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10287000" cx="18288000"/>
  <p:notesSz cx="6858000" cy="9144000"/>
  <p:embeddedFontLst>
    <p:embeddedFont>
      <p:font typeface="Lexend ExtraBold"/>
      <p:bold r:id="rId63"/>
    </p:embeddedFon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Montserrat"/>
      <p:regular r:id="rId74"/>
      <p:bold r:id="rId75"/>
      <p:italic r:id="rId76"/>
      <p:boldItalic r:id="rId77"/>
    </p:embeddedFont>
    <p:embeddedFont>
      <p:font typeface="Alata"/>
      <p:regular r:id="rId78"/>
    </p:embeddedFont>
    <p:embeddedFont>
      <p:font typeface="Proxima Nova Semibold"/>
      <p:regular r:id="rId79"/>
      <p:bold r:id="rId80"/>
      <p:boldItalic r:id="rId81"/>
    </p:embeddedFont>
    <p:embeddedFont>
      <p:font typeface="Lexend"/>
      <p:regular r:id="rId82"/>
      <p:bold r:id="rId83"/>
    </p:embeddedFont>
    <p:embeddedFont>
      <p:font typeface="PT Sans"/>
      <p:regular r:id="rId84"/>
      <p:bold r:id="rId85"/>
      <p:italic r:id="rId86"/>
      <p:boldItalic r:id="rId87"/>
    </p:embeddedFont>
    <p:embeddedFont>
      <p:font typeface="DM Sans"/>
      <p:regular r:id="rId88"/>
      <p:bold r:id="rId89"/>
      <p:italic r:id="rId90"/>
      <p:boldItalic r:id="rId91"/>
    </p:embeddedFont>
    <p:embeddedFont>
      <p:font typeface="Asap"/>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guide id="2" pos="57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812534-C3A9-4FDD-BED8-E06CEC7A4ECB}">
  <a:tblStyle styleId="{BB812534-C3A9-4FDD-BED8-E06CEC7A4E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TSans-regular.fntdata"/><Relationship Id="rId83" Type="http://schemas.openxmlformats.org/officeDocument/2006/relationships/font" Target="fonts/Lexend-bold.fntdata"/><Relationship Id="rId42" Type="http://schemas.openxmlformats.org/officeDocument/2006/relationships/slide" Target="slides/slide35.xml"/><Relationship Id="rId86" Type="http://schemas.openxmlformats.org/officeDocument/2006/relationships/font" Target="fonts/PTSans-italic.fntdata"/><Relationship Id="rId41" Type="http://schemas.openxmlformats.org/officeDocument/2006/relationships/slide" Target="slides/slide34.xml"/><Relationship Id="rId85" Type="http://schemas.openxmlformats.org/officeDocument/2006/relationships/font" Target="fonts/PTSans-bold.fntdata"/><Relationship Id="rId44" Type="http://schemas.openxmlformats.org/officeDocument/2006/relationships/slide" Target="slides/slide37.xml"/><Relationship Id="rId88" Type="http://schemas.openxmlformats.org/officeDocument/2006/relationships/font" Target="fonts/DMSans-regular.fntdata"/><Relationship Id="rId43" Type="http://schemas.openxmlformats.org/officeDocument/2006/relationships/slide" Target="slides/slide36.xml"/><Relationship Id="rId87" Type="http://schemas.openxmlformats.org/officeDocument/2006/relationships/font" Target="fonts/PTSans-bold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DMSans-bold.fntdata"/><Relationship Id="rId80" Type="http://schemas.openxmlformats.org/officeDocument/2006/relationships/font" Target="fonts/ProximaNovaSemibold-bold.fntdata"/><Relationship Id="rId82" Type="http://schemas.openxmlformats.org/officeDocument/2006/relationships/font" Target="fonts/Lexend-regular.fntdata"/><Relationship Id="rId81" Type="http://schemas.openxmlformats.org/officeDocument/2006/relationships/font" Target="fonts/ProximaNova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4.xml"/><Relationship Id="rId75" Type="http://schemas.openxmlformats.org/officeDocument/2006/relationships/font" Target="fonts/Montserrat-bold.fntdata"/><Relationship Id="rId30" Type="http://schemas.openxmlformats.org/officeDocument/2006/relationships/slide" Target="slides/slide23.xml"/><Relationship Id="rId74" Type="http://schemas.openxmlformats.org/officeDocument/2006/relationships/font" Target="fonts/Montserrat-regular.fntdata"/><Relationship Id="rId33" Type="http://schemas.openxmlformats.org/officeDocument/2006/relationships/slide" Target="slides/slide26.xml"/><Relationship Id="rId77" Type="http://schemas.openxmlformats.org/officeDocument/2006/relationships/font" Target="fonts/Montserrat-boldItalic.fntdata"/><Relationship Id="rId32" Type="http://schemas.openxmlformats.org/officeDocument/2006/relationships/slide" Target="slides/slide25.xml"/><Relationship Id="rId76" Type="http://schemas.openxmlformats.org/officeDocument/2006/relationships/font" Target="fonts/Montserrat-italic.fntdata"/><Relationship Id="rId35" Type="http://schemas.openxmlformats.org/officeDocument/2006/relationships/slide" Target="slides/slide28.xml"/><Relationship Id="rId79" Type="http://schemas.openxmlformats.org/officeDocument/2006/relationships/font" Target="fonts/ProximaNovaSemibold-regular.fntdata"/><Relationship Id="rId34" Type="http://schemas.openxmlformats.org/officeDocument/2006/relationships/slide" Target="slides/slide27.xml"/><Relationship Id="rId78" Type="http://schemas.openxmlformats.org/officeDocument/2006/relationships/font" Target="fonts/Alata-regular.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roximaNova-regular.fntdata"/><Relationship Id="rId63" Type="http://schemas.openxmlformats.org/officeDocument/2006/relationships/font" Target="fonts/LexendExtraBold-bold.fntdata"/><Relationship Id="rId22" Type="http://schemas.openxmlformats.org/officeDocument/2006/relationships/slide" Target="slides/slide15.xml"/><Relationship Id="rId66" Type="http://schemas.openxmlformats.org/officeDocument/2006/relationships/font" Target="fonts/ProximaNova-italic.fntdata"/><Relationship Id="rId21" Type="http://schemas.openxmlformats.org/officeDocument/2006/relationships/slide" Target="slides/slide14.xml"/><Relationship Id="rId65" Type="http://schemas.openxmlformats.org/officeDocument/2006/relationships/font" Target="fonts/ProximaNova-bold.fntdata"/><Relationship Id="rId24" Type="http://schemas.openxmlformats.org/officeDocument/2006/relationships/slide" Target="slides/slide17.xml"/><Relationship Id="rId68" Type="http://schemas.openxmlformats.org/officeDocument/2006/relationships/font" Target="fonts/RobotoMedium-regular.fntdata"/><Relationship Id="rId23" Type="http://schemas.openxmlformats.org/officeDocument/2006/relationships/slide" Target="slides/slide16.xml"/><Relationship Id="rId67" Type="http://schemas.openxmlformats.org/officeDocument/2006/relationships/font" Target="fonts/ProximaNova-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Asap-boldItalic.fntdata"/><Relationship Id="rId50" Type="http://schemas.openxmlformats.org/officeDocument/2006/relationships/slide" Target="slides/slide43.xml"/><Relationship Id="rId94" Type="http://schemas.openxmlformats.org/officeDocument/2006/relationships/font" Target="fonts/Asap-italic.fntdata"/><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DMSans-boldItalic.fntdata"/><Relationship Id="rId90" Type="http://schemas.openxmlformats.org/officeDocument/2006/relationships/font" Target="fonts/DMSans-italic.fntdata"/><Relationship Id="rId93" Type="http://schemas.openxmlformats.org/officeDocument/2006/relationships/font" Target="fonts/Asap-bold.fntdata"/><Relationship Id="rId92" Type="http://schemas.openxmlformats.org/officeDocument/2006/relationships/font" Target="fonts/Asap-regular.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d81ab5e0f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d81ab5e0f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d81ab5e0f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d81ab5e0f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d81ab5e0f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1d81ab5e0f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d81ab5e0f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d81ab5e0f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d81ab5e0f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d81ab5e0f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d81ab5e0f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d81ab5e0f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1d81ab5e0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1d81ab5e0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d81ab5e0f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d81ab5e0f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d81ab5e0f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1d81ab5e0f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1d81ab5e0f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1d81ab5e0f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1d81ab5e0f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1d81ab5e0f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1d81ab5e0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1d81ab5e0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1d81ab5e0f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1d81ab5e0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1d81ab5e0f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1d81ab5e0f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d81ab5e0f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d81ab5e0f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1d81ab5e0f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1d81ab5e0f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1d81ab5e0f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1d81ab5e0f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1d81ab5e0f6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1d81ab5e0f6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g1d81ab5e0f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1d81ab5e0f6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1d81ab5e0f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1d81ab5e0f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1d81ab5e0f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1d81ab5e0f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1d81ab5e0f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1d81ab5e0f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1d81ab5e0f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1d81ab5e0f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1d81ab5e0f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1d81ab5e0f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1d81ab5e0f6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1d81ab5e0f6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1d81ab5e0f6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1d81ab5e0f6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d9b1243d5b_0_5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d9b1243d5b_0_5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0" name="Shape 2860"/>
        <p:cNvGrpSpPr/>
        <p:nvPr/>
      </p:nvGrpSpPr>
      <p:grpSpPr>
        <a:xfrm>
          <a:off x="0" y="0"/>
          <a:ext cx="0" cy="0"/>
          <a:chOff x="0" y="0"/>
          <a:chExt cx="0" cy="0"/>
        </a:xfrm>
      </p:grpSpPr>
      <p:sp>
        <p:nvSpPr>
          <p:cNvPr id="2861" name="Google Shape;2861;g1d7e4b486fa_0_9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2" name="Google Shape;2862;g1d7e4b486fa_0_9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1d7e4b486fa_0_9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1d7e4b486fa_0_9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1d7e4b486fa_0_9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1d7e4b486fa_0_9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1d7e4b486fa_0_9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1d7e4b486fa_0_9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6" name="Shape 2906"/>
        <p:cNvGrpSpPr/>
        <p:nvPr/>
      </p:nvGrpSpPr>
      <p:grpSpPr>
        <a:xfrm>
          <a:off x="0" y="0"/>
          <a:ext cx="0" cy="0"/>
          <a:chOff x="0" y="0"/>
          <a:chExt cx="0" cy="0"/>
        </a:xfrm>
      </p:grpSpPr>
      <p:sp>
        <p:nvSpPr>
          <p:cNvPr id="2907" name="Google Shape;2907;g1d7e4b486fa_0_9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8" name="Google Shape;2908;g1d7e4b486fa_0_9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5" name="Shape 3245"/>
        <p:cNvGrpSpPr/>
        <p:nvPr/>
      </p:nvGrpSpPr>
      <p:grpSpPr>
        <a:xfrm>
          <a:off x="0" y="0"/>
          <a:ext cx="0" cy="0"/>
          <a:chOff x="0" y="0"/>
          <a:chExt cx="0" cy="0"/>
        </a:xfrm>
      </p:grpSpPr>
      <p:sp>
        <p:nvSpPr>
          <p:cNvPr id="3246" name="Google Shape;3246;g1d7e4b486fa_0_9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7" name="Google Shape;3247;g1d7e4b486fa_0_9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6" name="Shape 5446"/>
        <p:cNvGrpSpPr/>
        <p:nvPr/>
      </p:nvGrpSpPr>
      <p:grpSpPr>
        <a:xfrm>
          <a:off x="0" y="0"/>
          <a:ext cx="0" cy="0"/>
          <a:chOff x="0" y="0"/>
          <a:chExt cx="0" cy="0"/>
        </a:xfrm>
      </p:grpSpPr>
      <p:sp>
        <p:nvSpPr>
          <p:cNvPr id="5447" name="Google Shape;5447;g1d7e4b486fa_0_11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8" name="Google Shape;5448;g1d7e4b486fa_0_11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5" name="Shape 5865"/>
        <p:cNvGrpSpPr/>
        <p:nvPr/>
      </p:nvGrpSpPr>
      <p:grpSpPr>
        <a:xfrm>
          <a:off x="0" y="0"/>
          <a:ext cx="0" cy="0"/>
          <a:chOff x="0" y="0"/>
          <a:chExt cx="0" cy="0"/>
        </a:xfrm>
      </p:grpSpPr>
      <p:sp>
        <p:nvSpPr>
          <p:cNvPr id="5866" name="Google Shape;5866;g1d7e4b486fa_0_1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7" name="Google Shape;5867;g1d7e4b486fa_0_1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5" name="Shape 6035"/>
        <p:cNvGrpSpPr/>
        <p:nvPr/>
      </p:nvGrpSpPr>
      <p:grpSpPr>
        <a:xfrm>
          <a:off x="0" y="0"/>
          <a:ext cx="0" cy="0"/>
          <a:chOff x="0" y="0"/>
          <a:chExt cx="0" cy="0"/>
        </a:xfrm>
      </p:grpSpPr>
      <p:sp>
        <p:nvSpPr>
          <p:cNvPr id="6036" name="Google Shape;6036;g1d7e4b486fa_0_12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7" name="Google Shape;6037;g1d7e4b486fa_0_12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0" name="Shape 6440"/>
        <p:cNvGrpSpPr/>
        <p:nvPr/>
      </p:nvGrpSpPr>
      <p:grpSpPr>
        <a:xfrm>
          <a:off x="0" y="0"/>
          <a:ext cx="0" cy="0"/>
          <a:chOff x="0" y="0"/>
          <a:chExt cx="0" cy="0"/>
        </a:xfrm>
      </p:grpSpPr>
      <p:sp>
        <p:nvSpPr>
          <p:cNvPr id="6441" name="Google Shape;6441;g1d7e4b486fa_0_12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2" name="Google Shape;6442;g1d7e4b486fa_0_12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0" name="Shape 6820"/>
        <p:cNvGrpSpPr/>
        <p:nvPr/>
      </p:nvGrpSpPr>
      <p:grpSpPr>
        <a:xfrm>
          <a:off x="0" y="0"/>
          <a:ext cx="0" cy="0"/>
          <a:chOff x="0" y="0"/>
          <a:chExt cx="0" cy="0"/>
        </a:xfrm>
      </p:grpSpPr>
      <p:sp>
        <p:nvSpPr>
          <p:cNvPr id="6821" name="Google Shape;6821;g1d7e4b486fa_0_1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2" name="Google Shape;6822;g1d7e4b486fa_0_1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6" name="Shape 7246"/>
        <p:cNvGrpSpPr/>
        <p:nvPr/>
      </p:nvGrpSpPr>
      <p:grpSpPr>
        <a:xfrm>
          <a:off x="0" y="0"/>
          <a:ext cx="0" cy="0"/>
          <a:chOff x="0" y="0"/>
          <a:chExt cx="0" cy="0"/>
        </a:xfrm>
      </p:grpSpPr>
      <p:sp>
        <p:nvSpPr>
          <p:cNvPr id="7247" name="Google Shape;7247;g1d7e4b486fa_0_13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8" name="Google Shape;7248;g1d7e4b486fa_0_13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7" name="Shape 7607"/>
        <p:cNvGrpSpPr/>
        <p:nvPr/>
      </p:nvGrpSpPr>
      <p:grpSpPr>
        <a:xfrm>
          <a:off x="0" y="0"/>
          <a:ext cx="0" cy="0"/>
          <a:chOff x="0" y="0"/>
          <a:chExt cx="0" cy="0"/>
        </a:xfrm>
      </p:grpSpPr>
      <p:sp>
        <p:nvSpPr>
          <p:cNvPr id="7608" name="Google Shape;7608;g1d7e4b486fa_0_13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9" name="Google Shape;7609;g1d7e4b486fa_0_13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7" name="Shape 8117"/>
        <p:cNvGrpSpPr/>
        <p:nvPr/>
      </p:nvGrpSpPr>
      <p:grpSpPr>
        <a:xfrm>
          <a:off x="0" y="0"/>
          <a:ext cx="0" cy="0"/>
          <a:chOff x="0" y="0"/>
          <a:chExt cx="0" cy="0"/>
        </a:xfrm>
      </p:grpSpPr>
      <p:sp>
        <p:nvSpPr>
          <p:cNvPr id="8118" name="Google Shape;8118;g1d7e4b486fa_0_14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9" name="Google Shape;8119;g1d7e4b486fa_0_14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7" name="Shape 8737"/>
        <p:cNvGrpSpPr/>
        <p:nvPr/>
      </p:nvGrpSpPr>
      <p:grpSpPr>
        <a:xfrm>
          <a:off x="0" y="0"/>
          <a:ext cx="0" cy="0"/>
          <a:chOff x="0" y="0"/>
          <a:chExt cx="0" cy="0"/>
        </a:xfrm>
      </p:grpSpPr>
      <p:sp>
        <p:nvSpPr>
          <p:cNvPr id="8738" name="Google Shape;8738;g1d7e4b486fa_0_15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9" name="Google Shape;8739;g1d7e4b486fa_0_15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1" name="Shape 9331"/>
        <p:cNvGrpSpPr/>
        <p:nvPr/>
      </p:nvGrpSpPr>
      <p:grpSpPr>
        <a:xfrm>
          <a:off x="0" y="0"/>
          <a:ext cx="0" cy="0"/>
          <a:chOff x="0" y="0"/>
          <a:chExt cx="0" cy="0"/>
        </a:xfrm>
      </p:grpSpPr>
      <p:sp>
        <p:nvSpPr>
          <p:cNvPr id="9332" name="Google Shape;9332;g1d7e4b486fa_0_15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3" name="Google Shape;9333;g1d7e4b486fa_0_15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2" name="Shape 9652"/>
        <p:cNvGrpSpPr/>
        <p:nvPr/>
      </p:nvGrpSpPr>
      <p:grpSpPr>
        <a:xfrm>
          <a:off x="0" y="0"/>
          <a:ext cx="0" cy="0"/>
          <a:chOff x="0" y="0"/>
          <a:chExt cx="0" cy="0"/>
        </a:xfrm>
      </p:grpSpPr>
      <p:sp>
        <p:nvSpPr>
          <p:cNvPr id="9653" name="Google Shape;9653;g1d7e4b486fa_0_16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4" name="Google Shape;9654;g1d7e4b486fa_0_16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0" name="Shape 9960"/>
        <p:cNvGrpSpPr/>
        <p:nvPr/>
      </p:nvGrpSpPr>
      <p:grpSpPr>
        <a:xfrm>
          <a:off x="0" y="0"/>
          <a:ext cx="0" cy="0"/>
          <a:chOff x="0" y="0"/>
          <a:chExt cx="0" cy="0"/>
        </a:xfrm>
      </p:grpSpPr>
      <p:sp>
        <p:nvSpPr>
          <p:cNvPr id="9961" name="Google Shape;9961;g1d7e4b486fa_0_17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2" name="Google Shape;9962;g1d7e4b486fa_0_17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d81ab5e0f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d81ab5e0f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d81ab5e0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d81ab5e0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31700" y="2490050"/>
            <a:ext cx="9259800" cy="4308000"/>
          </a:xfrm>
          <a:prstGeom prst="rect">
            <a:avLst/>
          </a:prstGeom>
        </p:spPr>
        <p:txBody>
          <a:bodyPr anchorCtr="0" anchor="t" bIns="182850" lIns="182850" spcFirstLastPara="1" rIns="182850" wrap="square" tIns="182850">
            <a:noAutofit/>
          </a:bodyPr>
          <a:lstStyle>
            <a:lvl1pPr lvl="0" rtl="0">
              <a:lnSpc>
                <a:spcPct val="80000"/>
              </a:lnSpc>
              <a:spcBef>
                <a:spcPts val="0"/>
              </a:spcBef>
              <a:spcAft>
                <a:spcPts val="0"/>
              </a:spcAft>
              <a:buSzPts val="10400"/>
              <a:buNone/>
              <a:defRPr sz="108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10" name="Google Shape;10;p2"/>
          <p:cNvSpPr txBox="1"/>
          <p:nvPr>
            <p:ph idx="1" type="subTitle"/>
          </p:nvPr>
        </p:nvSpPr>
        <p:spPr>
          <a:xfrm>
            <a:off x="1692100" y="7217950"/>
            <a:ext cx="8389800" cy="951600"/>
          </a:xfrm>
          <a:prstGeom prst="rect">
            <a:avLst/>
          </a:prstGeom>
          <a:solidFill>
            <a:schemeClr val="dk1"/>
          </a:solidFill>
          <a:ln cap="flat" cmpd="sng" w="76200">
            <a:solidFill>
              <a:schemeClr val="dk1"/>
            </a:solidFill>
            <a:prstDash val="solid"/>
            <a:round/>
            <a:headEnd len="sm" w="sm" type="none"/>
            <a:tailEnd len="sm" w="sm" type="none"/>
          </a:ln>
        </p:spPr>
        <p:txBody>
          <a:bodyPr anchorCtr="0" anchor="t" bIns="182850" lIns="182850" spcFirstLastPara="1" rIns="182850" wrap="square" tIns="182850">
            <a:noAutofit/>
          </a:bodyPr>
          <a:lstStyle>
            <a:lvl1pPr lvl="0" algn="ctr">
              <a:lnSpc>
                <a:spcPct val="100000"/>
              </a:lnSpc>
              <a:spcBef>
                <a:spcPts val="0"/>
              </a:spcBef>
              <a:spcAft>
                <a:spcPts val="0"/>
              </a:spcAft>
              <a:buSzPts val="2800"/>
              <a:buNone/>
              <a:defRPr sz="32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2"/>
          <p:cNvSpPr txBox="1"/>
          <p:nvPr>
            <p:ph idx="2" type="subTitle"/>
          </p:nvPr>
        </p:nvSpPr>
        <p:spPr>
          <a:xfrm>
            <a:off x="1440000" y="943950"/>
            <a:ext cx="4672200" cy="437400"/>
          </a:xfrm>
          <a:prstGeom prst="rect">
            <a:avLst/>
          </a:prstGeom>
        </p:spPr>
        <p:txBody>
          <a:bodyPr anchorCtr="0" anchor="ctr" bIns="182850" lIns="182850" spcFirstLastPara="1" rIns="182850" wrap="square" tIns="18285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 name="Google Shape;12;p2"/>
          <p:cNvSpPr txBox="1"/>
          <p:nvPr>
            <p:ph idx="3" type="subTitle"/>
          </p:nvPr>
        </p:nvSpPr>
        <p:spPr>
          <a:xfrm>
            <a:off x="4287550" y="9394650"/>
            <a:ext cx="2737200" cy="249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grpSp>
        <p:nvGrpSpPr>
          <p:cNvPr id="13" name="Google Shape;13;p2"/>
          <p:cNvGrpSpPr/>
          <p:nvPr/>
        </p:nvGrpSpPr>
        <p:grpSpPr>
          <a:xfrm>
            <a:off x="1431722" y="9027000"/>
            <a:ext cx="2737055" cy="601800"/>
            <a:chOff x="7055224" y="4513500"/>
            <a:chExt cx="1368528" cy="300900"/>
          </a:xfrm>
        </p:grpSpPr>
        <p:grpSp>
          <p:nvGrpSpPr>
            <p:cNvPr id="14" name="Google Shape;14;p2"/>
            <p:cNvGrpSpPr/>
            <p:nvPr/>
          </p:nvGrpSpPr>
          <p:grpSpPr>
            <a:xfrm>
              <a:off x="7629309" y="4513500"/>
              <a:ext cx="794443" cy="300900"/>
              <a:chOff x="7310856" y="4513500"/>
              <a:chExt cx="1113132" cy="300900"/>
            </a:xfrm>
          </p:grpSpPr>
          <p:cxnSp>
            <p:nvCxnSpPr>
              <p:cNvPr id="15" name="Google Shape;15;p2"/>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 name="Google Shape;17;p2"/>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8" name="Google Shape;18;p2"/>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 name="Google Shape;19;p2"/>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 name="Google Shape;20;p2"/>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1" name="Google Shape;21;p2"/>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 name="Google Shape;22;p2"/>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3" name="Google Shape;23;p2"/>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 name="Google Shape;24;p2"/>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5" name="Google Shape;25;p2"/>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6" name="Google Shape;26;p2"/>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7" name="Google Shape;27;p2"/>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8" name="Google Shape;28;p2"/>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9" name="Google Shape;29;p2"/>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0" name="Google Shape;30;p2"/>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 name="Google Shape;31;p2"/>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 name="Google Shape;32;p2"/>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33" name="Google Shape;33;p2"/>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4" name="Google Shape;34;p2"/>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5" name="Google Shape;35;p2"/>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6" name="Google Shape;36;p2"/>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7" name="Google Shape;37;p2"/>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8" name="Google Shape;38;p2"/>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9" name="Google Shape;39;p2"/>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2"/>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1" name="Google Shape;41;p2"/>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2" name="Google Shape;42;p2"/>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3" name="Google Shape;43;p2"/>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44" name="Google Shape;44;p2"/>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45" name="Google Shape;45;p2"/>
          <p:cNvCxnSpPr/>
          <p:nvPr/>
        </p:nvCxnSpPr>
        <p:spPr>
          <a:xfrm rot="10800000">
            <a:off x="15521551" y="93278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orient="horz" pos="3240">
          <p15:clr>
            <a:srgbClr val="FA7B17"/>
          </p15:clr>
        </p15:guide>
        <p15:guide id="2" pos="576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4" name="Shape 214"/>
        <p:cNvGrpSpPr/>
        <p:nvPr/>
      </p:nvGrpSpPr>
      <p:grpSpPr>
        <a:xfrm>
          <a:off x="0" y="0"/>
          <a:ext cx="0" cy="0"/>
          <a:chOff x="0" y="0"/>
          <a:chExt cx="0" cy="0"/>
        </a:xfrm>
      </p:grpSpPr>
      <p:sp>
        <p:nvSpPr>
          <p:cNvPr id="215" name="Google Shape;215;p11"/>
          <p:cNvSpPr txBox="1"/>
          <p:nvPr>
            <p:ph hasCustomPrompt="1" type="title"/>
          </p:nvPr>
        </p:nvSpPr>
        <p:spPr>
          <a:xfrm>
            <a:off x="1605350" y="2546100"/>
            <a:ext cx="15077400" cy="42006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19200"/>
              <a:buNone/>
              <a:defRPr sz="240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r>
              <a:t>xx%</a:t>
            </a:r>
          </a:p>
        </p:txBody>
      </p:sp>
      <p:sp>
        <p:nvSpPr>
          <p:cNvPr id="216" name="Google Shape;216;p11"/>
          <p:cNvSpPr txBox="1"/>
          <p:nvPr>
            <p:ph idx="1" type="subTitle"/>
          </p:nvPr>
        </p:nvSpPr>
        <p:spPr>
          <a:xfrm>
            <a:off x="4079200" y="6575250"/>
            <a:ext cx="10129800" cy="9942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182850" lIns="182850" spcFirstLastPara="1" rIns="182850" wrap="square" tIns="182850">
            <a:noAutofit/>
          </a:bodyPr>
          <a:lstStyle>
            <a:lvl1pPr lvl="0" rtl="0" algn="ctr">
              <a:lnSpc>
                <a:spcPct val="100000"/>
              </a:lnSpc>
              <a:spcBef>
                <a:spcPts val="0"/>
              </a:spcBef>
              <a:spcAft>
                <a:spcPts val="0"/>
              </a:spcAft>
              <a:buSzPts val="3200"/>
              <a:buNone/>
              <a:defRPr sz="3200">
                <a:solidFill>
                  <a:schemeClr val="dk2"/>
                </a:solidFill>
              </a:defRPr>
            </a:lvl1pPr>
            <a:lvl2pPr lvl="1" rtl="0" algn="ctr">
              <a:lnSpc>
                <a:spcPct val="100000"/>
              </a:lnSpc>
              <a:spcBef>
                <a:spcPts val="0"/>
              </a:spcBef>
              <a:spcAft>
                <a:spcPts val="0"/>
              </a:spcAft>
              <a:buSzPts val="3200"/>
              <a:buNone/>
              <a:defRPr sz="3200"/>
            </a:lvl2pPr>
            <a:lvl3pPr lvl="2" rtl="0" algn="ctr">
              <a:lnSpc>
                <a:spcPct val="100000"/>
              </a:lnSpc>
              <a:spcBef>
                <a:spcPts val="3200"/>
              </a:spcBef>
              <a:spcAft>
                <a:spcPts val="0"/>
              </a:spcAft>
              <a:buSzPts val="3200"/>
              <a:buNone/>
              <a:defRPr sz="3200"/>
            </a:lvl3pPr>
            <a:lvl4pPr lvl="3" rtl="0" algn="ctr">
              <a:lnSpc>
                <a:spcPct val="100000"/>
              </a:lnSpc>
              <a:spcBef>
                <a:spcPts val="3200"/>
              </a:spcBef>
              <a:spcAft>
                <a:spcPts val="0"/>
              </a:spcAft>
              <a:buSzPts val="3200"/>
              <a:buNone/>
              <a:defRPr sz="3200"/>
            </a:lvl4pPr>
            <a:lvl5pPr lvl="4" rtl="0" algn="ctr">
              <a:lnSpc>
                <a:spcPct val="100000"/>
              </a:lnSpc>
              <a:spcBef>
                <a:spcPts val="3200"/>
              </a:spcBef>
              <a:spcAft>
                <a:spcPts val="0"/>
              </a:spcAft>
              <a:buSzPts val="3200"/>
              <a:buNone/>
              <a:defRPr sz="3200"/>
            </a:lvl5pPr>
            <a:lvl6pPr lvl="5" rtl="0" algn="ctr">
              <a:lnSpc>
                <a:spcPct val="100000"/>
              </a:lnSpc>
              <a:spcBef>
                <a:spcPts val="3200"/>
              </a:spcBef>
              <a:spcAft>
                <a:spcPts val="0"/>
              </a:spcAft>
              <a:buSzPts val="3200"/>
              <a:buNone/>
              <a:defRPr sz="3200"/>
            </a:lvl6pPr>
            <a:lvl7pPr lvl="6" rtl="0" algn="ctr">
              <a:lnSpc>
                <a:spcPct val="100000"/>
              </a:lnSpc>
              <a:spcBef>
                <a:spcPts val="3200"/>
              </a:spcBef>
              <a:spcAft>
                <a:spcPts val="0"/>
              </a:spcAft>
              <a:buSzPts val="3200"/>
              <a:buNone/>
              <a:defRPr sz="3200"/>
            </a:lvl7pPr>
            <a:lvl8pPr lvl="7" rtl="0" algn="ctr">
              <a:lnSpc>
                <a:spcPct val="100000"/>
              </a:lnSpc>
              <a:spcBef>
                <a:spcPts val="3200"/>
              </a:spcBef>
              <a:spcAft>
                <a:spcPts val="0"/>
              </a:spcAft>
              <a:buSzPts val="3200"/>
              <a:buNone/>
              <a:defRPr sz="3200"/>
            </a:lvl8pPr>
            <a:lvl9pPr lvl="8" rtl="0" algn="ctr">
              <a:lnSpc>
                <a:spcPct val="100000"/>
              </a:lnSpc>
              <a:spcBef>
                <a:spcPts val="3200"/>
              </a:spcBef>
              <a:spcAft>
                <a:spcPts val="3200"/>
              </a:spcAft>
              <a:buSzPts val="3200"/>
              <a:buNone/>
              <a:defRPr sz="3200"/>
            </a:lvl9pPr>
          </a:lstStyle>
          <a:p/>
        </p:txBody>
      </p:sp>
      <p:sp>
        <p:nvSpPr>
          <p:cNvPr id="217" name="Google Shape;217;p11"/>
          <p:cNvSpPr txBox="1"/>
          <p:nvPr>
            <p:ph idx="2" type="subTitle"/>
          </p:nvPr>
        </p:nvSpPr>
        <p:spPr>
          <a:xfrm>
            <a:off x="1440000" y="943950"/>
            <a:ext cx="4672200" cy="437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None/>
              <a:defRPr sz="2000">
                <a:solidFill>
                  <a:srgbClr val="000000"/>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8" name="Google Shape;218;p11"/>
          <p:cNvSpPr txBox="1"/>
          <p:nvPr>
            <p:ph idx="3" type="subTitle"/>
          </p:nvPr>
        </p:nvSpPr>
        <p:spPr>
          <a:xfrm>
            <a:off x="4295850" y="9394650"/>
            <a:ext cx="2737200" cy="249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None/>
              <a:defRPr sz="2000">
                <a:solidFill>
                  <a:srgbClr val="000000"/>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grpSp>
        <p:nvGrpSpPr>
          <p:cNvPr id="219" name="Google Shape;219;p11"/>
          <p:cNvGrpSpPr/>
          <p:nvPr/>
        </p:nvGrpSpPr>
        <p:grpSpPr>
          <a:xfrm>
            <a:off x="1440022" y="9027000"/>
            <a:ext cx="2737055" cy="601800"/>
            <a:chOff x="7055224" y="4513500"/>
            <a:chExt cx="1368528" cy="300900"/>
          </a:xfrm>
        </p:grpSpPr>
        <p:grpSp>
          <p:nvGrpSpPr>
            <p:cNvPr id="220" name="Google Shape;220;p11"/>
            <p:cNvGrpSpPr/>
            <p:nvPr/>
          </p:nvGrpSpPr>
          <p:grpSpPr>
            <a:xfrm>
              <a:off x="7629309" y="4513500"/>
              <a:ext cx="794443" cy="300900"/>
              <a:chOff x="7310856" y="4513500"/>
              <a:chExt cx="1113132" cy="300900"/>
            </a:xfrm>
          </p:grpSpPr>
          <p:cxnSp>
            <p:nvCxnSpPr>
              <p:cNvPr id="221" name="Google Shape;221;p11"/>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2" name="Google Shape;222;p11"/>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11"/>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24" name="Google Shape;224;p11"/>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5" name="Google Shape;225;p11"/>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6" name="Google Shape;226;p11"/>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27" name="Google Shape;227;p11"/>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28" name="Google Shape;228;p11"/>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29" name="Google Shape;229;p11"/>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0" name="Google Shape;230;p11"/>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1" name="Google Shape;231;p11"/>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32" name="Google Shape;232;p11"/>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3" name="Google Shape;233;p11"/>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34" name="Google Shape;234;p11"/>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35" name="Google Shape;235;p11"/>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6" name="Google Shape;236;p11"/>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11"/>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38" name="Google Shape;238;p11"/>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239" name="Google Shape;239;p11"/>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11"/>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11"/>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42" name="Google Shape;242;p11"/>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3" name="Google Shape;243;p11"/>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4" name="Google Shape;244;p11"/>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45" name="Google Shape;245;p11"/>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6" name="Google Shape;246;p11"/>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47" name="Google Shape;247;p11"/>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8" name="Google Shape;248;p11"/>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49" name="Google Shape;249;p11"/>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50" name="Google Shape;250;p11"/>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251" name="Google Shape;251;p11"/>
          <p:cNvCxnSpPr/>
          <p:nvPr/>
        </p:nvCxnSpPr>
        <p:spPr>
          <a:xfrm rot="10800000">
            <a:off x="15521551" y="93278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52" name="Shape 2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53" name="Shape 253"/>
        <p:cNvGrpSpPr/>
        <p:nvPr/>
      </p:nvGrpSpPr>
      <p:grpSpPr>
        <a:xfrm>
          <a:off x="0" y="0"/>
          <a:ext cx="0" cy="0"/>
          <a:chOff x="0" y="0"/>
          <a:chExt cx="0" cy="0"/>
        </a:xfrm>
      </p:grpSpPr>
      <p:sp>
        <p:nvSpPr>
          <p:cNvPr id="254" name="Google Shape;254;p13"/>
          <p:cNvSpPr txBox="1"/>
          <p:nvPr>
            <p:ph idx="1" type="subTitle"/>
          </p:nvPr>
        </p:nvSpPr>
        <p:spPr>
          <a:xfrm>
            <a:off x="3932023" y="3934038"/>
            <a:ext cx="4781400" cy="1051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255" name="Google Shape;255;p13"/>
          <p:cNvSpPr txBox="1"/>
          <p:nvPr>
            <p:ph idx="2" type="subTitle"/>
          </p:nvPr>
        </p:nvSpPr>
        <p:spPr>
          <a:xfrm>
            <a:off x="11354227" y="3934038"/>
            <a:ext cx="4781400" cy="1051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256" name="Google Shape;256;p13"/>
          <p:cNvSpPr txBox="1"/>
          <p:nvPr>
            <p:ph idx="3" type="subTitle"/>
          </p:nvPr>
        </p:nvSpPr>
        <p:spPr>
          <a:xfrm>
            <a:off x="3932023" y="6893052"/>
            <a:ext cx="4781400" cy="1051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257" name="Google Shape;257;p13"/>
          <p:cNvSpPr txBox="1"/>
          <p:nvPr>
            <p:ph idx="4" type="subTitle"/>
          </p:nvPr>
        </p:nvSpPr>
        <p:spPr>
          <a:xfrm>
            <a:off x="11354227" y="6893052"/>
            <a:ext cx="4781400" cy="1051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258" name="Google Shape;258;p13"/>
          <p:cNvSpPr txBox="1"/>
          <p:nvPr>
            <p:ph hasCustomPrompt="1" type="title"/>
          </p:nvPr>
        </p:nvSpPr>
        <p:spPr>
          <a:xfrm>
            <a:off x="2152373" y="3358050"/>
            <a:ext cx="1627800" cy="16278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182850" lIns="182850" spcFirstLastPara="1" rIns="182850" wrap="square" tIns="182850">
            <a:noAutofit/>
          </a:bodyPr>
          <a:lstStyle>
            <a:lvl1pPr lvl="0" rtl="0" algn="ctr">
              <a:spcBef>
                <a:spcPts val="0"/>
              </a:spcBef>
              <a:spcAft>
                <a:spcPts val="0"/>
              </a:spcAft>
              <a:buSzPts val="12000"/>
              <a:buNone/>
              <a:defRPr>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9" name="Google Shape;259;p13"/>
          <p:cNvSpPr txBox="1"/>
          <p:nvPr>
            <p:ph hasCustomPrompt="1" idx="5" type="title"/>
          </p:nvPr>
        </p:nvSpPr>
        <p:spPr>
          <a:xfrm>
            <a:off x="2152373" y="6317050"/>
            <a:ext cx="1627800" cy="16278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182850" lIns="182850" spcFirstLastPara="1" rIns="182850" wrap="square" tIns="182850">
            <a:noAutofit/>
          </a:bodyPr>
          <a:lstStyle>
            <a:lvl1pPr lvl="0" rtl="0" algn="ctr">
              <a:spcBef>
                <a:spcPts val="0"/>
              </a:spcBef>
              <a:spcAft>
                <a:spcPts val="0"/>
              </a:spcAft>
              <a:buSzPts val="12000"/>
              <a:buNone/>
              <a:defRPr>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0" name="Google Shape;260;p13"/>
          <p:cNvSpPr txBox="1"/>
          <p:nvPr>
            <p:ph hasCustomPrompt="1" idx="6" type="title"/>
          </p:nvPr>
        </p:nvSpPr>
        <p:spPr>
          <a:xfrm>
            <a:off x="9567001" y="3358050"/>
            <a:ext cx="1627800" cy="16278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182850" lIns="182850" spcFirstLastPara="1" rIns="182850" wrap="square" tIns="182850">
            <a:noAutofit/>
          </a:bodyPr>
          <a:lstStyle>
            <a:lvl1pPr lvl="0" rtl="0" algn="ctr">
              <a:spcBef>
                <a:spcPts val="0"/>
              </a:spcBef>
              <a:spcAft>
                <a:spcPts val="0"/>
              </a:spcAft>
              <a:buSzPts val="12000"/>
              <a:buNone/>
              <a:defRPr>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1" name="Google Shape;261;p13"/>
          <p:cNvSpPr txBox="1"/>
          <p:nvPr>
            <p:ph hasCustomPrompt="1" idx="7" type="title"/>
          </p:nvPr>
        </p:nvSpPr>
        <p:spPr>
          <a:xfrm>
            <a:off x="9567001" y="6317050"/>
            <a:ext cx="1627800" cy="16278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182850" lIns="182850" spcFirstLastPara="1" rIns="182850" wrap="square" tIns="182850">
            <a:noAutofit/>
          </a:bodyPr>
          <a:lstStyle>
            <a:lvl1pPr lvl="0" rtl="0" algn="ctr">
              <a:spcBef>
                <a:spcPts val="0"/>
              </a:spcBef>
              <a:spcAft>
                <a:spcPts val="0"/>
              </a:spcAft>
              <a:buSzPts val="12000"/>
              <a:buNone/>
              <a:defRPr>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2" name="Google Shape;262;p13"/>
          <p:cNvSpPr txBox="1"/>
          <p:nvPr>
            <p:ph idx="8"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263" name="Google Shape;263;p13"/>
          <p:cNvSpPr txBox="1"/>
          <p:nvPr>
            <p:ph idx="9" type="subTitle"/>
          </p:nvPr>
        </p:nvSpPr>
        <p:spPr>
          <a:xfrm>
            <a:off x="3932023" y="3358050"/>
            <a:ext cx="4781400" cy="7284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Font typeface="Montserrat"/>
              <a:buNone/>
              <a:defRPr sz="4400">
                <a:latin typeface="Lexend ExtraBold"/>
                <a:ea typeface="Lexend ExtraBold"/>
                <a:cs typeface="Lexend ExtraBold"/>
                <a:sym typeface="Lexend ExtraBold"/>
              </a:defRPr>
            </a:lvl1pPr>
            <a:lvl2pPr lvl="1" rtl="0">
              <a:spcBef>
                <a:spcPts val="0"/>
              </a:spcBef>
              <a:spcAft>
                <a:spcPts val="0"/>
              </a:spcAft>
              <a:buSzPts val="4000"/>
              <a:buFont typeface="Montserrat"/>
              <a:buNone/>
              <a:defRPr sz="4000">
                <a:latin typeface="Montserrat"/>
                <a:ea typeface="Montserrat"/>
                <a:cs typeface="Montserrat"/>
                <a:sym typeface="Montserrat"/>
              </a:defRPr>
            </a:lvl2pPr>
            <a:lvl3pPr lvl="2" rtl="0">
              <a:spcBef>
                <a:spcPts val="3200"/>
              </a:spcBef>
              <a:spcAft>
                <a:spcPts val="0"/>
              </a:spcAft>
              <a:buSzPts val="4000"/>
              <a:buFont typeface="Montserrat"/>
              <a:buNone/>
              <a:defRPr sz="4000">
                <a:latin typeface="Montserrat"/>
                <a:ea typeface="Montserrat"/>
                <a:cs typeface="Montserrat"/>
                <a:sym typeface="Montserrat"/>
              </a:defRPr>
            </a:lvl3pPr>
            <a:lvl4pPr lvl="3" rtl="0">
              <a:spcBef>
                <a:spcPts val="3200"/>
              </a:spcBef>
              <a:spcAft>
                <a:spcPts val="0"/>
              </a:spcAft>
              <a:buSzPts val="4000"/>
              <a:buFont typeface="Montserrat"/>
              <a:buNone/>
              <a:defRPr sz="4000">
                <a:latin typeface="Montserrat"/>
                <a:ea typeface="Montserrat"/>
                <a:cs typeface="Montserrat"/>
                <a:sym typeface="Montserrat"/>
              </a:defRPr>
            </a:lvl4pPr>
            <a:lvl5pPr lvl="4" rtl="0">
              <a:spcBef>
                <a:spcPts val="3200"/>
              </a:spcBef>
              <a:spcAft>
                <a:spcPts val="0"/>
              </a:spcAft>
              <a:buSzPts val="4000"/>
              <a:buFont typeface="Montserrat"/>
              <a:buNone/>
              <a:defRPr sz="4000">
                <a:latin typeface="Montserrat"/>
                <a:ea typeface="Montserrat"/>
                <a:cs typeface="Montserrat"/>
                <a:sym typeface="Montserrat"/>
              </a:defRPr>
            </a:lvl5pPr>
            <a:lvl6pPr lvl="5" rtl="0">
              <a:spcBef>
                <a:spcPts val="3200"/>
              </a:spcBef>
              <a:spcAft>
                <a:spcPts val="0"/>
              </a:spcAft>
              <a:buSzPts val="4000"/>
              <a:buFont typeface="Montserrat"/>
              <a:buNone/>
              <a:defRPr sz="4000">
                <a:latin typeface="Montserrat"/>
                <a:ea typeface="Montserrat"/>
                <a:cs typeface="Montserrat"/>
                <a:sym typeface="Montserrat"/>
              </a:defRPr>
            </a:lvl6pPr>
            <a:lvl7pPr lvl="6" rtl="0">
              <a:spcBef>
                <a:spcPts val="3200"/>
              </a:spcBef>
              <a:spcAft>
                <a:spcPts val="0"/>
              </a:spcAft>
              <a:buSzPts val="4000"/>
              <a:buFont typeface="Montserrat"/>
              <a:buNone/>
              <a:defRPr sz="4000">
                <a:latin typeface="Montserrat"/>
                <a:ea typeface="Montserrat"/>
                <a:cs typeface="Montserrat"/>
                <a:sym typeface="Montserrat"/>
              </a:defRPr>
            </a:lvl7pPr>
            <a:lvl8pPr lvl="7" rtl="0">
              <a:spcBef>
                <a:spcPts val="3200"/>
              </a:spcBef>
              <a:spcAft>
                <a:spcPts val="0"/>
              </a:spcAft>
              <a:buSzPts val="4000"/>
              <a:buFont typeface="Montserrat"/>
              <a:buNone/>
              <a:defRPr sz="4000">
                <a:latin typeface="Montserrat"/>
                <a:ea typeface="Montserrat"/>
                <a:cs typeface="Montserrat"/>
                <a:sym typeface="Montserrat"/>
              </a:defRPr>
            </a:lvl8pPr>
            <a:lvl9pPr lvl="8" rtl="0">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264" name="Google Shape;264;p13"/>
          <p:cNvSpPr txBox="1"/>
          <p:nvPr>
            <p:ph idx="13" type="subTitle"/>
          </p:nvPr>
        </p:nvSpPr>
        <p:spPr>
          <a:xfrm>
            <a:off x="11354223" y="3358050"/>
            <a:ext cx="4781400" cy="7284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Font typeface="Montserrat"/>
              <a:buNone/>
              <a:defRPr sz="4400">
                <a:latin typeface="Lexend ExtraBold"/>
                <a:ea typeface="Lexend ExtraBold"/>
                <a:cs typeface="Lexend ExtraBold"/>
                <a:sym typeface="Lexend ExtraBold"/>
              </a:defRPr>
            </a:lvl1pPr>
            <a:lvl2pPr lvl="1" rtl="0">
              <a:spcBef>
                <a:spcPts val="0"/>
              </a:spcBef>
              <a:spcAft>
                <a:spcPts val="0"/>
              </a:spcAft>
              <a:buSzPts val="4000"/>
              <a:buFont typeface="Montserrat"/>
              <a:buNone/>
              <a:defRPr sz="4000">
                <a:latin typeface="Montserrat"/>
                <a:ea typeface="Montserrat"/>
                <a:cs typeface="Montserrat"/>
                <a:sym typeface="Montserrat"/>
              </a:defRPr>
            </a:lvl2pPr>
            <a:lvl3pPr lvl="2" rtl="0">
              <a:spcBef>
                <a:spcPts val="3200"/>
              </a:spcBef>
              <a:spcAft>
                <a:spcPts val="0"/>
              </a:spcAft>
              <a:buSzPts val="4000"/>
              <a:buFont typeface="Montserrat"/>
              <a:buNone/>
              <a:defRPr sz="4000">
                <a:latin typeface="Montserrat"/>
                <a:ea typeface="Montserrat"/>
                <a:cs typeface="Montserrat"/>
                <a:sym typeface="Montserrat"/>
              </a:defRPr>
            </a:lvl3pPr>
            <a:lvl4pPr lvl="3" rtl="0">
              <a:spcBef>
                <a:spcPts val="3200"/>
              </a:spcBef>
              <a:spcAft>
                <a:spcPts val="0"/>
              </a:spcAft>
              <a:buSzPts val="4000"/>
              <a:buFont typeface="Montserrat"/>
              <a:buNone/>
              <a:defRPr sz="4000">
                <a:latin typeface="Montserrat"/>
                <a:ea typeface="Montserrat"/>
                <a:cs typeface="Montserrat"/>
                <a:sym typeface="Montserrat"/>
              </a:defRPr>
            </a:lvl4pPr>
            <a:lvl5pPr lvl="4" rtl="0">
              <a:spcBef>
                <a:spcPts val="3200"/>
              </a:spcBef>
              <a:spcAft>
                <a:spcPts val="0"/>
              </a:spcAft>
              <a:buSzPts val="4000"/>
              <a:buFont typeface="Montserrat"/>
              <a:buNone/>
              <a:defRPr sz="4000">
                <a:latin typeface="Montserrat"/>
                <a:ea typeface="Montserrat"/>
                <a:cs typeface="Montserrat"/>
                <a:sym typeface="Montserrat"/>
              </a:defRPr>
            </a:lvl5pPr>
            <a:lvl6pPr lvl="5" rtl="0">
              <a:spcBef>
                <a:spcPts val="3200"/>
              </a:spcBef>
              <a:spcAft>
                <a:spcPts val="0"/>
              </a:spcAft>
              <a:buSzPts val="4000"/>
              <a:buFont typeface="Montserrat"/>
              <a:buNone/>
              <a:defRPr sz="4000">
                <a:latin typeface="Montserrat"/>
                <a:ea typeface="Montserrat"/>
                <a:cs typeface="Montserrat"/>
                <a:sym typeface="Montserrat"/>
              </a:defRPr>
            </a:lvl6pPr>
            <a:lvl7pPr lvl="6" rtl="0">
              <a:spcBef>
                <a:spcPts val="3200"/>
              </a:spcBef>
              <a:spcAft>
                <a:spcPts val="0"/>
              </a:spcAft>
              <a:buSzPts val="4000"/>
              <a:buFont typeface="Montserrat"/>
              <a:buNone/>
              <a:defRPr sz="4000">
                <a:latin typeface="Montserrat"/>
                <a:ea typeface="Montserrat"/>
                <a:cs typeface="Montserrat"/>
                <a:sym typeface="Montserrat"/>
              </a:defRPr>
            </a:lvl7pPr>
            <a:lvl8pPr lvl="7" rtl="0">
              <a:spcBef>
                <a:spcPts val="3200"/>
              </a:spcBef>
              <a:spcAft>
                <a:spcPts val="0"/>
              </a:spcAft>
              <a:buSzPts val="4000"/>
              <a:buFont typeface="Montserrat"/>
              <a:buNone/>
              <a:defRPr sz="4000">
                <a:latin typeface="Montserrat"/>
                <a:ea typeface="Montserrat"/>
                <a:cs typeface="Montserrat"/>
                <a:sym typeface="Montserrat"/>
              </a:defRPr>
            </a:lvl8pPr>
            <a:lvl9pPr lvl="8" rtl="0">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265" name="Google Shape;265;p13"/>
          <p:cNvSpPr txBox="1"/>
          <p:nvPr>
            <p:ph idx="14" type="subTitle"/>
          </p:nvPr>
        </p:nvSpPr>
        <p:spPr>
          <a:xfrm>
            <a:off x="3932023" y="6317050"/>
            <a:ext cx="4781400" cy="7284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Font typeface="Montserrat"/>
              <a:buNone/>
              <a:defRPr sz="4400">
                <a:latin typeface="Lexend ExtraBold"/>
                <a:ea typeface="Lexend ExtraBold"/>
                <a:cs typeface="Lexend ExtraBold"/>
                <a:sym typeface="Lexend ExtraBold"/>
              </a:defRPr>
            </a:lvl1pPr>
            <a:lvl2pPr lvl="1" rtl="0">
              <a:spcBef>
                <a:spcPts val="0"/>
              </a:spcBef>
              <a:spcAft>
                <a:spcPts val="0"/>
              </a:spcAft>
              <a:buSzPts val="4000"/>
              <a:buFont typeface="Montserrat"/>
              <a:buNone/>
              <a:defRPr sz="4000">
                <a:latin typeface="Montserrat"/>
                <a:ea typeface="Montserrat"/>
                <a:cs typeface="Montserrat"/>
                <a:sym typeface="Montserrat"/>
              </a:defRPr>
            </a:lvl2pPr>
            <a:lvl3pPr lvl="2" rtl="0">
              <a:spcBef>
                <a:spcPts val="3200"/>
              </a:spcBef>
              <a:spcAft>
                <a:spcPts val="0"/>
              </a:spcAft>
              <a:buSzPts val="4000"/>
              <a:buFont typeface="Montserrat"/>
              <a:buNone/>
              <a:defRPr sz="4000">
                <a:latin typeface="Montserrat"/>
                <a:ea typeface="Montserrat"/>
                <a:cs typeface="Montserrat"/>
                <a:sym typeface="Montserrat"/>
              </a:defRPr>
            </a:lvl3pPr>
            <a:lvl4pPr lvl="3" rtl="0">
              <a:spcBef>
                <a:spcPts val="3200"/>
              </a:spcBef>
              <a:spcAft>
                <a:spcPts val="0"/>
              </a:spcAft>
              <a:buSzPts val="4000"/>
              <a:buFont typeface="Montserrat"/>
              <a:buNone/>
              <a:defRPr sz="4000">
                <a:latin typeface="Montserrat"/>
                <a:ea typeface="Montserrat"/>
                <a:cs typeface="Montserrat"/>
                <a:sym typeface="Montserrat"/>
              </a:defRPr>
            </a:lvl4pPr>
            <a:lvl5pPr lvl="4" rtl="0">
              <a:spcBef>
                <a:spcPts val="3200"/>
              </a:spcBef>
              <a:spcAft>
                <a:spcPts val="0"/>
              </a:spcAft>
              <a:buSzPts val="4000"/>
              <a:buFont typeface="Montserrat"/>
              <a:buNone/>
              <a:defRPr sz="4000">
                <a:latin typeface="Montserrat"/>
                <a:ea typeface="Montserrat"/>
                <a:cs typeface="Montserrat"/>
                <a:sym typeface="Montserrat"/>
              </a:defRPr>
            </a:lvl5pPr>
            <a:lvl6pPr lvl="5" rtl="0">
              <a:spcBef>
                <a:spcPts val="3200"/>
              </a:spcBef>
              <a:spcAft>
                <a:spcPts val="0"/>
              </a:spcAft>
              <a:buSzPts val="4000"/>
              <a:buFont typeface="Montserrat"/>
              <a:buNone/>
              <a:defRPr sz="4000">
                <a:latin typeface="Montserrat"/>
                <a:ea typeface="Montserrat"/>
                <a:cs typeface="Montserrat"/>
                <a:sym typeface="Montserrat"/>
              </a:defRPr>
            </a:lvl6pPr>
            <a:lvl7pPr lvl="6" rtl="0">
              <a:spcBef>
                <a:spcPts val="3200"/>
              </a:spcBef>
              <a:spcAft>
                <a:spcPts val="0"/>
              </a:spcAft>
              <a:buSzPts val="4000"/>
              <a:buFont typeface="Montserrat"/>
              <a:buNone/>
              <a:defRPr sz="4000">
                <a:latin typeface="Montserrat"/>
                <a:ea typeface="Montserrat"/>
                <a:cs typeface="Montserrat"/>
                <a:sym typeface="Montserrat"/>
              </a:defRPr>
            </a:lvl7pPr>
            <a:lvl8pPr lvl="7" rtl="0">
              <a:spcBef>
                <a:spcPts val="3200"/>
              </a:spcBef>
              <a:spcAft>
                <a:spcPts val="0"/>
              </a:spcAft>
              <a:buSzPts val="4000"/>
              <a:buFont typeface="Montserrat"/>
              <a:buNone/>
              <a:defRPr sz="4000">
                <a:latin typeface="Montserrat"/>
                <a:ea typeface="Montserrat"/>
                <a:cs typeface="Montserrat"/>
                <a:sym typeface="Montserrat"/>
              </a:defRPr>
            </a:lvl8pPr>
            <a:lvl9pPr lvl="8" rtl="0">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266" name="Google Shape;266;p13"/>
          <p:cNvSpPr txBox="1"/>
          <p:nvPr>
            <p:ph idx="15" type="subTitle"/>
          </p:nvPr>
        </p:nvSpPr>
        <p:spPr>
          <a:xfrm>
            <a:off x="11354223" y="6317050"/>
            <a:ext cx="4781400" cy="7284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Font typeface="Montserrat"/>
              <a:buNone/>
              <a:defRPr sz="4400">
                <a:latin typeface="Lexend ExtraBold"/>
                <a:ea typeface="Lexend ExtraBold"/>
                <a:cs typeface="Lexend ExtraBold"/>
                <a:sym typeface="Lexend ExtraBold"/>
              </a:defRPr>
            </a:lvl1pPr>
            <a:lvl2pPr lvl="1" rtl="0">
              <a:spcBef>
                <a:spcPts val="0"/>
              </a:spcBef>
              <a:spcAft>
                <a:spcPts val="0"/>
              </a:spcAft>
              <a:buSzPts val="4000"/>
              <a:buFont typeface="Montserrat"/>
              <a:buNone/>
              <a:defRPr sz="4000">
                <a:latin typeface="Montserrat"/>
                <a:ea typeface="Montserrat"/>
                <a:cs typeface="Montserrat"/>
                <a:sym typeface="Montserrat"/>
              </a:defRPr>
            </a:lvl2pPr>
            <a:lvl3pPr lvl="2" rtl="0">
              <a:spcBef>
                <a:spcPts val="3200"/>
              </a:spcBef>
              <a:spcAft>
                <a:spcPts val="0"/>
              </a:spcAft>
              <a:buSzPts val="4000"/>
              <a:buFont typeface="Montserrat"/>
              <a:buNone/>
              <a:defRPr sz="4000">
                <a:latin typeface="Montserrat"/>
                <a:ea typeface="Montserrat"/>
                <a:cs typeface="Montserrat"/>
                <a:sym typeface="Montserrat"/>
              </a:defRPr>
            </a:lvl3pPr>
            <a:lvl4pPr lvl="3" rtl="0">
              <a:spcBef>
                <a:spcPts val="3200"/>
              </a:spcBef>
              <a:spcAft>
                <a:spcPts val="0"/>
              </a:spcAft>
              <a:buSzPts val="4000"/>
              <a:buFont typeface="Montserrat"/>
              <a:buNone/>
              <a:defRPr sz="4000">
                <a:latin typeface="Montserrat"/>
                <a:ea typeface="Montserrat"/>
                <a:cs typeface="Montserrat"/>
                <a:sym typeface="Montserrat"/>
              </a:defRPr>
            </a:lvl4pPr>
            <a:lvl5pPr lvl="4" rtl="0">
              <a:spcBef>
                <a:spcPts val="3200"/>
              </a:spcBef>
              <a:spcAft>
                <a:spcPts val="0"/>
              </a:spcAft>
              <a:buSzPts val="4000"/>
              <a:buFont typeface="Montserrat"/>
              <a:buNone/>
              <a:defRPr sz="4000">
                <a:latin typeface="Montserrat"/>
                <a:ea typeface="Montserrat"/>
                <a:cs typeface="Montserrat"/>
                <a:sym typeface="Montserrat"/>
              </a:defRPr>
            </a:lvl5pPr>
            <a:lvl6pPr lvl="5" rtl="0">
              <a:spcBef>
                <a:spcPts val="3200"/>
              </a:spcBef>
              <a:spcAft>
                <a:spcPts val="0"/>
              </a:spcAft>
              <a:buSzPts val="4000"/>
              <a:buFont typeface="Montserrat"/>
              <a:buNone/>
              <a:defRPr sz="4000">
                <a:latin typeface="Montserrat"/>
                <a:ea typeface="Montserrat"/>
                <a:cs typeface="Montserrat"/>
                <a:sym typeface="Montserrat"/>
              </a:defRPr>
            </a:lvl6pPr>
            <a:lvl7pPr lvl="6" rtl="0">
              <a:spcBef>
                <a:spcPts val="3200"/>
              </a:spcBef>
              <a:spcAft>
                <a:spcPts val="0"/>
              </a:spcAft>
              <a:buSzPts val="4000"/>
              <a:buFont typeface="Montserrat"/>
              <a:buNone/>
              <a:defRPr sz="4000">
                <a:latin typeface="Montserrat"/>
                <a:ea typeface="Montserrat"/>
                <a:cs typeface="Montserrat"/>
                <a:sym typeface="Montserrat"/>
              </a:defRPr>
            </a:lvl7pPr>
            <a:lvl8pPr lvl="7" rtl="0">
              <a:spcBef>
                <a:spcPts val="3200"/>
              </a:spcBef>
              <a:spcAft>
                <a:spcPts val="0"/>
              </a:spcAft>
              <a:buSzPts val="4000"/>
              <a:buFont typeface="Montserrat"/>
              <a:buNone/>
              <a:defRPr sz="4000">
                <a:latin typeface="Montserrat"/>
                <a:ea typeface="Montserrat"/>
                <a:cs typeface="Montserrat"/>
                <a:sym typeface="Montserrat"/>
              </a:defRPr>
            </a:lvl8pPr>
            <a:lvl9pPr lvl="8" rtl="0">
              <a:spcBef>
                <a:spcPts val="3200"/>
              </a:spcBef>
              <a:spcAft>
                <a:spcPts val="3200"/>
              </a:spcAft>
              <a:buSzPts val="4000"/>
              <a:buFont typeface="Montserrat"/>
              <a:buNone/>
              <a:defRPr sz="4000">
                <a:latin typeface="Montserrat"/>
                <a:ea typeface="Montserrat"/>
                <a:cs typeface="Montserrat"/>
                <a:sym typeface="Montserrat"/>
              </a:defRPr>
            </a:lvl9pPr>
          </a:lstStyle>
          <a:p/>
        </p:txBody>
      </p:sp>
      <p:cxnSp>
        <p:nvCxnSpPr>
          <p:cNvPr id="267" name="Google Shape;267;p13"/>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68" name="Shape 268"/>
        <p:cNvGrpSpPr/>
        <p:nvPr/>
      </p:nvGrpSpPr>
      <p:grpSpPr>
        <a:xfrm>
          <a:off x="0" y="0"/>
          <a:ext cx="0" cy="0"/>
          <a:chOff x="0" y="0"/>
          <a:chExt cx="0" cy="0"/>
        </a:xfrm>
      </p:grpSpPr>
      <p:sp>
        <p:nvSpPr>
          <p:cNvPr id="269" name="Google Shape;269;p14"/>
          <p:cNvSpPr txBox="1"/>
          <p:nvPr>
            <p:ph type="title"/>
          </p:nvPr>
        </p:nvSpPr>
        <p:spPr>
          <a:xfrm>
            <a:off x="4783800" y="6670425"/>
            <a:ext cx="8720400" cy="1063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0" name="Google Shape;270;p14"/>
          <p:cNvSpPr txBox="1"/>
          <p:nvPr>
            <p:ph idx="1" type="subTitle"/>
          </p:nvPr>
        </p:nvSpPr>
        <p:spPr>
          <a:xfrm>
            <a:off x="3793750" y="2461300"/>
            <a:ext cx="10700400" cy="3583200"/>
          </a:xfrm>
          <a:prstGeom prst="rect">
            <a:avLst/>
          </a:prstGeom>
          <a:noFill/>
          <a:ln>
            <a:noFill/>
          </a:ln>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5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cxnSp>
        <p:nvCxnSpPr>
          <p:cNvPr id="271" name="Google Shape;271;p14"/>
          <p:cNvCxnSpPr/>
          <p:nvPr/>
        </p:nvCxnSpPr>
        <p:spPr>
          <a:xfrm rot="10800000">
            <a:off x="1439390" y="9327820"/>
            <a:ext cx="15428700" cy="0"/>
          </a:xfrm>
          <a:prstGeom prst="straightConnector1">
            <a:avLst/>
          </a:prstGeom>
          <a:noFill/>
          <a:ln cap="flat" cmpd="sng" w="9525">
            <a:solidFill>
              <a:schemeClr val="dk1"/>
            </a:solidFill>
            <a:prstDash val="solid"/>
            <a:round/>
            <a:headEnd len="med" w="med" type="none"/>
            <a:tailEnd len="med" w="med" type="none"/>
          </a:ln>
        </p:spPr>
      </p:cxnSp>
      <p:grpSp>
        <p:nvGrpSpPr>
          <p:cNvPr id="272" name="Google Shape;272;p14"/>
          <p:cNvGrpSpPr/>
          <p:nvPr/>
        </p:nvGrpSpPr>
        <p:grpSpPr>
          <a:xfrm>
            <a:off x="1440022" y="638200"/>
            <a:ext cx="2737055" cy="601800"/>
            <a:chOff x="7055224" y="4513500"/>
            <a:chExt cx="1368528" cy="300900"/>
          </a:xfrm>
        </p:grpSpPr>
        <p:grpSp>
          <p:nvGrpSpPr>
            <p:cNvPr id="273" name="Google Shape;273;p14"/>
            <p:cNvGrpSpPr/>
            <p:nvPr/>
          </p:nvGrpSpPr>
          <p:grpSpPr>
            <a:xfrm>
              <a:off x="7629309" y="4513500"/>
              <a:ext cx="794443" cy="300900"/>
              <a:chOff x="7310856" y="4513500"/>
              <a:chExt cx="1113132" cy="300900"/>
            </a:xfrm>
          </p:grpSpPr>
          <p:cxnSp>
            <p:nvCxnSpPr>
              <p:cNvPr id="274" name="Google Shape;274;p14"/>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75" name="Google Shape;275;p14"/>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76" name="Google Shape;276;p14"/>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77" name="Google Shape;277;p14"/>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14"/>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79" name="Google Shape;279;p14"/>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80" name="Google Shape;280;p14"/>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81" name="Google Shape;281;p14"/>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82" name="Google Shape;282;p14"/>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14"/>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84" name="Google Shape;284;p14"/>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85" name="Google Shape;285;p14"/>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86" name="Google Shape;286;p14"/>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87" name="Google Shape;287;p14"/>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88" name="Google Shape;288;p14"/>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14"/>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0" name="Google Shape;290;p14"/>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1" name="Google Shape;291;p14"/>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292" name="Google Shape;292;p14"/>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3" name="Google Shape;293;p14"/>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14"/>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95" name="Google Shape;295;p14"/>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6" name="Google Shape;296;p14"/>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7" name="Google Shape;297;p14"/>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98" name="Google Shape;298;p14"/>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99" name="Google Shape;299;p14"/>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00" name="Google Shape;300;p14"/>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01" name="Google Shape;301;p14"/>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02" name="Google Shape;302;p14"/>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303" name="Google Shape;303;p14"/>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304" name="Google Shape;304;p14"/>
          <p:cNvCxnSpPr/>
          <p:nvPr/>
        </p:nvCxnSpPr>
        <p:spPr>
          <a:xfrm rot="10800000">
            <a:off x="15521551" y="9390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305" name="Shape 305"/>
        <p:cNvGrpSpPr/>
        <p:nvPr/>
      </p:nvGrpSpPr>
      <p:grpSpPr>
        <a:xfrm>
          <a:off x="0" y="0"/>
          <a:ext cx="0" cy="0"/>
          <a:chOff x="0" y="0"/>
          <a:chExt cx="0" cy="0"/>
        </a:xfrm>
      </p:grpSpPr>
      <p:sp>
        <p:nvSpPr>
          <p:cNvPr id="306" name="Google Shape;306;p15"/>
          <p:cNvSpPr txBox="1"/>
          <p:nvPr>
            <p:ph type="title"/>
          </p:nvPr>
        </p:nvSpPr>
        <p:spPr>
          <a:xfrm>
            <a:off x="3960300" y="2515550"/>
            <a:ext cx="10367400" cy="34596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sz="20000"/>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307" name="Google Shape;307;p15"/>
          <p:cNvSpPr txBox="1"/>
          <p:nvPr>
            <p:ph idx="1" type="subTitle"/>
          </p:nvPr>
        </p:nvSpPr>
        <p:spPr>
          <a:xfrm>
            <a:off x="3996300" y="6056150"/>
            <a:ext cx="10295400" cy="14664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32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08" name="Google Shape;308;p15"/>
          <p:cNvSpPr txBox="1"/>
          <p:nvPr>
            <p:ph idx="2" type="subTitle"/>
          </p:nvPr>
        </p:nvSpPr>
        <p:spPr>
          <a:xfrm>
            <a:off x="12175800" y="943950"/>
            <a:ext cx="4672200" cy="437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309" name="Google Shape;309;p15"/>
          <p:cNvSpPr txBox="1"/>
          <p:nvPr>
            <p:ph idx="3" type="subTitle"/>
          </p:nvPr>
        </p:nvSpPr>
        <p:spPr>
          <a:xfrm>
            <a:off x="11208600" y="9394650"/>
            <a:ext cx="2737200" cy="249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grpSp>
        <p:nvGrpSpPr>
          <p:cNvPr id="310" name="Google Shape;310;p15"/>
          <p:cNvGrpSpPr/>
          <p:nvPr/>
        </p:nvGrpSpPr>
        <p:grpSpPr>
          <a:xfrm>
            <a:off x="14074922" y="9027000"/>
            <a:ext cx="2737055" cy="601800"/>
            <a:chOff x="7055224" y="4513500"/>
            <a:chExt cx="1368528" cy="300900"/>
          </a:xfrm>
        </p:grpSpPr>
        <p:grpSp>
          <p:nvGrpSpPr>
            <p:cNvPr id="311" name="Google Shape;311;p15"/>
            <p:cNvGrpSpPr/>
            <p:nvPr/>
          </p:nvGrpSpPr>
          <p:grpSpPr>
            <a:xfrm>
              <a:off x="7629309" y="4513500"/>
              <a:ext cx="794443" cy="300900"/>
              <a:chOff x="7310856" y="4513500"/>
              <a:chExt cx="1113132" cy="300900"/>
            </a:xfrm>
          </p:grpSpPr>
          <p:cxnSp>
            <p:nvCxnSpPr>
              <p:cNvPr id="312" name="Google Shape;312;p15"/>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15"/>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4" name="Google Shape;314;p15"/>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15" name="Google Shape;315;p15"/>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6" name="Google Shape;316;p15"/>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7" name="Google Shape;317;p15"/>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18" name="Google Shape;318;p15"/>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19" name="Google Shape;319;p15"/>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20" name="Google Shape;320;p15"/>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1" name="Google Shape;321;p15"/>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2" name="Google Shape;322;p15"/>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323" name="Google Shape;323;p15"/>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4" name="Google Shape;324;p15"/>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325" name="Google Shape;325;p15"/>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26" name="Google Shape;326;p15"/>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7" name="Google Shape;327;p15"/>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8" name="Google Shape;328;p15"/>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29" name="Google Shape;329;p15"/>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330" name="Google Shape;330;p15"/>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1" name="Google Shape;331;p15"/>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2" name="Google Shape;332;p15"/>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33" name="Google Shape;333;p15"/>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4" name="Google Shape;334;p15"/>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5" name="Google Shape;335;p15"/>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36" name="Google Shape;336;p15"/>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7" name="Google Shape;337;p15"/>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338" name="Google Shape;338;p15"/>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15"/>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15"/>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341" name="Google Shape;341;p15"/>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342" name="Google Shape;342;p15"/>
          <p:cNvCxnSpPr/>
          <p:nvPr/>
        </p:nvCxnSpPr>
        <p:spPr>
          <a:xfrm rot="10800000">
            <a:off x="1440051" y="93278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343" name="Shape 343"/>
        <p:cNvGrpSpPr/>
        <p:nvPr/>
      </p:nvGrpSpPr>
      <p:grpSpPr>
        <a:xfrm>
          <a:off x="0" y="0"/>
          <a:ext cx="0" cy="0"/>
          <a:chOff x="0" y="0"/>
          <a:chExt cx="0" cy="0"/>
        </a:xfrm>
      </p:grpSpPr>
      <p:sp>
        <p:nvSpPr>
          <p:cNvPr id="344" name="Google Shape;344;p1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345" name="Google Shape;345;p16"/>
          <p:cNvSpPr txBox="1"/>
          <p:nvPr>
            <p:ph idx="1" type="body"/>
          </p:nvPr>
        </p:nvSpPr>
        <p:spPr>
          <a:xfrm>
            <a:off x="1440000" y="2431500"/>
            <a:ext cx="15408000" cy="28602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SzPts val="2800"/>
              <a:buChar char="■"/>
              <a:defRPr/>
            </a:lvl1pPr>
            <a:lvl2pPr indent="-406400" lvl="1" marL="914400" rtl="0">
              <a:lnSpc>
                <a:spcPct val="100000"/>
              </a:lnSpc>
              <a:spcBef>
                <a:spcPts val="0"/>
              </a:spcBef>
              <a:spcAft>
                <a:spcPts val="0"/>
              </a:spcAft>
              <a:buSzPts val="2800"/>
              <a:buChar char="○"/>
              <a:defRPr/>
            </a:lvl2pPr>
            <a:lvl3pPr indent="-406400" lvl="2" marL="1371600" rtl="0">
              <a:lnSpc>
                <a:spcPct val="100000"/>
              </a:lnSpc>
              <a:spcBef>
                <a:spcPts val="3200"/>
              </a:spcBef>
              <a:spcAft>
                <a:spcPts val="0"/>
              </a:spcAft>
              <a:buSzPts val="2800"/>
              <a:buChar char="■"/>
              <a:defRPr/>
            </a:lvl3pPr>
            <a:lvl4pPr indent="-406400" lvl="3" marL="1828800" rtl="0">
              <a:lnSpc>
                <a:spcPct val="100000"/>
              </a:lnSpc>
              <a:spcBef>
                <a:spcPts val="3200"/>
              </a:spcBef>
              <a:spcAft>
                <a:spcPts val="0"/>
              </a:spcAft>
              <a:buSzPts val="2800"/>
              <a:buChar char="●"/>
              <a:defRPr/>
            </a:lvl4pPr>
            <a:lvl5pPr indent="-406400" lvl="4" marL="2286000" rtl="0">
              <a:lnSpc>
                <a:spcPct val="100000"/>
              </a:lnSpc>
              <a:spcBef>
                <a:spcPts val="3200"/>
              </a:spcBef>
              <a:spcAft>
                <a:spcPts val="0"/>
              </a:spcAft>
              <a:buSzPts val="2800"/>
              <a:buChar char="○"/>
              <a:defRPr/>
            </a:lvl5pPr>
            <a:lvl6pPr indent="-406400" lvl="5" marL="2743200" rtl="0">
              <a:lnSpc>
                <a:spcPct val="100000"/>
              </a:lnSpc>
              <a:spcBef>
                <a:spcPts val="3200"/>
              </a:spcBef>
              <a:spcAft>
                <a:spcPts val="0"/>
              </a:spcAft>
              <a:buSzPts val="2800"/>
              <a:buChar char="■"/>
              <a:defRPr/>
            </a:lvl6pPr>
            <a:lvl7pPr indent="-406400" lvl="6" marL="3200400" rtl="0">
              <a:lnSpc>
                <a:spcPct val="100000"/>
              </a:lnSpc>
              <a:spcBef>
                <a:spcPts val="3200"/>
              </a:spcBef>
              <a:spcAft>
                <a:spcPts val="0"/>
              </a:spcAft>
              <a:buSzPts val="2800"/>
              <a:buChar char="●"/>
              <a:defRPr/>
            </a:lvl7pPr>
            <a:lvl8pPr indent="-406400" lvl="7" marL="3657600" rtl="0">
              <a:lnSpc>
                <a:spcPct val="100000"/>
              </a:lnSpc>
              <a:spcBef>
                <a:spcPts val="3200"/>
              </a:spcBef>
              <a:spcAft>
                <a:spcPts val="0"/>
              </a:spcAft>
              <a:buSzPts val="2800"/>
              <a:buChar char="○"/>
              <a:defRPr/>
            </a:lvl8pPr>
            <a:lvl9pPr indent="-406400" lvl="8" marL="4114800" rtl="0">
              <a:lnSpc>
                <a:spcPct val="100000"/>
              </a:lnSpc>
              <a:spcBef>
                <a:spcPts val="3200"/>
              </a:spcBef>
              <a:spcAft>
                <a:spcPts val="3200"/>
              </a:spcAft>
              <a:buSzPts val="2800"/>
              <a:buChar char="■"/>
              <a:defRPr/>
            </a:lvl9pPr>
          </a:lstStyle>
          <a:p/>
        </p:txBody>
      </p:sp>
      <p:cxnSp>
        <p:nvCxnSpPr>
          <p:cNvPr id="346" name="Google Shape;346;p16"/>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347" name="Shape 347"/>
        <p:cNvGrpSpPr/>
        <p:nvPr/>
      </p:nvGrpSpPr>
      <p:grpSpPr>
        <a:xfrm>
          <a:off x="0" y="0"/>
          <a:ext cx="0" cy="0"/>
          <a:chOff x="0" y="0"/>
          <a:chExt cx="0" cy="0"/>
        </a:xfrm>
      </p:grpSpPr>
      <p:sp>
        <p:nvSpPr>
          <p:cNvPr id="348" name="Google Shape;348;p17"/>
          <p:cNvSpPr txBox="1"/>
          <p:nvPr>
            <p:ph type="title"/>
          </p:nvPr>
        </p:nvSpPr>
        <p:spPr>
          <a:xfrm>
            <a:off x="1440000" y="2440500"/>
            <a:ext cx="8173800" cy="35430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349" name="Google Shape;349;p17"/>
          <p:cNvSpPr txBox="1"/>
          <p:nvPr>
            <p:ph idx="1" type="subTitle"/>
          </p:nvPr>
        </p:nvSpPr>
        <p:spPr>
          <a:xfrm>
            <a:off x="1440000" y="5983500"/>
            <a:ext cx="8173800" cy="1863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32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50" name="Google Shape;350;p17"/>
          <p:cNvSpPr/>
          <p:nvPr>
            <p:ph idx="2" type="pic"/>
          </p:nvPr>
        </p:nvSpPr>
        <p:spPr>
          <a:xfrm>
            <a:off x="10490400" y="2040900"/>
            <a:ext cx="6205200" cy="6205200"/>
          </a:xfrm>
          <a:prstGeom prst="roundRect">
            <a:avLst>
              <a:gd fmla="val 16667" name="adj"/>
            </a:avLst>
          </a:prstGeom>
          <a:noFill/>
          <a:ln cap="flat" cmpd="sng" w="114300">
            <a:solidFill>
              <a:schemeClr val="dk1"/>
            </a:solidFill>
            <a:prstDash val="solid"/>
            <a:round/>
            <a:headEnd len="sm" w="sm" type="none"/>
            <a:tailEnd len="sm" w="sm" type="none"/>
          </a:ln>
        </p:spPr>
      </p:sp>
      <p:cxnSp>
        <p:nvCxnSpPr>
          <p:cNvPr id="351" name="Google Shape;351;p17"/>
          <p:cNvCxnSpPr/>
          <p:nvPr/>
        </p:nvCxnSpPr>
        <p:spPr>
          <a:xfrm rot="10800000">
            <a:off x="1439390" y="9327820"/>
            <a:ext cx="15428700" cy="0"/>
          </a:xfrm>
          <a:prstGeom prst="straightConnector1">
            <a:avLst/>
          </a:prstGeom>
          <a:noFill/>
          <a:ln cap="flat" cmpd="sng" w="9525">
            <a:solidFill>
              <a:schemeClr val="dk1"/>
            </a:solidFill>
            <a:prstDash val="solid"/>
            <a:round/>
            <a:headEnd len="med" w="med" type="none"/>
            <a:tailEnd len="med" w="med" type="none"/>
          </a:ln>
        </p:spPr>
      </p:cxnSp>
      <p:cxnSp>
        <p:nvCxnSpPr>
          <p:cNvPr id="352" name="Google Shape;352;p17"/>
          <p:cNvCxnSpPr/>
          <p:nvPr/>
        </p:nvCxnSpPr>
        <p:spPr>
          <a:xfrm rot="10800000">
            <a:off x="15521551" y="9390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353" name="Shape 353"/>
        <p:cNvGrpSpPr/>
        <p:nvPr/>
      </p:nvGrpSpPr>
      <p:grpSpPr>
        <a:xfrm>
          <a:off x="0" y="0"/>
          <a:ext cx="0" cy="0"/>
          <a:chOff x="0" y="0"/>
          <a:chExt cx="0" cy="0"/>
        </a:xfrm>
      </p:grpSpPr>
      <p:sp>
        <p:nvSpPr>
          <p:cNvPr id="354" name="Google Shape;354;p18"/>
          <p:cNvSpPr txBox="1"/>
          <p:nvPr>
            <p:ph type="title"/>
          </p:nvPr>
        </p:nvSpPr>
        <p:spPr>
          <a:xfrm>
            <a:off x="1440000" y="3021950"/>
            <a:ext cx="6292200" cy="21534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355" name="Google Shape;355;p18"/>
          <p:cNvSpPr txBox="1"/>
          <p:nvPr>
            <p:ph idx="1" type="subTitle"/>
          </p:nvPr>
        </p:nvSpPr>
        <p:spPr>
          <a:xfrm>
            <a:off x="1440000" y="5382850"/>
            <a:ext cx="6292200" cy="2274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32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cxnSp>
        <p:nvCxnSpPr>
          <p:cNvPr id="356" name="Google Shape;356;p18"/>
          <p:cNvCxnSpPr/>
          <p:nvPr/>
        </p:nvCxnSpPr>
        <p:spPr>
          <a:xfrm rot="10800000">
            <a:off x="1439390" y="9327820"/>
            <a:ext cx="15428700" cy="0"/>
          </a:xfrm>
          <a:prstGeom prst="straightConnector1">
            <a:avLst/>
          </a:prstGeom>
          <a:noFill/>
          <a:ln cap="flat" cmpd="sng" w="9525">
            <a:solidFill>
              <a:schemeClr val="dk1"/>
            </a:solidFill>
            <a:prstDash val="solid"/>
            <a:round/>
            <a:headEnd len="med" w="med" type="none"/>
            <a:tailEnd len="med" w="med" type="none"/>
          </a:ln>
        </p:spPr>
      </p:cxnSp>
      <p:cxnSp>
        <p:nvCxnSpPr>
          <p:cNvPr id="357" name="Google Shape;357;p18"/>
          <p:cNvCxnSpPr/>
          <p:nvPr/>
        </p:nvCxnSpPr>
        <p:spPr>
          <a:xfrm rot="10800000">
            <a:off x="15521551" y="9390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
    <p:spTree>
      <p:nvGrpSpPr>
        <p:cNvPr id="358" name="Shape 358"/>
        <p:cNvGrpSpPr/>
        <p:nvPr/>
      </p:nvGrpSpPr>
      <p:grpSpPr>
        <a:xfrm>
          <a:off x="0" y="0"/>
          <a:ext cx="0" cy="0"/>
          <a:chOff x="0" y="0"/>
          <a:chExt cx="0" cy="0"/>
        </a:xfrm>
      </p:grpSpPr>
      <p:sp>
        <p:nvSpPr>
          <p:cNvPr id="359" name="Google Shape;359;p19"/>
          <p:cNvSpPr txBox="1"/>
          <p:nvPr>
            <p:ph type="title"/>
          </p:nvPr>
        </p:nvSpPr>
        <p:spPr>
          <a:xfrm>
            <a:off x="9971450" y="3439200"/>
            <a:ext cx="6396000" cy="11454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360" name="Google Shape;360;p19"/>
          <p:cNvSpPr txBox="1"/>
          <p:nvPr>
            <p:ph idx="1" type="subTitle"/>
          </p:nvPr>
        </p:nvSpPr>
        <p:spPr>
          <a:xfrm>
            <a:off x="9971600" y="4758900"/>
            <a:ext cx="6396000" cy="23094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32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cxnSp>
        <p:nvCxnSpPr>
          <p:cNvPr id="361" name="Google Shape;361;p19"/>
          <p:cNvCxnSpPr/>
          <p:nvPr/>
        </p:nvCxnSpPr>
        <p:spPr>
          <a:xfrm rot="10800000">
            <a:off x="1439390" y="9327820"/>
            <a:ext cx="15428700" cy="0"/>
          </a:xfrm>
          <a:prstGeom prst="straightConnector1">
            <a:avLst/>
          </a:prstGeom>
          <a:noFill/>
          <a:ln cap="flat" cmpd="sng" w="9525">
            <a:solidFill>
              <a:schemeClr val="dk1"/>
            </a:solidFill>
            <a:prstDash val="solid"/>
            <a:round/>
            <a:headEnd len="med" w="med" type="none"/>
            <a:tailEnd len="med" w="med" type="none"/>
          </a:ln>
        </p:spPr>
      </p:cxnSp>
      <p:cxnSp>
        <p:nvCxnSpPr>
          <p:cNvPr id="362" name="Google Shape;362;p19"/>
          <p:cNvCxnSpPr/>
          <p:nvPr/>
        </p:nvCxnSpPr>
        <p:spPr>
          <a:xfrm rot="10800000">
            <a:off x="1440051" y="9390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363" name="Shape 363"/>
        <p:cNvGrpSpPr/>
        <p:nvPr/>
      </p:nvGrpSpPr>
      <p:grpSpPr>
        <a:xfrm>
          <a:off x="0" y="0"/>
          <a:ext cx="0" cy="0"/>
          <a:chOff x="0" y="0"/>
          <a:chExt cx="0" cy="0"/>
        </a:xfrm>
      </p:grpSpPr>
      <p:sp>
        <p:nvSpPr>
          <p:cNvPr id="364" name="Google Shape;364;p20"/>
          <p:cNvSpPr txBox="1"/>
          <p:nvPr>
            <p:ph type="title"/>
          </p:nvPr>
        </p:nvSpPr>
        <p:spPr>
          <a:xfrm>
            <a:off x="1744800" y="3748900"/>
            <a:ext cx="63756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365" name="Google Shape;365;p20"/>
          <p:cNvSpPr txBox="1"/>
          <p:nvPr>
            <p:ph idx="1" type="subTitle"/>
          </p:nvPr>
        </p:nvSpPr>
        <p:spPr>
          <a:xfrm>
            <a:off x="1744800" y="5100900"/>
            <a:ext cx="6375600" cy="2262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32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cxnSp>
        <p:nvCxnSpPr>
          <p:cNvPr id="366" name="Google Shape;366;p20"/>
          <p:cNvCxnSpPr/>
          <p:nvPr/>
        </p:nvCxnSpPr>
        <p:spPr>
          <a:xfrm rot="10800000">
            <a:off x="1439390" y="9327820"/>
            <a:ext cx="15428700" cy="0"/>
          </a:xfrm>
          <a:prstGeom prst="straightConnector1">
            <a:avLst/>
          </a:prstGeom>
          <a:noFill/>
          <a:ln cap="flat" cmpd="sng" w="9525">
            <a:solidFill>
              <a:schemeClr val="dk1"/>
            </a:solidFill>
            <a:prstDash val="solid"/>
            <a:round/>
            <a:headEnd len="med" w="med" type="none"/>
            <a:tailEnd len="med" w="med" type="none"/>
          </a:ln>
        </p:spPr>
      </p:cxnSp>
      <p:cxnSp>
        <p:nvCxnSpPr>
          <p:cNvPr id="367" name="Google Shape;367;p20"/>
          <p:cNvCxnSpPr/>
          <p:nvPr/>
        </p:nvCxnSpPr>
        <p:spPr>
          <a:xfrm rot="10800000">
            <a:off x="15521551" y="9390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3"/>
          <p:cNvSpPr txBox="1"/>
          <p:nvPr>
            <p:ph type="title"/>
          </p:nvPr>
        </p:nvSpPr>
        <p:spPr>
          <a:xfrm>
            <a:off x="1440000" y="4369176"/>
            <a:ext cx="7478400" cy="2940600"/>
          </a:xfrm>
          <a:prstGeom prst="rect">
            <a:avLst/>
          </a:prstGeom>
        </p:spPr>
        <p:txBody>
          <a:bodyPr anchorCtr="0" anchor="t" bIns="182850" lIns="182850" spcFirstLastPara="1" rIns="182850" wrap="square" tIns="182850">
            <a:noAutofit/>
          </a:bodyPr>
          <a:lstStyle>
            <a:lvl1pPr lvl="0">
              <a:lnSpc>
                <a:spcPct val="80000"/>
              </a:lnSpc>
              <a:spcBef>
                <a:spcPts val="0"/>
              </a:spcBef>
              <a:spcAft>
                <a:spcPts val="0"/>
              </a:spcAft>
              <a:buSzPts val="7200"/>
              <a:buNone/>
              <a:defRPr sz="10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48" name="Google Shape;48;p3"/>
          <p:cNvSpPr txBox="1"/>
          <p:nvPr>
            <p:ph hasCustomPrompt="1" idx="2" type="title"/>
          </p:nvPr>
        </p:nvSpPr>
        <p:spPr>
          <a:xfrm>
            <a:off x="1584550" y="1951500"/>
            <a:ext cx="1994400" cy="19674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182850" lIns="182850" spcFirstLastPara="1" rIns="182850" wrap="square" tIns="182850">
            <a:noAutofit/>
          </a:bodyPr>
          <a:lstStyle>
            <a:lvl1pPr lvl="0" rtl="0" algn="ctr">
              <a:spcBef>
                <a:spcPts val="0"/>
              </a:spcBef>
              <a:spcAft>
                <a:spcPts val="0"/>
              </a:spcAft>
              <a:buSzPts val="12000"/>
              <a:buNone/>
              <a:defRPr sz="88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 name="Google Shape;49;p3"/>
          <p:cNvSpPr txBox="1"/>
          <p:nvPr>
            <p:ph idx="1" type="subTitle"/>
          </p:nvPr>
        </p:nvSpPr>
        <p:spPr>
          <a:xfrm>
            <a:off x="1440000" y="7213076"/>
            <a:ext cx="4849800" cy="1426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3200"/>
            </a:lvl1pPr>
            <a:lvl2pPr lvl="1" rtl="0" algn="ctr">
              <a:lnSpc>
                <a:spcPct val="100000"/>
              </a:lnSpc>
              <a:spcBef>
                <a:spcPts val="320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50" name="Google Shape;50;p3"/>
          <p:cNvSpPr txBox="1"/>
          <p:nvPr>
            <p:ph idx="3" type="subTitle"/>
          </p:nvPr>
        </p:nvSpPr>
        <p:spPr>
          <a:xfrm>
            <a:off x="1440000" y="943950"/>
            <a:ext cx="4672200" cy="437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1" name="Google Shape;51;p3"/>
          <p:cNvSpPr txBox="1"/>
          <p:nvPr>
            <p:ph idx="4" type="subTitle"/>
          </p:nvPr>
        </p:nvSpPr>
        <p:spPr>
          <a:xfrm>
            <a:off x="4295850" y="9394650"/>
            <a:ext cx="2737200" cy="249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grpSp>
        <p:nvGrpSpPr>
          <p:cNvPr id="52" name="Google Shape;52;p3"/>
          <p:cNvGrpSpPr/>
          <p:nvPr/>
        </p:nvGrpSpPr>
        <p:grpSpPr>
          <a:xfrm>
            <a:off x="1440022" y="9027000"/>
            <a:ext cx="2737055" cy="601800"/>
            <a:chOff x="7055224" y="4513500"/>
            <a:chExt cx="1368528" cy="300900"/>
          </a:xfrm>
        </p:grpSpPr>
        <p:grpSp>
          <p:nvGrpSpPr>
            <p:cNvPr id="53" name="Google Shape;53;p3"/>
            <p:cNvGrpSpPr/>
            <p:nvPr/>
          </p:nvGrpSpPr>
          <p:grpSpPr>
            <a:xfrm>
              <a:off x="7629309" y="4513500"/>
              <a:ext cx="794443" cy="300900"/>
              <a:chOff x="7310856" y="4513500"/>
              <a:chExt cx="1113132" cy="300900"/>
            </a:xfrm>
          </p:grpSpPr>
          <p:cxnSp>
            <p:nvCxnSpPr>
              <p:cNvPr id="54" name="Google Shape;54;p3"/>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3"/>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3"/>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7" name="Google Shape;57;p3"/>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3"/>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9" name="Google Shape;59;p3"/>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60" name="Google Shape;60;p3"/>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3"/>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62" name="Google Shape;62;p3"/>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63" name="Google Shape;63;p3"/>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3"/>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65" name="Google Shape;65;p3"/>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3"/>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67" name="Google Shape;67;p3"/>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68" name="Google Shape;68;p3"/>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69" name="Google Shape;69;p3"/>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0" name="Google Shape;70;p3"/>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1" name="Google Shape;71;p3"/>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72" name="Google Shape;72;p3"/>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3"/>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3"/>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75" name="Google Shape;75;p3"/>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p3"/>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3"/>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78" name="Google Shape;78;p3"/>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79" name="Google Shape;79;p3"/>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80" name="Google Shape;80;p3"/>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81" name="Google Shape;81;p3"/>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82" name="Google Shape;82;p3"/>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83" name="Google Shape;83;p3"/>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84" name="Google Shape;84;p3"/>
          <p:cNvCxnSpPr/>
          <p:nvPr/>
        </p:nvCxnSpPr>
        <p:spPr>
          <a:xfrm rot="10800000">
            <a:off x="15521551" y="93278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368" name="Shape 368"/>
        <p:cNvGrpSpPr/>
        <p:nvPr/>
      </p:nvGrpSpPr>
      <p:grpSpPr>
        <a:xfrm>
          <a:off x="0" y="0"/>
          <a:ext cx="0" cy="0"/>
          <a:chOff x="0" y="0"/>
          <a:chExt cx="0" cy="0"/>
        </a:xfrm>
      </p:grpSpPr>
      <p:sp>
        <p:nvSpPr>
          <p:cNvPr id="369" name="Google Shape;369;p21"/>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370" name="Google Shape;370;p21"/>
          <p:cNvSpPr txBox="1"/>
          <p:nvPr>
            <p:ph idx="1" type="body"/>
          </p:nvPr>
        </p:nvSpPr>
        <p:spPr>
          <a:xfrm>
            <a:off x="1440000" y="2431500"/>
            <a:ext cx="15408000" cy="65958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SzPts val="2800"/>
              <a:buChar char="■"/>
              <a:defRPr/>
            </a:lvl1pPr>
            <a:lvl2pPr indent="-406400" lvl="1" marL="914400" rtl="0">
              <a:lnSpc>
                <a:spcPct val="100000"/>
              </a:lnSpc>
              <a:spcBef>
                <a:spcPts val="0"/>
              </a:spcBef>
              <a:spcAft>
                <a:spcPts val="0"/>
              </a:spcAft>
              <a:buSzPts val="2800"/>
              <a:buChar char="○"/>
              <a:defRPr/>
            </a:lvl2pPr>
            <a:lvl3pPr indent="-406400" lvl="2" marL="1371600" rtl="0">
              <a:lnSpc>
                <a:spcPct val="100000"/>
              </a:lnSpc>
              <a:spcBef>
                <a:spcPts val="3200"/>
              </a:spcBef>
              <a:spcAft>
                <a:spcPts val="0"/>
              </a:spcAft>
              <a:buSzPts val="2800"/>
              <a:buChar char="■"/>
              <a:defRPr/>
            </a:lvl3pPr>
            <a:lvl4pPr indent="-406400" lvl="3" marL="1828800" rtl="0">
              <a:lnSpc>
                <a:spcPct val="100000"/>
              </a:lnSpc>
              <a:spcBef>
                <a:spcPts val="3200"/>
              </a:spcBef>
              <a:spcAft>
                <a:spcPts val="0"/>
              </a:spcAft>
              <a:buSzPts val="2800"/>
              <a:buChar char="●"/>
              <a:defRPr/>
            </a:lvl4pPr>
            <a:lvl5pPr indent="-406400" lvl="4" marL="2286000" rtl="0">
              <a:lnSpc>
                <a:spcPct val="100000"/>
              </a:lnSpc>
              <a:spcBef>
                <a:spcPts val="3200"/>
              </a:spcBef>
              <a:spcAft>
                <a:spcPts val="0"/>
              </a:spcAft>
              <a:buSzPts val="2800"/>
              <a:buChar char="○"/>
              <a:defRPr/>
            </a:lvl5pPr>
            <a:lvl6pPr indent="-406400" lvl="5" marL="2743200" rtl="0">
              <a:lnSpc>
                <a:spcPct val="100000"/>
              </a:lnSpc>
              <a:spcBef>
                <a:spcPts val="3200"/>
              </a:spcBef>
              <a:spcAft>
                <a:spcPts val="0"/>
              </a:spcAft>
              <a:buSzPts val="2800"/>
              <a:buChar char="■"/>
              <a:defRPr/>
            </a:lvl6pPr>
            <a:lvl7pPr indent="-406400" lvl="6" marL="3200400" rtl="0">
              <a:lnSpc>
                <a:spcPct val="100000"/>
              </a:lnSpc>
              <a:spcBef>
                <a:spcPts val="3200"/>
              </a:spcBef>
              <a:spcAft>
                <a:spcPts val="0"/>
              </a:spcAft>
              <a:buSzPts val="2800"/>
              <a:buChar char="●"/>
              <a:defRPr/>
            </a:lvl7pPr>
            <a:lvl8pPr indent="-406400" lvl="7" marL="3657600" rtl="0">
              <a:lnSpc>
                <a:spcPct val="100000"/>
              </a:lnSpc>
              <a:spcBef>
                <a:spcPts val="3200"/>
              </a:spcBef>
              <a:spcAft>
                <a:spcPts val="0"/>
              </a:spcAft>
              <a:buSzPts val="2800"/>
              <a:buChar char="○"/>
              <a:defRPr/>
            </a:lvl8pPr>
            <a:lvl9pPr indent="-406400" lvl="8" marL="4114800" rtl="0">
              <a:lnSpc>
                <a:spcPct val="100000"/>
              </a:lnSpc>
              <a:spcBef>
                <a:spcPts val="3200"/>
              </a:spcBef>
              <a:spcAft>
                <a:spcPts val="3200"/>
              </a:spcAft>
              <a:buSzPts val="2800"/>
              <a:buChar char="■"/>
              <a:defRPr/>
            </a:lvl9pPr>
          </a:lstStyle>
          <a:p/>
        </p:txBody>
      </p:sp>
      <p:cxnSp>
        <p:nvCxnSpPr>
          <p:cNvPr id="371" name="Google Shape;371;p21"/>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372" name="Shape 372"/>
        <p:cNvGrpSpPr/>
        <p:nvPr/>
      </p:nvGrpSpPr>
      <p:grpSpPr>
        <a:xfrm>
          <a:off x="0" y="0"/>
          <a:ext cx="0" cy="0"/>
          <a:chOff x="0" y="0"/>
          <a:chExt cx="0" cy="0"/>
        </a:xfrm>
      </p:grpSpPr>
      <p:sp>
        <p:nvSpPr>
          <p:cNvPr id="373" name="Google Shape;373;p22"/>
          <p:cNvSpPr txBox="1"/>
          <p:nvPr>
            <p:ph idx="1" type="body"/>
          </p:nvPr>
        </p:nvSpPr>
        <p:spPr>
          <a:xfrm>
            <a:off x="6581360" y="3533450"/>
            <a:ext cx="10286400" cy="1631400"/>
          </a:xfrm>
          <a:prstGeom prst="rect">
            <a:avLst/>
          </a:prstGeom>
        </p:spPr>
        <p:txBody>
          <a:bodyPr anchorCtr="0" anchor="t" bIns="182850" lIns="182850" spcFirstLastPara="1" rIns="182850" wrap="square" tIns="182850">
            <a:noAutofit/>
          </a:bodyPr>
          <a:lstStyle>
            <a:lvl1pPr indent="-406400" lvl="0" marL="457200">
              <a:spcBef>
                <a:spcPts val="0"/>
              </a:spcBef>
              <a:spcAft>
                <a:spcPts val="0"/>
              </a:spcAft>
              <a:buSzPts val="28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374" name="Google Shape;374;p22"/>
          <p:cNvSpPr txBox="1"/>
          <p:nvPr>
            <p:ph idx="2" type="body"/>
          </p:nvPr>
        </p:nvSpPr>
        <p:spPr>
          <a:xfrm>
            <a:off x="6581360" y="6407850"/>
            <a:ext cx="10286400" cy="16314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75" name="Google Shape;375;p22"/>
          <p:cNvSpPr txBox="1"/>
          <p:nvPr>
            <p:ph idx="3" type="subTitle"/>
          </p:nvPr>
        </p:nvSpPr>
        <p:spPr>
          <a:xfrm>
            <a:off x="6581349" y="2738200"/>
            <a:ext cx="10286400" cy="8520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376" name="Google Shape;376;p22"/>
          <p:cNvSpPr txBox="1"/>
          <p:nvPr>
            <p:ph idx="4" type="subTitle"/>
          </p:nvPr>
        </p:nvSpPr>
        <p:spPr>
          <a:xfrm>
            <a:off x="6581349" y="5610296"/>
            <a:ext cx="10286400" cy="8520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377" name="Google Shape;377;p22"/>
          <p:cNvSpPr txBox="1"/>
          <p:nvPr>
            <p:ph type="title"/>
          </p:nvPr>
        </p:nvSpPr>
        <p:spPr>
          <a:xfrm>
            <a:off x="1440000" y="890444"/>
            <a:ext cx="15408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cxnSp>
        <p:nvCxnSpPr>
          <p:cNvPr id="378" name="Google Shape;378;p22"/>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_1">
    <p:spTree>
      <p:nvGrpSpPr>
        <p:cNvPr id="379" name="Shape 379"/>
        <p:cNvGrpSpPr/>
        <p:nvPr/>
      </p:nvGrpSpPr>
      <p:grpSpPr>
        <a:xfrm>
          <a:off x="0" y="0"/>
          <a:ext cx="0" cy="0"/>
          <a:chOff x="0" y="0"/>
          <a:chExt cx="0" cy="0"/>
        </a:xfrm>
      </p:grpSpPr>
      <p:sp>
        <p:nvSpPr>
          <p:cNvPr id="380" name="Google Shape;380;p23"/>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381" name="Google Shape;381;p23"/>
          <p:cNvSpPr txBox="1"/>
          <p:nvPr>
            <p:ph idx="1" type="subTitle"/>
          </p:nvPr>
        </p:nvSpPr>
        <p:spPr>
          <a:xfrm>
            <a:off x="9533964" y="2878050"/>
            <a:ext cx="6528600" cy="5415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382" name="Google Shape;382;p23"/>
          <p:cNvSpPr txBox="1"/>
          <p:nvPr>
            <p:ph idx="2" type="subTitle"/>
          </p:nvPr>
        </p:nvSpPr>
        <p:spPr>
          <a:xfrm>
            <a:off x="2225425" y="2878050"/>
            <a:ext cx="6528600" cy="5415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cxnSp>
        <p:nvCxnSpPr>
          <p:cNvPr id="383" name="Google Shape;383;p23"/>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84" name="Shape 384"/>
        <p:cNvGrpSpPr/>
        <p:nvPr/>
      </p:nvGrpSpPr>
      <p:grpSpPr>
        <a:xfrm>
          <a:off x="0" y="0"/>
          <a:ext cx="0" cy="0"/>
          <a:chOff x="0" y="0"/>
          <a:chExt cx="0" cy="0"/>
        </a:xfrm>
      </p:grpSpPr>
      <p:sp>
        <p:nvSpPr>
          <p:cNvPr id="385" name="Google Shape;385;p24"/>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386" name="Google Shape;386;p24"/>
          <p:cNvSpPr txBox="1"/>
          <p:nvPr>
            <p:ph idx="1" type="subTitle"/>
          </p:nvPr>
        </p:nvSpPr>
        <p:spPr>
          <a:xfrm>
            <a:off x="1502550" y="6390948"/>
            <a:ext cx="4815000" cy="1738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87" name="Google Shape;387;p24"/>
          <p:cNvSpPr txBox="1"/>
          <p:nvPr>
            <p:ph idx="2" type="subTitle"/>
          </p:nvPr>
        </p:nvSpPr>
        <p:spPr>
          <a:xfrm>
            <a:off x="6736464" y="6390948"/>
            <a:ext cx="4815000" cy="1738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88" name="Google Shape;388;p24"/>
          <p:cNvSpPr txBox="1"/>
          <p:nvPr>
            <p:ph idx="3" type="subTitle"/>
          </p:nvPr>
        </p:nvSpPr>
        <p:spPr>
          <a:xfrm>
            <a:off x="11970377" y="6390948"/>
            <a:ext cx="4815000" cy="1738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89" name="Google Shape;389;p24"/>
          <p:cNvSpPr txBox="1"/>
          <p:nvPr>
            <p:ph idx="4" type="subTitle"/>
          </p:nvPr>
        </p:nvSpPr>
        <p:spPr>
          <a:xfrm>
            <a:off x="1502550" y="5425609"/>
            <a:ext cx="4815000" cy="10554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390" name="Google Shape;390;p24"/>
          <p:cNvSpPr txBox="1"/>
          <p:nvPr>
            <p:ph idx="5" type="subTitle"/>
          </p:nvPr>
        </p:nvSpPr>
        <p:spPr>
          <a:xfrm>
            <a:off x="6736464" y="5425609"/>
            <a:ext cx="4815000" cy="10554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391" name="Google Shape;391;p24"/>
          <p:cNvSpPr txBox="1"/>
          <p:nvPr>
            <p:ph idx="6" type="subTitle"/>
          </p:nvPr>
        </p:nvSpPr>
        <p:spPr>
          <a:xfrm>
            <a:off x="11970377" y="5425609"/>
            <a:ext cx="4815000" cy="10554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cxnSp>
        <p:nvCxnSpPr>
          <p:cNvPr id="392" name="Google Shape;392;p24"/>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393" name="Shape 393"/>
        <p:cNvGrpSpPr/>
        <p:nvPr/>
      </p:nvGrpSpPr>
      <p:grpSpPr>
        <a:xfrm>
          <a:off x="0" y="0"/>
          <a:ext cx="0" cy="0"/>
          <a:chOff x="0" y="0"/>
          <a:chExt cx="0" cy="0"/>
        </a:xfrm>
      </p:grpSpPr>
      <p:sp>
        <p:nvSpPr>
          <p:cNvPr id="394" name="Google Shape;394;p25"/>
          <p:cNvSpPr txBox="1"/>
          <p:nvPr>
            <p:ph type="title"/>
          </p:nvPr>
        </p:nvSpPr>
        <p:spPr>
          <a:xfrm>
            <a:off x="1440000" y="890444"/>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395" name="Google Shape;395;p25"/>
          <p:cNvSpPr txBox="1"/>
          <p:nvPr>
            <p:ph idx="1" type="subTitle"/>
          </p:nvPr>
        </p:nvSpPr>
        <p:spPr>
          <a:xfrm>
            <a:off x="1875400" y="7135750"/>
            <a:ext cx="4350600" cy="1277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96" name="Google Shape;396;p25"/>
          <p:cNvSpPr txBox="1"/>
          <p:nvPr>
            <p:ph idx="2" type="subTitle"/>
          </p:nvPr>
        </p:nvSpPr>
        <p:spPr>
          <a:xfrm>
            <a:off x="6968843" y="7135750"/>
            <a:ext cx="4350600" cy="1277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97" name="Google Shape;397;p25"/>
          <p:cNvSpPr txBox="1"/>
          <p:nvPr>
            <p:ph idx="3" type="subTitle"/>
          </p:nvPr>
        </p:nvSpPr>
        <p:spPr>
          <a:xfrm>
            <a:off x="12062300" y="7135750"/>
            <a:ext cx="4350600" cy="1277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98" name="Google Shape;398;p25"/>
          <p:cNvSpPr txBox="1"/>
          <p:nvPr>
            <p:ph idx="4" type="subTitle"/>
          </p:nvPr>
        </p:nvSpPr>
        <p:spPr>
          <a:xfrm>
            <a:off x="1875400" y="6285859"/>
            <a:ext cx="4350600" cy="9072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399" name="Google Shape;399;p25"/>
          <p:cNvSpPr txBox="1"/>
          <p:nvPr>
            <p:ph idx="5" type="subTitle"/>
          </p:nvPr>
        </p:nvSpPr>
        <p:spPr>
          <a:xfrm>
            <a:off x="6954975" y="6285859"/>
            <a:ext cx="4350600" cy="9072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00" name="Google Shape;400;p25"/>
          <p:cNvSpPr txBox="1"/>
          <p:nvPr>
            <p:ph idx="6" type="subTitle"/>
          </p:nvPr>
        </p:nvSpPr>
        <p:spPr>
          <a:xfrm>
            <a:off x="12062275" y="6285859"/>
            <a:ext cx="4350600" cy="9072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cxnSp>
        <p:nvCxnSpPr>
          <p:cNvPr id="401" name="Google Shape;401;p25"/>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02" name="Shape 402"/>
        <p:cNvGrpSpPr/>
        <p:nvPr/>
      </p:nvGrpSpPr>
      <p:grpSpPr>
        <a:xfrm>
          <a:off x="0" y="0"/>
          <a:ext cx="0" cy="0"/>
          <a:chOff x="0" y="0"/>
          <a:chExt cx="0" cy="0"/>
        </a:xfrm>
      </p:grpSpPr>
      <p:sp>
        <p:nvSpPr>
          <p:cNvPr id="403" name="Google Shape;403;p26"/>
          <p:cNvSpPr txBox="1"/>
          <p:nvPr>
            <p:ph idx="1" type="subTitle"/>
          </p:nvPr>
        </p:nvSpPr>
        <p:spPr>
          <a:xfrm>
            <a:off x="3921250" y="3707325"/>
            <a:ext cx="4775400" cy="9168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04" name="Google Shape;404;p26"/>
          <p:cNvSpPr txBox="1"/>
          <p:nvPr>
            <p:ph idx="2" type="subTitle"/>
          </p:nvPr>
        </p:nvSpPr>
        <p:spPr>
          <a:xfrm>
            <a:off x="3921250" y="6239764"/>
            <a:ext cx="4775400" cy="9168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05" name="Google Shape;405;p26"/>
          <p:cNvSpPr txBox="1"/>
          <p:nvPr>
            <p:ph idx="3" type="subTitle"/>
          </p:nvPr>
        </p:nvSpPr>
        <p:spPr>
          <a:xfrm>
            <a:off x="11503529" y="3707325"/>
            <a:ext cx="4775400" cy="9168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06" name="Google Shape;406;p26"/>
          <p:cNvSpPr txBox="1"/>
          <p:nvPr>
            <p:ph idx="4" type="subTitle"/>
          </p:nvPr>
        </p:nvSpPr>
        <p:spPr>
          <a:xfrm>
            <a:off x="11503529" y="6239764"/>
            <a:ext cx="4775400" cy="9168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07" name="Google Shape;407;p26"/>
          <p:cNvSpPr txBox="1"/>
          <p:nvPr>
            <p:ph type="title"/>
          </p:nvPr>
        </p:nvSpPr>
        <p:spPr>
          <a:xfrm>
            <a:off x="1440000" y="893200"/>
            <a:ext cx="8868600" cy="22152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408" name="Google Shape;408;p26"/>
          <p:cNvSpPr txBox="1"/>
          <p:nvPr>
            <p:ph idx="5" type="subTitle"/>
          </p:nvPr>
        </p:nvSpPr>
        <p:spPr>
          <a:xfrm>
            <a:off x="3921250" y="4557422"/>
            <a:ext cx="4775400" cy="1070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09" name="Google Shape;409;p26"/>
          <p:cNvSpPr txBox="1"/>
          <p:nvPr>
            <p:ph idx="6" type="subTitle"/>
          </p:nvPr>
        </p:nvSpPr>
        <p:spPr>
          <a:xfrm>
            <a:off x="11503527" y="4557422"/>
            <a:ext cx="4775400" cy="1070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10" name="Google Shape;410;p26"/>
          <p:cNvSpPr txBox="1"/>
          <p:nvPr>
            <p:ph idx="7" type="subTitle"/>
          </p:nvPr>
        </p:nvSpPr>
        <p:spPr>
          <a:xfrm>
            <a:off x="3921250" y="7090145"/>
            <a:ext cx="4775400" cy="1070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11" name="Google Shape;411;p26"/>
          <p:cNvSpPr txBox="1"/>
          <p:nvPr>
            <p:ph idx="8" type="subTitle"/>
          </p:nvPr>
        </p:nvSpPr>
        <p:spPr>
          <a:xfrm>
            <a:off x="11503527" y="7090145"/>
            <a:ext cx="4775400" cy="1070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cxnSp>
        <p:nvCxnSpPr>
          <p:cNvPr id="412" name="Google Shape;412;p26"/>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413" name="Shape 413"/>
        <p:cNvGrpSpPr/>
        <p:nvPr/>
      </p:nvGrpSpPr>
      <p:grpSpPr>
        <a:xfrm>
          <a:off x="0" y="0"/>
          <a:ext cx="0" cy="0"/>
          <a:chOff x="0" y="0"/>
          <a:chExt cx="0" cy="0"/>
        </a:xfrm>
      </p:grpSpPr>
      <p:sp>
        <p:nvSpPr>
          <p:cNvPr id="414" name="Google Shape;414;p27"/>
          <p:cNvSpPr txBox="1"/>
          <p:nvPr>
            <p:ph type="title"/>
          </p:nvPr>
        </p:nvSpPr>
        <p:spPr>
          <a:xfrm>
            <a:off x="1440000" y="890444"/>
            <a:ext cx="15408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415" name="Google Shape;415;p27"/>
          <p:cNvSpPr txBox="1"/>
          <p:nvPr>
            <p:ph idx="1" type="subTitle"/>
          </p:nvPr>
        </p:nvSpPr>
        <p:spPr>
          <a:xfrm>
            <a:off x="7514800" y="3019825"/>
            <a:ext cx="4413000" cy="13902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16" name="Google Shape;416;p27"/>
          <p:cNvSpPr txBox="1"/>
          <p:nvPr>
            <p:ph idx="2" type="subTitle"/>
          </p:nvPr>
        </p:nvSpPr>
        <p:spPr>
          <a:xfrm>
            <a:off x="7514800" y="5964125"/>
            <a:ext cx="4413000" cy="13902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17" name="Google Shape;417;p27"/>
          <p:cNvSpPr txBox="1"/>
          <p:nvPr>
            <p:ph idx="3" type="subTitle"/>
          </p:nvPr>
        </p:nvSpPr>
        <p:spPr>
          <a:xfrm>
            <a:off x="12434975" y="3019825"/>
            <a:ext cx="4413000" cy="13902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18" name="Google Shape;418;p27"/>
          <p:cNvSpPr txBox="1"/>
          <p:nvPr>
            <p:ph idx="4" type="subTitle"/>
          </p:nvPr>
        </p:nvSpPr>
        <p:spPr>
          <a:xfrm>
            <a:off x="12434975" y="5964125"/>
            <a:ext cx="4413000" cy="13902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19" name="Google Shape;419;p27"/>
          <p:cNvSpPr txBox="1"/>
          <p:nvPr>
            <p:ph idx="5" type="body"/>
          </p:nvPr>
        </p:nvSpPr>
        <p:spPr>
          <a:xfrm>
            <a:off x="7514800" y="4292500"/>
            <a:ext cx="4413000" cy="12354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20" name="Google Shape;420;p27"/>
          <p:cNvSpPr txBox="1"/>
          <p:nvPr>
            <p:ph idx="6" type="body"/>
          </p:nvPr>
        </p:nvSpPr>
        <p:spPr>
          <a:xfrm>
            <a:off x="7514800" y="7201900"/>
            <a:ext cx="4413000" cy="12354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21" name="Google Shape;421;p27"/>
          <p:cNvSpPr txBox="1"/>
          <p:nvPr>
            <p:ph idx="7" type="body"/>
          </p:nvPr>
        </p:nvSpPr>
        <p:spPr>
          <a:xfrm>
            <a:off x="12434975" y="4292500"/>
            <a:ext cx="4413000" cy="12354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SzPts val="2800"/>
              <a:buChar char="●"/>
              <a:defRPr/>
            </a:lvl1pPr>
            <a:lvl2pPr indent="-406400" lvl="1" marL="914400" rtl="0" algn="r">
              <a:spcBef>
                <a:spcPts val="0"/>
              </a:spcBef>
              <a:spcAft>
                <a:spcPts val="0"/>
              </a:spcAft>
              <a:buSzPts val="2800"/>
              <a:buChar char="○"/>
              <a:defRPr/>
            </a:lvl2pPr>
            <a:lvl3pPr indent="-406400" lvl="2" marL="1371600" rtl="0" algn="r">
              <a:spcBef>
                <a:spcPts val="0"/>
              </a:spcBef>
              <a:spcAft>
                <a:spcPts val="0"/>
              </a:spcAft>
              <a:buSzPts val="2800"/>
              <a:buChar char="■"/>
              <a:defRPr/>
            </a:lvl3pPr>
            <a:lvl4pPr indent="-406400" lvl="3" marL="1828800" rtl="0" algn="r">
              <a:spcBef>
                <a:spcPts val="0"/>
              </a:spcBef>
              <a:spcAft>
                <a:spcPts val="0"/>
              </a:spcAft>
              <a:buSzPts val="2800"/>
              <a:buChar char="●"/>
              <a:defRPr/>
            </a:lvl4pPr>
            <a:lvl5pPr indent="-406400" lvl="4" marL="2286000" rtl="0" algn="r">
              <a:spcBef>
                <a:spcPts val="0"/>
              </a:spcBef>
              <a:spcAft>
                <a:spcPts val="0"/>
              </a:spcAft>
              <a:buSzPts val="2800"/>
              <a:buChar char="○"/>
              <a:defRPr/>
            </a:lvl5pPr>
            <a:lvl6pPr indent="-406400" lvl="5" marL="2743200" rtl="0" algn="r">
              <a:spcBef>
                <a:spcPts val="0"/>
              </a:spcBef>
              <a:spcAft>
                <a:spcPts val="0"/>
              </a:spcAft>
              <a:buSzPts val="2800"/>
              <a:buChar char="■"/>
              <a:defRPr/>
            </a:lvl6pPr>
            <a:lvl7pPr indent="-406400" lvl="6" marL="3200400" rtl="0" algn="r">
              <a:spcBef>
                <a:spcPts val="0"/>
              </a:spcBef>
              <a:spcAft>
                <a:spcPts val="0"/>
              </a:spcAft>
              <a:buSzPts val="2800"/>
              <a:buChar char="●"/>
              <a:defRPr/>
            </a:lvl7pPr>
            <a:lvl8pPr indent="-406400" lvl="7" marL="3657600" rtl="0" algn="r">
              <a:spcBef>
                <a:spcPts val="0"/>
              </a:spcBef>
              <a:spcAft>
                <a:spcPts val="0"/>
              </a:spcAft>
              <a:buSzPts val="2800"/>
              <a:buChar char="○"/>
              <a:defRPr/>
            </a:lvl8pPr>
            <a:lvl9pPr indent="-406400" lvl="8" marL="4114800" rtl="0" algn="r">
              <a:spcBef>
                <a:spcPts val="0"/>
              </a:spcBef>
              <a:spcAft>
                <a:spcPts val="0"/>
              </a:spcAft>
              <a:buSzPts val="2800"/>
              <a:buChar char="■"/>
              <a:defRPr/>
            </a:lvl9pPr>
          </a:lstStyle>
          <a:p/>
        </p:txBody>
      </p:sp>
      <p:sp>
        <p:nvSpPr>
          <p:cNvPr id="422" name="Google Shape;422;p27"/>
          <p:cNvSpPr txBox="1"/>
          <p:nvPr>
            <p:ph idx="8" type="body"/>
          </p:nvPr>
        </p:nvSpPr>
        <p:spPr>
          <a:xfrm>
            <a:off x="12434975" y="7201900"/>
            <a:ext cx="4413000" cy="12354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SzPts val="2800"/>
              <a:buChar char="●"/>
              <a:defRPr/>
            </a:lvl1pPr>
            <a:lvl2pPr indent="-406400" lvl="1" marL="914400" rtl="0" algn="r">
              <a:spcBef>
                <a:spcPts val="0"/>
              </a:spcBef>
              <a:spcAft>
                <a:spcPts val="0"/>
              </a:spcAft>
              <a:buSzPts val="2800"/>
              <a:buChar char="○"/>
              <a:defRPr/>
            </a:lvl2pPr>
            <a:lvl3pPr indent="-406400" lvl="2" marL="1371600" rtl="0" algn="r">
              <a:spcBef>
                <a:spcPts val="0"/>
              </a:spcBef>
              <a:spcAft>
                <a:spcPts val="0"/>
              </a:spcAft>
              <a:buSzPts val="2800"/>
              <a:buChar char="■"/>
              <a:defRPr/>
            </a:lvl3pPr>
            <a:lvl4pPr indent="-406400" lvl="3" marL="1828800" rtl="0" algn="r">
              <a:spcBef>
                <a:spcPts val="0"/>
              </a:spcBef>
              <a:spcAft>
                <a:spcPts val="0"/>
              </a:spcAft>
              <a:buSzPts val="2800"/>
              <a:buChar char="●"/>
              <a:defRPr/>
            </a:lvl4pPr>
            <a:lvl5pPr indent="-406400" lvl="4" marL="2286000" rtl="0" algn="r">
              <a:spcBef>
                <a:spcPts val="0"/>
              </a:spcBef>
              <a:spcAft>
                <a:spcPts val="0"/>
              </a:spcAft>
              <a:buSzPts val="2800"/>
              <a:buChar char="○"/>
              <a:defRPr/>
            </a:lvl5pPr>
            <a:lvl6pPr indent="-406400" lvl="5" marL="2743200" rtl="0" algn="r">
              <a:spcBef>
                <a:spcPts val="0"/>
              </a:spcBef>
              <a:spcAft>
                <a:spcPts val="0"/>
              </a:spcAft>
              <a:buSzPts val="2800"/>
              <a:buChar char="■"/>
              <a:defRPr/>
            </a:lvl6pPr>
            <a:lvl7pPr indent="-406400" lvl="6" marL="3200400" rtl="0" algn="r">
              <a:spcBef>
                <a:spcPts val="0"/>
              </a:spcBef>
              <a:spcAft>
                <a:spcPts val="0"/>
              </a:spcAft>
              <a:buSzPts val="2800"/>
              <a:buChar char="●"/>
              <a:defRPr/>
            </a:lvl7pPr>
            <a:lvl8pPr indent="-406400" lvl="7" marL="3657600" rtl="0" algn="r">
              <a:spcBef>
                <a:spcPts val="0"/>
              </a:spcBef>
              <a:spcAft>
                <a:spcPts val="0"/>
              </a:spcAft>
              <a:buSzPts val="2800"/>
              <a:buChar char="○"/>
              <a:defRPr/>
            </a:lvl8pPr>
            <a:lvl9pPr indent="-406400" lvl="8" marL="4114800" rtl="0" algn="r">
              <a:spcBef>
                <a:spcPts val="0"/>
              </a:spcBef>
              <a:spcAft>
                <a:spcPts val="0"/>
              </a:spcAft>
              <a:buSzPts val="2800"/>
              <a:buChar char="■"/>
              <a:defRPr/>
            </a:lvl9pPr>
          </a:lstStyle>
          <a:p/>
        </p:txBody>
      </p:sp>
      <p:cxnSp>
        <p:nvCxnSpPr>
          <p:cNvPr id="423" name="Google Shape;423;p27"/>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24" name="Shape 424"/>
        <p:cNvGrpSpPr/>
        <p:nvPr/>
      </p:nvGrpSpPr>
      <p:grpSpPr>
        <a:xfrm>
          <a:off x="0" y="0"/>
          <a:ext cx="0" cy="0"/>
          <a:chOff x="0" y="0"/>
          <a:chExt cx="0" cy="0"/>
        </a:xfrm>
      </p:grpSpPr>
      <p:sp>
        <p:nvSpPr>
          <p:cNvPr id="425" name="Google Shape;425;p28"/>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426" name="Google Shape;426;p28"/>
          <p:cNvSpPr txBox="1"/>
          <p:nvPr>
            <p:ph idx="1" type="subTitle"/>
          </p:nvPr>
        </p:nvSpPr>
        <p:spPr>
          <a:xfrm>
            <a:off x="1942400" y="429455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27" name="Google Shape;427;p28"/>
          <p:cNvSpPr txBox="1"/>
          <p:nvPr>
            <p:ph idx="2" type="subTitle"/>
          </p:nvPr>
        </p:nvSpPr>
        <p:spPr>
          <a:xfrm>
            <a:off x="6965750" y="429455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28" name="Google Shape;428;p28"/>
          <p:cNvSpPr txBox="1"/>
          <p:nvPr>
            <p:ph idx="3" type="subTitle"/>
          </p:nvPr>
        </p:nvSpPr>
        <p:spPr>
          <a:xfrm>
            <a:off x="1942400" y="771860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29" name="Google Shape;429;p28"/>
          <p:cNvSpPr txBox="1"/>
          <p:nvPr>
            <p:ph idx="4" type="subTitle"/>
          </p:nvPr>
        </p:nvSpPr>
        <p:spPr>
          <a:xfrm>
            <a:off x="6965750" y="771860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30" name="Google Shape;430;p28"/>
          <p:cNvSpPr txBox="1"/>
          <p:nvPr>
            <p:ph idx="5" type="subTitle"/>
          </p:nvPr>
        </p:nvSpPr>
        <p:spPr>
          <a:xfrm>
            <a:off x="11989072" y="429455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31" name="Google Shape;431;p28"/>
          <p:cNvSpPr txBox="1"/>
          <p:nvPr>
            <p:ph idx="6" type="subTitle"/>
          </p:nvPr>
        </p:nvSpPr>
        <p:spPr>
          <a:xfrm>
            <a:off x="11989072" y="771860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32" name="Google Shape;432;p28"/>
          <p:cNvSpPr txBox="1"/>
          <p:nvPr>
            <p:ph idx="7" type="subTitle"/>
          </p:nvPr>
        </p:nvSpPr>
        <p:spPr>
          <a:xfrm>
            <a:off x="1942400" y="3723082"/>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33" name="Google Shape;433;p28"/>
          <p:cNvSpPr txBox="1"/>
          <p:nvPr>
            <p:ph idx="8" type="subTitle"/>
          </p:nvPr>
        </p:nvSpPr>
        <p:spPr>
          <a:xfrm>
            <a:off x="6965750" y="3723082"/>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34" name="Google Shape;434;p28"/>
          <p:cNvSpPr txBox="1"/>
          <p:nvPr>
            <p:ph idx="9" type="subTitle"/>
          </p:nvPr>
        </p:nvSpPr>
        <p:spPr>
          <a:xfrm>
            <a:off x="11989072" y="3723082"/>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35" name="Google Shape;435;p28"/>
          <p:cNvSpPr txBox="1"/>
          <p:nvPr>
            <p:ph idx="13" type="subTitle"/>
          </p:nvPr>
        </p:nvSpPr>
        <p:spPr>
          <a:xfrm>
            <a:off x="1942400" y="7147132"/>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36" name="Google Shape;436;p28"/>
          <p:cNvSpPr txBox="1"/>
          <p:nvPr>
            <p:ph idx="14" type="subTitle"/>
          </p:nvPr>
        </p:nvSpPr>
        <p:spPr>
          <a:xfrm>
            <a:off x="6965750" y="7147132"/>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437" name="Google Shape;437;p28"/>
          <p:cNvSpPr txBox="1"/>
          <p:nvPr>
            <p:ph idx="15" type="subTitle"/>
          </p:nvPr>
        </p:nvSpPr>
        <p:spPr>
          <a:xfrm>
            <a:off x="11989072" y="7147132"/>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cxnSp>
        <p:nvCxnSpPr>
          <p:cNvPr id="438" name="Google Shape;438;p28"/>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9" name="Shape 439"/>
        <p:cNvGrpSpPr/>
        <p:nvPr/>
      </p:nvGrpSpPr>
      <p:grpSpPr>
        <a:xfrm>
          <a:off x="0" y="0"/>
          <a:ext cx="0" cy="0"/>
          <a:chOff x="0" y="0"/>
          <a:chExt cx="0" cy="0"/>
        </a:xfrm>
      </p:grpSpPr>
      <p:sp>
        <p:nvSpPr>
          <p:cNvPr id="440" name="Google Shape;440;p29"/>
          <p:cNvSpPr txBox="1"/>
          <p:nvPr>
            <p:ph hasCustomPrompt="1" type="title"/>
          </p:nvPr>
        </p:nvSpPr>
        <p:spPr>
          <a:xfrm>
            <a:off x="8051923" y="1516600"/>
            <a:ext cx="8815800" cy="13338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12000"/>
              <a:buNone/>
              <a:defRPr sz="8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1" name="Google Shape;441;p29"/>
          <p:cNvSpPr txBox="1"/>
          <p:nvPr>
            <p:ph idx="1" type="subTitle"/>
          </p:nvPr>
        </p:nvSpPr>
        <p:spPr>
          <a:xfrm>
            <a:off x="8051900" y="2908349"/>
            <a:ext cx="8815800" cy="625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chemeClr val="dk1"/>
              </a:buClr>
              <a:buSzPts val="4800"/>
              <a:buFont typeface="PT Sans"/>
              <a:buNone/>
              <a:defRPr sz="3200"/>
            </a:lvl1pPr>
            <a:lvl2pPr lvl="1" rtl="0" algn="ctr">
              <a:lnSpc>
                <a:spcPct val="100000"/>
              </a:lnSpc>
              <a:spcBef>
                <a:spcPts val="0"/>
              </a:spcBef>
              <a:spcAft>
                <a:spcPts val="0"/>
              </a:spcAft>
              <a:buClr>
                <a:schemeClr val="dk1"/>
              </a:buClr>
              <a:buSzPts val="4200"/>
              <a:buNone/>
              <a:defRPr sz="4200">
                <a:solidFill>
                  <a:schemeClr val="dk1"/>
                </a:solidFill>
              </a:defRPr>
            </a:lvl2pPr>
            <a:lvl3pPr lvl="2" rtl="0" algn="ctr">
              <a:lnSpc>
                <a:spcPct val="100000"/>
              </a:lnSpc>
              <a:spcBef>
                <a:spcPts val="0"/>
              </a:spcBef>
              <a:spcAft>
                <a:spcPts val="0"/>
              </a:spcAft>
              <a:buClr>
                <a:schemeClr val="dk1"/>
              </a:buClr>
              <a:buSzPts val="4200"/>
              <a:buNone/>
              <a:defRPr sz="4200">
                <a:solidFill>
                  <a:schemeClr val="dk1"/>
                </a:solidFill>
              </a:defRPr>
            </a:lvl3pPr>
            <a:lvl4pPr lvl="3"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9pPr>
          </a:lstStyle>
          <a:p/>
        </p:txBody>
      </p:sp>
      <p:sp>
        <p:nvSpPr>
          <p:cNvPr id="442" name="Google Shape;442;p29"/>
          <p:cNvSpPr txBox="1"/>
          <p:nvPr>
            <p:ph hasCustomPrompt="1" idx="2" type="title"/>
          </p:nvPr>
        </p:nvSpPr>
        <p:spPr>
          <a:xfrm>
            <a:off x="8051923" y="3896902"/>
            <a:ext cx="8815800" cy="13338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12000"/>
              <a:buNone/>
              <a:defRPr sz="8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3" name="Google Shape;443;p29"/>
          <p:cNvSpPr txBox="1"/>
          <p:nvPr>
            <p:ph idx="3" type="subTitle"/>
          </p:nvPr>
        </p:nvSpPr>
        <p:spPr>
          <a:xfrm>
            <a:off x="8051900" y="5288651"/>
            <a:ext cx="8815800" cy="625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chemeClr val="dk1"/>
              </a:buClr>
              <a:buSzPts val="4800"/>
              <a:buFont typeface="PT Sans"/>
              <a:buNone/>
              <a:defRPr sz="3200"/>
            </a:lvl1pPr>
            <a:lvl2pPr lvl="1" rtl="0" algn="ctr">
              <a:lnSpc>
                <a:spcPct val="100000"/>
              </a:lnSpc>
              <a:spcBef>
                <a:spcPts val="0"/>
              </a:spcBef>
              <a:spcAft>
                <a:spcPts val="0"/>
              </a:spcAft>
              <a:buClr>
                <a:schemeClr val="dk1"/>
              </a:buClr>
              <a:buSzPts val="4200"/>
              <a:buNone/>
              <a:defRPr sz="4200">
                <a:solidFill>
                  <a:schemeClr val="dk1"/>
                </a:solidFill>
              </a:defRPr>
            </a:lvl2pPr>
            <a:lvl3pPr lvl="2" rtl="0" algn="ctr">
              <a:lnSpc>
                <a:spcPct val="100000"/>
              </a:lnSpc>
              <a:spcBef>
                <a:spcPts val="0"/>
              </a:spcBef>
              <a:spcAft>
                <a:spcPts val="0"/>
              </a:spcAft>
              <a:buClr>
                <a:schemeClr val="dk1"/>
              </a:buClr>
              <a:buSzPts val="4200"/>
              <a:buNone/>
              <a:defRPr sz="4200">
                <a:solidFill>
                  <a:schemeClr val="dk1"/>
                </a:solidFill>
              </a:defRPr>
            </a:lvl3pPr>
            <a:lvl4pPr lvl="3"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9pPr>
          </a:lstStyle>
          <a:p/>
        </p:txBody>
      </p:sp>
      <p:sp>
        <p:nvSpPr>
          <p:cNvPr id="444" name="Google Shape;444;p29"/>
          <p:cNvSpPr txBox="1"/>
          <p:nvPr>
            <p:ph hasCustomPrompt="1" idx="4" type="title"/>
          </p:nvPr>
        </p:nvSpPr>
        <p:spPr>
          <a:xfrm>
            <a:off x="8051923" y="6277203"/>
            <a:ext cx="8815800" cy="13338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12000"/>
              <a:buNone/>
              <a:defRPr sz="8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5" name="Google Shape;445;p29"/>
          <p:cNvSpPr txBox="1"/>
          <p:nvPr>
            <p:ph idx="5" type="subTitle"/>
          </p:nvPr>
        </p:nvSpPr>
        <p:spPr>
          <a:xfrm>
            <a:off x="8051900" y="7668953"/>
            <a:ext cx="8815800" cy="625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chemeClr val="dk1"/>
              </a:buClr>
              <a:buSzPts val="4800"/>
              <a:buFont typeface="PT Sans"/>
              <a:buNone/>
              <a:defRPr sz="3200"/>
            </a:lvl1pPr>
            <a:lvl2pPr lvl="1" rtl="0" algn="ctr">
              <a:lnSpc>
                <a:spcPct val="100000"/>
              </a:lnSpc>
              <a:spcBef>
                <a:spcPts val="0"/>
              </a:spcBef>
              <a:spcAft>
                <a:spcPts val="0"/>
              </a:spcAft>
              <a:buClr>
                <a:schemeClr val="dk1"/>
              </a:buClr>
              <a:buSzPts val="4200"/>
              <a:buNone/>
              <a:defRPr sz="4200">
                <a:solidFill>
                  <a:schemeClr val="dk1"/>
                </a:solidFill>
              </a:defRPr>
            </a:lvl2pPr>
            <a:lvl3pPr lvl="2" rtl="0" algn="ctr">
              <a:lnSpc>
                <a:spcPct val="100000"/>
              </a:lnSpc>
              <a:spcBef>
                <a:spcPts val="0"/>
              </a:spcBef>
              <a:spcAft>
                <a:spcPts val="0"/>
              </a:spcAft>
              <a:buClr>
                <a:schemeClr val="dk1"/>
              </a:buClr>
              <a:buSzPts val="4200"/>
              <a:buNone/>
              <a:defRPr sz="4200">
                <a:solidFill>
                  <a:schemeClr val="dk1"/>
                </a:solidFill>
              </a:defRPr>
            </a:lvl3pPr>
            <a:lvl4pPr lvl="3"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9pPr>
          </a:lstStyle>
          <a:p/>
        </p:txBody>
      </p:sp>
      <p:cxnSp>
        <p:nvCxnSpPr>
          <p:cNvPr id="446" name="Google Shape;446;p29"/>
          <p:cNvCxnSpPr/>
          <p:nvPr/>
        </p:nvCxnSpPr>
        <p:spPr>
          <a:xfrm rot="10800000">
            <a:off x="1439390" y="9327820"/>
            <a:ext cx="15428700" cy="0"/>
          </a:xfrm>
          <a:prstGeom prst="straightConnector1">
            <a:avLst/>
          </a:prstGeom>
          <a:noFill/>
          <a:ln cap="flat" cmpd="sng" w="9525">
            <a:solidFill>
              <a:schemeClr val="dk1"/>
            </a:solidFill>
            <a:prstDash val="solid"/>
            <a:round/>
            <a:headEnd len="med" w="med" type="none"/>
            <a:tailEnd len="med" w="med" type="none"/>
          </a:ln>
        </p:spPr>
      </p:cxnSp>
      <p:cxnSp>
        <p:nvCxnSpPr>
          <p:cNvPr id="447" name="Google Shape;447;p29"/>
          <p:cNvCxnSpPr/>
          <p:nvPr/>
        </p:nvCxnSpPr>
        <p:spPr>
          <a:xfrm rot="10800000">
            <a:off x="15521551" y="9390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48" name="Shape 448"/>
        <p:cNvGrpSpPr/>
        <p:nvPr/>
      </p:nvGrpSpPr>
      <p:grpSpPr>
        <a:xfrm>
          <a:off x="0" y="0"/>
          <a:ext cx="0" cy="0"/>
          <a:chOff x="0" y="0"/>
          <a:chExt cx="0" cy="0"/>
        </a:xfrm>
      </p:grpSpPr>
      <p:sp>
        <p:nvSpPr>
          <p:cNvPr id="449" name="Google Shape;449;p30"/>
          <p:cNvSpPr txBox="1"/>
          <p:nvPr>
            <p:ph idx="1" type="subTitle"/>
          </p:nvPr>
        </p:nvSpPr>
        <p:spPr>
          <a:xfrm>
            <a:off x="2659549" y="6919950"/>
            <a:ext cx="3972000" cy="812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dk1"/>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dk1"/>
              </a:buClr>
              <a:buSzPts val="4400"/>
              <a:buFont typeface="Alata"/>
              <a:buNone/>
              <a:defRPr b="1" sz="4400">
                <a:solidFill>
                  <a:schemeClr val="dk1"/>
                </a:solidFill>
                <a:latin typeface="Alata"/>
                <a:ea typeface="Alata"/>
                <a:cs typeface="Alata"/>
                <a:sym typeface="Alata"/>
              </a:defRPr>
            </a:lvl2pPr>
            <a:lvl3pPr lvl="2"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3pPr>
            <a:lvl4pPr lvl="3"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4pPr>
            <a:lvl5pPr lvl="4"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5pPr>
            <a:lvl6pPr lvl="5"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6pPr>
            <a:lvl7pPr lvl="6"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7pPr>
            <a:lvl8pPr lvl="7"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8pPr>
            <a:lvl9pPr lvl="8" rtl="0" algn="ctr">
              <a:spcBef>
                <a:spcPts val="3200"/>
              </a:spcBef>
              <a:spcAft>
                <a:spcPts val="3200"/>
              </a:spcAft>
              <a:buClr>
                <a:schemeClr val="dk1"/>
              </a:buClr>
              <a:buSzPts val="4400"/>
              <a:buFont typeface="Alata"/>
              <a:buNone/>
              <a:defRPr b="1" sz="4400">
                <a:solidFill>
                  <a:schemeClr val="dk1"/>
                </a:solidFill>
                <a:latin typeface="Alata"/>
                <a:ea typeface="Alata"/>
                <a:cs typeface="Alata"/>
                <a:sym typeface="Alata"/>
              </a:defRPr>
            </a:lvl9pPr>
          </a:lstStyle>
          <a:p/>
        </p:txBody>
      </p:sp>
      <p:sp>
        <p:nvSpPr>
          <p:cNvPr id="450" name="Google Shape;450;p30"/>
          <p:cNvSpPr txBox="1"/>
          <p:nvPr>
            <p:ph idx="2" type="subTitle"/>
          </p:nvPr>
        </p:nvSpPr>
        <p:spPr>
          <a:xfrm>
            <a:off x="7158049" y="6919950"/>
            <a:ext cx="3972000" cy="812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dk1"/>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dk1"/>
              </a:buClr>
              <a:buSzPts val="4400"/>
              <a:buFont typeface="Alata"/>
              <a:buNone/>
              <a:defRPr b="1" sz="4400">
                <a:solidFill>
                  <a:schemeClr val="dk1"/>
                </a:solidFill>
                <a:latin typeface="Alata"/>
                <a:ea typeface="Alata"/>
                <a:cs typeface="Alata"/>
                <a:sym typeface="Alata"/>
              </a:defRPr>
            </a:lvl2pPr>
            <a:lvl3pPr lvl="2"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3pPr>
            <a:lvl4pPr lvl="3"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4pPr>
            <a:lvl5pPr lvl="4"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5pPr>
            <a:lvl6pPr lvl="5"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6pPr>
            <a:lvl7pPr lvl="6"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7pPr>
            <a:lvl8pPr lvl="7"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8pPr>
            <a:lvl9pPr lvl="8" rtl="0" algn="ctr">
              <a:spcBef>
                <a:spcPts val="3200"/>
              </a:spcBef>
              <a:spcAft>
                <a:spcPts val="3200"/>
              </a:spcAft>
              <a:buClr>
                <a:schemeClr val="dk1"/>
              </a:buClr>
              <a:buSzPts val="4400"/>
              <a:buFont typeface="Alata"/>
              <a:buNone/>
              <a:defRPr b="1" sz="4400">
                <a:solidFill>
                  <a:schemeClr val="dk1"/>
                </a:solidFill>
                <a:latin typeface="Alata"/>
                <a:ea typeface="Alata"/>
                <a:cs typeface="Alata"/>
                <a:sym typeface="Alata"/>
              </a:defRPr>
            </a:lvl9pPr>
          </a:lstStyle>
          <a:p/>
        </p:txBody>
      </p:sp>
      <p:sp>
        <p:nvSpPr>
          <p:cNvPr id="451" name="Google Shape;451;p30"/>
          <p:cNvSpPr txBox="1"/>
          <p:nvPr>
            <p:ph idx="3" type="subTitle"/>
          </p:nvPr>
        </p:nvSpPr>
        <p:spPr>
          <a:xfrm>
            <a:off x="11656449" y="6919950"/>
            <a:ext cx="3972000" cy="812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dk1"/>
              </a:buClr>
              <a:buSzPts val="4400"/>
              <a:buFont typeface="Alata"/>
              <a:buNone/>
              <a:defRPr sz="4400">
                <a:solidFill>
                  <a:schemeClr val="dk1"/>
                </a:solidFill>
                <a:latin typeface="Lexend ExtraBold"/>
                <a:ea typeface="Lexend ExtraBold"/>
                <a:cs typeface="Lexend ExtraBold"/>
                <a:sym typeface="Lexend ExtraBold"/>
              </a:defRPr>
            </a:lvl1pPr>
            <a:lvl2pPr lvl="1" rtl="0" algn="ctr">
              <a:spcBef>
                <a:spcPts val="0"/>
              </a:spcBef>
              <a:spcAft>
                <a:spcPts val="0"/>
              </a:spcAft>
              <a:buClr>
                <a:schemeClr val="dk1"/>
              </a:buClr>
              <a:buSzPts val="4400"/>
              <a:buFont typeface="Alata"/>
              <a:buNone/>
              <a:defRPr b="1" sz="4400">
                <a:solidFill>
                  <a:schemeClr val="dk1"/>
                </a:solidFill>
                <a:latin typeface="Alata"/>
                <a:ea typeface="Alata"/>
                <a:cs typeface="Alata"/>
                <a:sym typeface="Alata"/>
              </a:defRPr>
            </a:lvl2pPr>
            <a:lvl3pPr lvl="2"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3pPr>
            <a:lvl4pPr lvl="3"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4pPr>
            <a:lvl5pPr lvl="4"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5pPr>
            <a:lvl6pPr lvl="5"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6pPr>
            <a:lvl7pPr lvl="6"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7pPr>
            <a:lvl8pPr lvl="7" rtl="0" algn="ctr">
              <a:spcBef>
                <a:spcPts val="3200"/>
              </a:spcBef>
              <a:spcAft>
                <a:spcPts val="0"/>
              </a:spcAft>
              <a:buClr>
                <a:schemeClr val="dk1"/>
              </a:buClr>
              <a:buSzPts val="4400"/>
              <a:buFont typeface="Alata"/>
              <a:buNone/>
              <a:defRPr b="1" sz="4400">
                <a:solidFill>
                  <a:schemeClr val="dk1"/>
                </a:solidFill>
                <a:latin typeface="Alata"/>
                <a:ea typeface="Alata"/>
                <a:cs typeface="Alata"/>
                <a:sym typeface="Alata"/>
              </a:defRPr>
            </a:lvl8pPr>
            <a:lvl9pPr lvl="8" rtl="0" algn="ctr">
              <a:spcBef>
                <a:spcPts val="3200"/>
              </a:spcBef>
              <a:spcAft>
                <a:spcPts val="3200"/>
              </a:spcAft>
              <a:buClr>
                <a:schemeClr val="dk1"/>
              </a:buClr>
              <a:buSzPts val="4400"/>
              <a:buFont typeface="Alata"/>
              <a:buNone/>
              <a:defRPr b="1" sz="4400">
                <a:solidFill>
                  <a:schemeClr val="dk1"/>
                </a:solidFill>
                <a:latin typeface="Alata"/>
                <a:ea typeface="Alata"/>
                <a:cs typeface="Alata"/>
                <a:sym typeface="Alata"/>
              </a:defRPr>
            </a:lvl9pPr>
          </a:lstStyle>
          <a:p/>
        </p:txBody>
      </p:sp>
      <p:sp>
        <p:nvSpPr>
          <p:cNvPr id="452" name="Google Shape;452;p30"/>
          <p:cNvSpPr txBox="1"/>
          <p:nvPr>
            <p:ph idx="4" type="subTitle"/>
          </p:nvPr>
        </p:nvSpPr>
        <p:spPr>
          <a:xfrm>
            <a:off x="2659649" y="7732325"/>
            <a:ext cx="3972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53" name="Google Shape;453;p30"/>
          <p:cNvSpPr txBox="1"/>
          <p:nvPr>
            <p:ph idx="5" type="subTitle"/>
          </p:nvPr>
        </p:nvSpPr>
        <p:spPr>
          <a:xfrm>
            <a:off x="7157994" y="7732325"/>
            <a:ext cx="3972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54" name="Google Shape;454;p30"/>
          <p:cNvSpPr txBox="1"/>
          <p:nvPr>
            <p:ph idx="6" type="subTitle"/>
          </p:nvPr>
        </p:nvSpPr>
        <p:spPr>
          <a:xfrm>
            <a:off x="11656451" y="7732325"/>
            <a:ext cx="3972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55" name="Google Shape;455;p30"/>
          <p:cNvSpPr txBox="1"/>
          <p:nvPr>
            <p:ph hasCustomPrompt="1" type="title"/>
          </p:nvPr>
        </p:nvSpPr>
        <p:spPr>
          <a:xfrm>
            <a:off x="3354950" y="2614375"/>
            <a:ext cx="2581200" cy="812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56" name="Google Shape;456;p30"/>
          <p:cNvSpPr txBox="1"/>
          <p:nvPr>
            <p:ph hasCustomPrompt="1" idx="7" type="title"/>
          </p:nvPr>
        </p:nvSpPr>
        <p:spPr>
          <a:xfrm>
            <a:off x="7853400" y="2614375"/>
            <a:ext cx="2581200" cy="812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57" name="Google Shape;457;p30"/>
          <p:cNvSpPr txBox="1"/>
          <p:nvPr>
            <p:ph hasCustomPrompt="1" idx="8" type="title"/>
          </p:nvPr>
        </p:nvSpPr>
        <p:spPr>
          <a:xfrm>
            <a:off x="12351850" y="2614375"/>
            <a:ext cx="2581200" cy="812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58" name="Google Shape;458;p30"/>
          <p:cNvSpPr txBox="1"/>
          <p:nvPr>
            <p:ph idx="9" type="title"/>
          </p:nvPr>
        </p:nvSpPr>
        <p:spPr>
          <a:xfrm>
            <a:off x="1440000" y="890444"/>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cxnSp>
        <p:nvCxnSpPr>
          <p:cNvPr id="459" name="Google Shape;459;p30"/>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87" name="Google Shape;87;p4"/>
          <p:cNvSpPr txBox="1"/>
          <p:nvPr>
            <p:ph idx="1" type="subTitle"/>
          </p:nvPr>
        </p:nvSpPr>
        <p:spPr>
          <a:xfrm>
            <a:off x="1440000" y="2302750"/>
            <a:ext cx="15408000" cy="746400"/>
          </a:xfrm>
          <a:prstGeom prst="rect">
            <a:avLst/>
          </a:prstGeom>
        </p:spPr>
        <p:txBody>
          <a:bodyPr anchorCtr="0" anchor="t" bIns="182850" lIns="182850" spcFirstLastPara="1" rIns="182850" wrap="square" tIns="182850">
            <a:noAutofit/>
          </a:bodyPr>
          <a:lstStyle>
            <a:lvl1pPr lvl="0">
              <a:spcBef>
                <a:spcPts val="0"/>
              </a:spcBef>
              <a:spcAft>
                <a:spcPts val="0"/>
              </a:spcAft>
              <a:buSzPts val="2800"/>
              <a:buNone/>
              <a:defRPr sz="2400"/>
            </a:lvl1pPr>
            <a:lvl2pPr lvl="1">
              <a:spcBef>
                <a:spcPts val="0"/>
              </a:spcBef>
              <a:spcAft>
                <a:spcPts val="0"/>
              </a:spcAft>
              <a:buSzPts val="2800"/>
              <a:buNone/>
              <a:defRPr/>
            </a:lvl2pPr>
            <a:lvl3pPr lvl="2">
              <a:spcBef>
                <a:spcPts val="3200"/>
              </a:spcBef>
              <a:spcAft>
                <a:spcPts val="0"/>
              </a:spcAft>
              <a:buSzPts val="2800"/>
              <a:buNone/>
              <a:defRPr/>
            </a:lvl3pPr>
            <a:lvl4pPr lvl="3">
              <a:spcBef>
                <a:spcPts val="3200"/>
              </a:spcBef>
              <a:spcAft>
                <a:spcPts val="0"/>
              </a:spcAft>
              <a:buSzPts val="2800"/>
              <a:buNone/>
              <a:defRPr/>
            </a:lvl4pPr>
            <a:lvl5pPr lvl="4">
              <a:spcBef>
                <a:spcPts val="3200"/>
              </a:spcBef>
              <a:spcAft>
                <a:spcPts val="0"/>
              </a:spcAft>
              <a:buSzPts val="2800"/>
              <a:buNone/>
              <a:defRPr/>
            </a:lvl5pPr>
            <a:lvl6pPr lvl="5">
              <a:spcBef>
                <a:spcPts val="3200"/>
              </a:spcBef>
              <a:spcAft>
                <a:spcPts val="0"/>
              </a:spcAft>
              <a:buSzPts val="2800"/>
              <a:buNone/>
              <a:defRPr/>
            </a:lvl6pPr>
            <a:lvl7pPr lvl="6">
              <a:spcBef>
                <a:spcPts val="3200"/>
              </a:spcBef>
              <a:spcAft>
                <a:spcPts val="0"/>
              </a:spcAft>
              <a:buSzPts val="2800"/>
              <a:buNone/>
              <a:defRPr/>
            </a:lvl7pPr>
            <a:lvl8pPr lvl="7">
              <a:spcBef>
                <a:spcPts val="3200"/>
              </a:spcBef>
              <a:spcAft>
                <a:spcPts val="0"/>
              </a:spcAft>
              <a:buSzPts val="2800"/>
              <a:buNone/>
              <a:defRPr/>
            </a:lvl8pPr>
            <a:lvl9pPr lvl="8">
              <a:spcBef>
                <a:spcPts val="3200"/>
              </a:spcBef>
              <a:spcAft>
                <a:spcPts val="3200"/>
              </a:spcAft>
              <a:buSzPts val="2800"/>
              <a:buNone/>
              <a:defRPr/>
            </a:lvl9pPr>
          </a:lstStyle>
          <a:p/>
        </p:txBody>
      </p:sp>
      <p:cxnSp>
        <p:nvCxnSpPr>
          <p:cNvPr id="88" name="Google Shape;88;p4"/>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60" name="Shape 460"/>
        <p:cNvGrpSpPr/>
        <p:nvPr/>
      </p:nvGrpSpPr>
      <p:grpSpPr>
        <a:xfrm>
          <a:off x="0" y="0"/>
          <a:ext cx="0" cy="0"/>
          <a:chOff x="0" y="0"/>
          <a:chExt cx="0" cy="0"/>
        </a:xfrm>
      </p:grpSpPr>
      <p:sp>
        <p:nvSpPr>
          <p:cNvPr id="461" name="Google Shape;461;p31"/>
          <p:cNvSpPr txBox="1"/>
          <p:nvPr>
            <p:ph type="title"/>
          </p:nvPr>
        </p:nvSpPr>
        <p:spPr>
          <a:xfrm>
            <a:off x="9369600" y="4369176"/>
            <a:ext cx="7478400" cy="2940600"/>
          </a:xfrm>
          <a:prstGeom prst="rect">
            <a:avLst/>
          </a:prstGeom>
        </p:spPr>
        <p:txBody>
          <a:bodyPr anchorCtr="0" anchor="t" bIns="182850" lIns="182850" spcFirstLastPara="1" rIns="182850" wrap="square" tIns="182850">
            <a:noAutofit/>
          </a:bodyPr>
          <a:lstStyle>
            <a:lvl1pPr lvl="0" rtl="0" algn="r">
              <a:lnSpc>
                <a:spcPct val="80000"/>
              </a:lnSpc>
              <a:spcBef>
                <a:spcPts val="0"/>
              </a:spcBef>
              <a:spcAft>
                <a:spcPts val="0"/>
              </a:spcAft>
              <a:buSzPts val="7200"/>
              <a:buNone/>
              <a:defRPr sz="100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p:txBody>
      </p:sp>
      <p:sp>
        <p:nvSpPr>
          <p:cNvPr id="462" name="Google Shape;462;p31"/>
          <p:cNvSpPr txBox="1"/>
          <p:nvPr>
            <p:ph hasCustomPrompt="1" idx="2" type="title"/>
          </p:nvPr>
        </p:nvSpPr>
        <p:spPr>
          <a:xfrm>
            <a:off x="14680400" y="1951500"/>
            <a:ext cx="2015400" cy="19674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182850" lIns="182850" spcFirstLastPara="1" rIns="182850" wrap="square" tIns="182850">
            <a:noAutofit/>
          </a:bodyPr>
          <a:lstStyle>
            <a:lvl1pPr lvl="0" rtl="0" algn="ctr">
              <a:spcBef>
                <a:spcPts val="0"/>
              </a:spcBef>
              <a:spcAft>
                <a:spcPts val="0"/>
              </a:spcAft>
              <a:buSzPts val="12000"/>
              <a:buNone/>
              <a:defRPr sz="88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3" name="Google Shape;463;p31"/>
          <p:cNvSpPr txBox="1"/>
          <p:nvPr>
            <p:ph idx="1" type="subTitle"/>
          </p:nvPr>
        </p:nvSpPr>
        <p:spPr>
          <a:xfrm>
            <a:off x="11998200" y="7213076"/>
            <a:ext cx="4849800" cy="1426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3200"/>
            </a:lvl1pPr>
            <a:lvl2pPr lvl="1" rtl="0" algn="r">
              <a:lnSpc>
                <a:spcPct val="100000"/>
              </a:lnSpc>
              <a:spcBef>
                <a:spcPts val="3200"/>
              </a:spcBef>
              <a:spcAft>
                <a:spcPts val="0"/>
              </a:spcAft>
              <a:buSzPts val="2800"/>
              <a:buNone/>
              <a:defRPr/>
            </a:lvl2pPr>
            <a:lvl3pPr lvl="2" rtl="0" algn="r">
              <a:lnSpc>
                <a:spcPct val="100000"/>
              </a:lnSpc>
              <a:spcBef>
                <a:spcPts val="3200"/>
              </a:spcBef>
              <a:spcAft>
                <a:spcPts val="0"/>
              </a:spcAft>
              <a:buSzPts val="2800"/>
              <a:buNone/>
              <a:defRPr/>
            </a:lvl3pPr>
            <a:lvl4pPr lvl="3" rtl="0" algn="r">
              <a:lnSpc>
                <a:spcPct val="100000"/>
              </a:lnSpc>
              <a:spcBef>
                <a:spcPts val="3200"/>
              </a:spcBef>
              <a:spcAft>
                <a:spcPts val="0"/>
              </a:spcAft>
              <a:buSzPts val="2800"/>
              <a:buNone/>
              <a:defRPr/>
            </a:lvl4pPr>
            <a:lvl5pPr lvl="4" rtl="0" algn="r">
              <a:lnSpc>
                <a:spcPct val="100000"/>
              </a:lnSpc>
              <a:spcBef>
                <a:spcPts val="3200"/>
              </a:spcBef>
              <a:spcAft>
                <a:spcPts val="0"/>
              </a:spcAft>
              <a:buSzPts val="2800"/>
              <a:buNone/>
              <a:defRPr/>
            </a:lvl5pPr>
            <a:lvl6pPr lvl="5" rtl="0" algn="r">
              <a:lnSpc>
                <a:spcPct val="100000"/>
              </a:lnSpc>
              <a:spcBef>
                <a:spcPts val="3200"/>
              </a:spcBef>
              <a:spcAft>
                <a:spcPts val="0"/>
              </a:spcAft>
              <a:buSzPts val="2800"/>
              <a:buNone/>
              <a:defRPr/>
            </a:lvl6pPr>
            <a:lvl7pPr lvl="6" rtl="0" algn="r">
              <a:lnSpc>
                <a:spcPct val="100000"/>
              </a:lnSpc>
              <a:spcBef>
                <a:spcPts val="3200"/>
              </a:spcBef>
              <a:spcAft>
                <a:spcPts val="0"/>
              </a:spcAft>
              <a:buSzPts val="2800"/>
              <a:buNone/>
              <a:defRPr/>
            </a:lvl7pPr>
            <a:lvl8pPr lvl="7" rtl="0" algn="r">
              <a:lnSpc>
                <a:spcPct val="100000"/>
              </a:lnSpc>
              <a:spcBef>
                <a:spcPts val="3200"/>
              </a:spcBef>
              <a:spcAft>
                <a:spcPts val="0"/>
              </a:spcAft>
              <a:buSzPts val="2800"/>
              <a:buNone/>
              <a:defRPr/>
            </a:lvl8pPr>
            <a:lvl9pPr lvl="8" rtl="0" algn="r">
              <a:lnSpc>
                <a:spcPct val="100000"/>
              </a:lnSpc>
              <a:spcBef>
                <a:spcPts val="3200"/>
              </a:spcBef>
              <a:spcAft>
                <a:spcPts val="3200"/>
              </a:spcAft>
              <a:buSzPts val="2800"/>
              <a:buNone/>
              <a:defRPr/>
            </a:lvl9pPr>
          </a:lstStyle>
          <a:p/>
        </p:txBody>
      </p:sp>
      <p:sp>
        <p:nvSpPr>
          <p:cNvPr id="464" name="Google Shape;464;p31"/>
          <p:cNvSpPr txBox="1"/>
          <p:nvPr>
            <p:ph idx="3" type="subTitle"/>
          </p:nvPr>
        </p:nvSpPr>
        <p:spPr>
          <a:xfrm>
            <a:off x="12175800" y="943950"/>
            <a:ext cx="4672200" cy="437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000"/>
              <a:buNone/>
              <a:defRPr sz="2000">
                <a:solidFill>
                  <a:srgbClr val="000000"/>
                </a:solidFill>
              </a:defRPr>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465" name="Google Shape;465;p31"/>
          <p:cNvSpPr txBox="1"/>
          <p:nvPr>
            <p:ph idx="4" type="subTitle"/>
          </p:nvPr>
        </p:nvSpPr>
        <p:spPr>
          <a:xfrm>
            <a:off x="11208600" y="9394650"/>
            <a:ext cx="2737200" cy="249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000"/>
              <a:buNone/>
              <a:defRPr sz="2000">
                <a:solidFill>
                  <a:srgbClr val="000000"/>
                </a:solidFill>
              </a:defRPr>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grpSp>
        <p:nvGrpSpPr>
          <p:cNvPr id="466" name="Google Shape;466;p31"/>
          <p:cNvGrpSpPr/>
          <p:nvPr/>
        </p:nvGrpSpPr>
        <p:grpSpPr>
          <a:xfrm>
            <a:off x="14074922" y="9027000"/>
            <a:ext cx="2737055" cy="601800"/>
            <a:chOff x="7055224" y="4513500"/>
            <a:chExt cx="1368528" cy="300900"/>
          </a:xfrm>
        </p:grpSpPr>
        <p:grpSp>
          <p:nvGrpSpPr>
            <p:cNvPr id="467" name="Google Shape;467;p31"/>
            <p:cNvGrpSpPr/>
            <p:nvPr/>
          </p:nvGrpSpPr>
          <p:grpSpPr>
            <a:xfrm>
              <a:off x="7629309" y="4513500"/>
              <a:ext cx="794443" cy="300900"/>
              <a:chOff x="7310856" y="4513500"/>
              <a:chExt cx="1113132" cy="300900"/>
            </a:xfrm>
          </p:grpSpPr>
          <p:cxnSp>
            <p:nvCxnSpPr>
              <p:cNvPr id="468" name="Google Shape;468;p31"/>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69" name="Google Shape;469;p31"/>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0" name="Google Shape;470;p31"/>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71" name="Google Shape;471;p31"/>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2" name="Google Shape;472;p31"/>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3" name="Google Shape;473;p31"/>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74" name="Google Shape;474;p31"/>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31"/>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76" name="Google Shape;476;p31"/>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7" name="Google Shape;477;p31"/>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78" name="Google Shape;478;p31"/>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479" name="Google Shape;479;p31"/>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0" name="Google Shape;480;p31"/>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481" name="Google Shape;481;p31"/>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82" name="Google Shape;482;p31"/>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3" name="Google Shape;483;p31"/>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4" name="Google Shape;484;p31"/>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5" name="Google Shape;485;p31"/>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486" name="Google Shape;486;p31"/>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7" name="Google Shape;487;p31"/>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88" name="Google Shape;488;p31"/>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89" name="Google Shape;489;p31"/>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90" name="Google Shape;490;p31"/>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91" name="Google Shape;491;p31"/>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92" name="Google Shape;492;p31"/>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93" name="Google Shape;493;p31"/>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494" name="Google Shape;494;p31"/>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95" name="Google Shape;495;p31"/>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496" name="Google Shape;496;p31"/>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497" name="Google Shape;497;p31"/>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498" name="Google Shape;498;p31"/>
          <p:cNvCxnSpPr/>
          <p:nvPr/>
        </p:nvCxnSpPr>
        <p:spPr>
          <a:xfrm rot="10800000">
            <a:off x="1440051" y="93278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9" name="Shape 499"/>
        <p:cNvGrpSpPr/>
        <p:nvPr/>
      </p:nvGrpSpPr>
      <p:grpSpPr>
        <a:xfrm>
          <a:off x="0" y="0"/>
          <a:ext cx="0" cy="0"/>
          <a:chOff x="0" y="0"/>
          <a:chExt cx="0" cy="0"/>
        </a:xfrm>
      </p:grpSpPr>
      <p:sp>
        <p:nvSpPr>
          <p:cNvPr id="500" name="Google Shape;500;p32"/>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cxnSp>
        <p:nvCxnSpPr>
          <p:cNvPr id="501" name="Google Shape;501;p32"/>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02" name="Shape 502"/>
        <p:cNvGrpSpPr/>
        <p:nvPr/>
      </p:nvGrpSpPr>
      <p:grpSpPr>
        <a:xfrm>
          <a:off x="0" y="0"/>
          <a:ext cx="0" cy="0"/>
          <a:chOff x="0" y="0"/>
          <a:chExt cx="0" cy="0"/>
        </a:xfrm>
      </p:grpSpPr>
      <p:sp>
        <p:nvSpPr>
          <p:cNvPr id="503" name="Google Shape;503;p33"/>
          <p:cNvSpPr txBox="1"/>
          <p:nvPr>
            <p:ph type="title"/>
          </p:nvPr>
        </p:nvSpPr>
        <p:spPr>
          <a:xfrm>
            <a:off x="1440000" y="1356475"/>
            <a:ext cx="8426400" cy="1745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6800"/>
              <a:buNone/>
              <a:defRPr sz="12000"/>
            </a:lvl1pPr>
            <a:lvl2pPr lvl="1" rtl="0" algn="ctr">
              <a:spcBef>
                <a:spcPts val="0"/>
              </a:spcBef>
              <a:spcAft>
                <a:spcPts val="0"/>
              </a:spcAft>
              <a:buClr>
                <a:schemeClr val="dk2"/>
              </a:buClr>
              <a:buSzPts val="6800"/>
              <a:buNone/>
              <a:defRPr>
                <a:solidFill>
                  <a:schemeClr val="dk2"/>
                </a:solidFill>
              </a:defRPr>
            </a:lvl2pPr>
            <a:lvl3pPr lvl="2" rtl="0" algn="ctr">
              <a:spcBef>
                <a:spcPts val="0"/>
              </a:spcBef>
              <a:spcAft>
                <a:spcPts val="0"/>
              </a:spcAft>
              <a:buClr>
                <a:schemeClr val="dk2"/>
              </a:buClr>
              <a:buSzPts val="6800"/>
              <a:buNone/>
              <a:defRPr>
                <a:solidFill>
                  <a:schemeClr val="dk2"/>
                </a:solidFill>
              </a:defRPr>
            </a:lvl3pPr>
            <a:lvl4pPr lvl="3" rtl="0" algn="ctr">
              <a:spcBef>
                <a:spcPts val="0"/>
              </a:spcBef>
              <a:spcAft>
                <a:spcPts val="0"/>
              </a:spcAft>
              <a:buClr>
                <a:schemeClr val="dk2"/>
              </a:buClr>
              <a:buSzPts val="6800"/>
              <a:buNone/>
              <a:defRPr>
                <a:solidFill>
                  <a:schemeClr val="dk2"/>
                </a:solidFill>
              </a:defRPr>
            </a:lvl4pPr>
            <a:lvl5pPr lvl="4" rtl="0" algn="ctr">
              <a:spcBef>
                <a:spcPts val="0"/>
              </a:spcBef>
              <a:spcAft>
                <a:spcPts val="0"/>
              </a:spcAft>
              <a:buClr>
                <a:schemeClr val="dk2"/>
              </a:buClr>
              <a:buSzPts val="6800"/>
              <a:buNone/>
              <a:defRPr>
                <a:solidFill>
                  <a:schemeClr val="dk2"/>
                </a:solidFill>
              </a:defRPr>
            </a:lvl5pPr>
            <a:lvl6pPr lvl="5" rtl="0" algn="ctr">
              <a:spcBef>
                <a:spcPts val="0"/>
              </a:spcBef>
              <a:spcAft>
                <a:spcPts val="0"/>
              </a:spcAft>
              <a:buClr>
                <a:schemeClr val="dk2"/>
              </a:buClr>
              <a:buSzPts val="6800"/>
              <a:buNone/>
              <a:defRPr>
                <a:solidFill>
                  <a:schemeClr val="dk2"/>
                </a:solidFill>
              </a:defRPr>
            </a:lvl6pPr>
            <a:lvl7pPr lvl="6" rtl="0" algn="ctr">
              <a:spcBef>
                <a:spcPts val="0"/>
              </a:spcBef>
              <a:spcAft>
                <a:spcPts val="0"/>
              </a:spcAft>
              <a:buClr>
                <a:schemeClr val="dk2"/>
              </a:buClr>
              <a:buSzPts val="6800"/>
              <a:buNone/>
              <a:defRPr>
                <a:solidFill>
                  <a:schemeClr val="dk2"/>
                </a:solidFill>
              </a:defRPr>
            </a:lvl7pPr>
            <a:lvl8pPr lvl="7" rtl="0" algn="ctr">
              <a:spcBef>
                <a:spcPts val="0"/>
              </a:spcBef>
              <a:spcAft>
                <a:spcPts val="0"/>
              </a:spcAft>
              <a:buClr>
                <a:schemeClr val="dk2"/>
              </a:buClr>
              <a:buSzPts val="6800"/>
              <a:buNone/>
              <a:defRPr>
                <a:solidFill>
                  <a:schemeClr val="dk2"/>
                </a:solidFill>
              </a:defRPr>
            </a:lvl8pPr>
            <a:lvl9pPr lvl="8" rtl="0" algn="ctr">
              <a:spcBef>
                <a:spcPts val="0"/>
              </a:spcBef>
              <a:spcAft>
                <a:spcPts val="0"/>
              </a:spcAft>
              <a:buClr>
                <a:schemeClr val="dk2"/>
              </a:buClr>
              <a:buSzPts val="6800"/>
              <a:buNone/>
              <a:defRPr>
                <a:solidFill>
                  <a:schemeClr val="dk2"/>
                </a:solidFill>
              </a:defRPr>
            </a:lvl9pPr>
          </a:lstStyle>
          <a:p/>
        </p:txBody>
      </p:sp>
      <p:sp>
        <p:nvSpPr>
          <p:cNvPr id="504" name="Google Shape;504;p33"/>
          <p:cNvSpPr txBox="1"/>
          <p:nvPr>
            <p:ph idx="1" type="subTitle"/>
          </p:nvPr>
        </p:nvSpPr>
        <p:spPr>
          <a:xfrm>
            <a:off x="1440000" y="3261825"/>
            <a:ext cx="8426400" cy="1745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32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505" name="Google Shape;505;p33"/>
          <p:cNvSpPr txBox="1"/>
          <p:nvPr/>
        </p:nvSpPr>
        <p:spPr>
          <a:xfrm>
            <a:off x="1440000" y="6486000"/>
            <a:ext cx="7132800" cy="1438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DM Sans"/>
                <a:ea typeface="DM Sans"/>
                <a:cs typeface="DM Sans"/>
                <a:sym typeface="DM Sans"/>
              </a:rPr>
              <a:t>CREDITS: This presentation </a:t>
            </a:r>
            <a:r>
              <a:rPr lang="en" sz="2400">
                <a:solidFill>
                  <a:schemeClr val="dk1"/>
                </a:solidFill>
                <a:latin typeface="DM Sans"/>
                <a:ea typeface="DM Sans"/>
                <a:cs typeface="DM Sans"/>
                <a:sym typeface="DM Sans"/>
              </a:rPr>
              <a:t>template</a:t>
            </a:r>
            <a:r>
              <a:rPr lang="en" sz="2400">
                <a:solidFill>
                  <a:schemeClr val="dk1"/>
                </a:solidFill>
                <a:latin typeface="DM Sans"/>
                <a:ea typeface="DM Sans"/>
                <a:cs typeface="DM Sans"/>
                <a:sym typeface="DM Sans"/>
              </a:rPr>
              <a:t> was created by </a:t>
            </a:r>
            <a:r>
              <a:rPr b="1" lang="en" sz="2400">
                <a:solidFill>
                  <a:schemeClr val="dk1"/>
                </a:solidFill>
                <a:uFill>
                  <a:noFill/>
                </a:uFill>
                <a:latin typeface="DM Sans"/>
                <a:ea typeface="DM Sans"/>
                <a:cs typeface="DM Sans"/>
                <a:sym typeface="DM Sans"/>
                <a:hlinkClick r:id="rId2">
                  <a:extLst>
                    <a:ext uri="{A12FA001-AC4F-418D-AE19-62706E023703}">
                      <ahyp:hlinkClr val="tx"/>
                    </a:ext>
                  </a:extLst>
                </a:hlinkClick>
              </a:rPr>
              <a:t>Slidesgo</a:t>
            </a:r>
            <a:r>
              <a:rPr lang="en" sz="2400">
                <a:solidFill>
                  <a:schemeClr val="dk1"/>
                </a:solidFill>
                <a:latin typeface="DM Sans"/>
                <a:ea typeface="DM Sans"/>
                <a:cs typeface="DM Sans"/>
                <a:sym typeface="DM Sans"/>
              </a:rPr>
              <a:t>, including icons by </a:t>
            </a:r>
            <a:r>
              <a:rPr b="1" lang="en" sz="2400">
                <a:solidFill>
                  <a:schemeClr val="dk1"/>
                </a:solidFill>
                <a:uFill>
                  <a:noFill/>
                </a:uFill>
                <a:latin typeface="DM Sans"/>
                <a:ea typeface="DM Sans"/>
                <a:cs typeface="DM Sans"/>
                <a:sym typeface="DM Sans"/>
                <a:hlinkClick r:id="rId3">
                  <a:extLst>
                    <a:ext uri="{A12FA001-AC4F-418D-AE19-62706E023703}">
                      <ahyp:hlinkClr val="tx"/>
                    </a:ext>
                  </a:extLst>
                </a:hlinkClick>
              </a:rPr>
              <a:t>Flaticon</a:t>
            </a:r>
            <a:r>
              <a:rPr lang="en" sz="2400">
                <a:solidFill>
                  <a:schemeClr val="dk1"/>
                </a:solidFill>
                <a:latin typeface="DM Sans"/>
                <a:ea typeface="DM Sans"/>
                <a:cs typeface="DM Sans"/>
                <a:sym typeface="DM Sans"/>
              </a:rPr>
              <a:t>, and infographics &amp; images by </a:t>
            </a:r>
            <a:r>
              <a:rPr b="1" lang="en" sz="2400">
                <a:solidFill>
                  <a:schemeClr val="dk1"/>
                </a:solidFill>
                <a:uFill>
                  <a:noFill/>
                </a:uFill>
                <a:latin typeface="DM Sans"/>
                <a:ea typeface="DM Sans"/>
                <a:cs typeface="DM Sans"/>
                <a:sym typeface="DM Sans"/>
                <a:hlinkClick r:id="rId4">
                  <a:extLst>
                    <a:ext uri="{A12FA001-AC4F-418D-AE19-62706E023703}">
                      <ahyp:hlinkClr val="tx"/>
                    </a:ext>
                  </a:extLst>
                </a:hlinkClick>
              </a:rPr>
              <a:t>Freepik</a:t>
            </a:r>
            <a:r>
              <a:rPr lang="en" sz="2400">
                <a:solidFill>
                  <a:schemeClr val="dk1"/>
                </a:solidFill>
                <a:uFill>
                  <a:noFill/>
                </a:uFill>
                <a:latin typeface="DM Sans"/>
                <a:ea typeface="DM Sans"/>
                <a:cs typeface="DM Sans"/>
                <a:sym typeface="DM Sans"/>
                <a:hlinkClick r:id="rId5">
                  <a:extLst>
                    <a:ext uri="{A12FA001-AC4F-418D-AE19-62706E023703}">
                      <ahyp:hlinkClr val="tx"/>
                    </a:ext>
                  </a:extLst>
                </a:hlinkClick>
              </a:rPr>
              <a:t> </a:t>
            </a:r>
            <a:endParaRPr sz="2400">
              <a:solidFill>
                <a:schemeClr val="dk1"/>
              </a:solidFill>
              <a:latin typeface="DM Sans"/>
              <a:ea typeface="DM Sans"/>
              <a:cs typeface="DM Sans"/>
              <a:sym typeface="DM Sans"/>
            </a:endParaRPr>
          </a:p>
        </p:txBody>
      </p:sp>
      <p:sp>
        <p:nvSpPr>
          <p:cNvPr id="506" name="Google Shape;506;p33"/>
          <p:cNvSpPr txBox="1"/>
          <p:nvPr>
            <p:ph idx="2" type="subTitle"/>
          </p:nvPr>
        </p:nvSpPr>
        <p:spPr>
          <a:xfrm>
            <a:off x="1440000" y="943950"/>
            <a:ext cx="4672200" cy="437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07" name="Google Shape;507;p33"/>
          <p:cNvSpPr txBox="1"/>
          <p:nvPr>
            <p:ph idx="3" type="subTitle"/>
          </p:nvPr>
        </p:nvSpPr>
        <p:spPr>
          <a:xfrm>
            <a:off x="4295850" y="9394650"/>
            <a:ext cx="2737200" cy="249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grpSp>
        <p:nvGrpSpPr>
          <p:cNvPr id="508" name="Google Shape;508;p33"/>
          <p:cNvGrpSpPr/>
          <p:nvPr/>
        </p:nvGrpSpPr>
        <p:grpSpPr>
          <a:xfrm>
            <a:off x="1440022" y="9027000"/>
            <a:ext cx="2737055" cy="601800"/>
            <a:chOff x="7055224" y="4513500"/>
            <a:chExt cx="1368528" cy="300900"/>
          </a:xfrm>
        </p:grpSpPr>
        <p:grpSp>
          <p:nvGrpSpPr>
            <p:cNvPr id="509" name="Google Shape;509;p33"/>
            <p:cNvGrpSpPr/>
            <p:nvPr/>
          </p:nvGrpSpPr>
          <p:grpSpPr>
            <a:xfrm>
              <a:off x="7629309" y="4513500"/>
              <a:ext cx="794443" cy="300900"/>
              <a:chOff x="7310856" y="4513500"/>
              <a:chExt cx="1113132" cy="300900"/>
            </a:xfrm>
          </p:grpSpPr>
          <p:cxnSp>
            <p:nvCxnSpPr>
              <p:cNvPr id="510" name="Google Shape;510;p33"/>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1" name="Google Shape;511;p33"/>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2" name="Google Shape;512;p33"/>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13" name="Google Shape;513;p33"/>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4" name="Google Shape;514;p33"/>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5" name="Google Shape;515;p33"/>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16" name="Google Shape;516;p33"/>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7" name="Google Shape;517;p33"/>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18" name="Google Shape;518;p33"/>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33"/>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0" name="Google Shape;520;p33"/>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21" name="Google Shape;521;p33"/>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2" name="Google Shape;522;p33"/>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23" name="Google Shape;523;p33"/>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24" name="Google Shape;524;p33"/>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33"/>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33"/>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33"/>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528" name="Google Shape;528;p33"/>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29" name="Google Shape;529;p33"/>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0" name="Google Shape;530;p33"/>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31" name="Google Shape;531;p33"/>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2" name="Google Shape;532;p33"/>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3" name="Google Shape;533;p33"/>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34" name="Google Shape;534;p33"/>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5" name="Google Shape;535;p33"/>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36" name="Google Shape;536;p33"/>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7" name="Google Shape;537;p33"/>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38" name="Google Shape;538;p33"/>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39" name="Google Shape;539;p33"/>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540" name="Google Shape;540;p33"/>
          <p:cNvCxnSpPr/>
          <p:nvPr/>
        </p:nvCxnSpPr>
        <p:spPr>
          <a:xfrm rot="10800000">
            <a:off x="15521551" y="93278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ONLY_2">
    <p:spTree>
      <p:nvGrpSpPr>
        <p:cNvPr id="541" name="Shape 541"/>
        <p:cNvGrpSpPr/>
        <p:nvPr/>
      </p:nvGrpSpPr>
      <p:grpSpPr>
        <a:xfrm>
          <a:off x="0" y="0"/>
          <a:ext cx="0" cy="0"/>
          <a:chOff x="0" y="0"/>
          <a:chExt cx="0" cy="0"/>
        </a:xfrm>
      </p:grpSpPr>
      <p:cxnSp>
        <p:nvCxnSpPr>
          <p:cNvPr id="542" name="Google Shape;542;p34"/>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2_1">
    <p:spTree>
      <p:nvGrpSpPr>
        <p:cNvPr id="543" name="Shape 543"/>
        <p:cNvGrpSpPr/>
        <p:nvPr/>
      </p:nvGrpSpPr>
      <p:grpSpPr>
        <a:xfrm>
          <a:off x="0" y="0"/>
          <a:ext cx="0" cy="0"/>
          <a:chOff x="0" y="0"/>
          <a:chExt cx="0" cy="0"/>
        </a:xfrm>
      </p:grpSpPr>
      <p:grpSp>
        <p:nvGrpSpPr>
          <p:cNvPr id="544" name="Google Shape;544;p35"/>
          <p:cNvGrpSpPr/>
          <p:nvPr/>
        </p:nvGrpSpPr>
        <p:grpSpPr>
          <a:xfrm>
            <a:off x="14074922" y="9027000"/>
            <a:ext cx="2737055" cy="601800"/>
            <a:chOff x="7055224" y="4513500"/>
            <a:chExt cx="1368528" cy="300900"/>
          </a:xfrm>
        </p:grpSpPr>
        <p:grpSp>
          <p:nvGrpSpPr>
            <p:cNvPr id="545" name="Google Shape;545;p35"/>
            <p:cNvGrpSpPr/>
            <p:nvPr/>
          </p:nvGrpSpPr>
          <p:grpSpPr>
            <a:xfrm>
              <a:off x="7629309" y="4513500"/>
              <a:ext cx="794443" cy="300900"/>
              <a:chOff x="7310856" y="4513500"/>
              <a:chExt cx="1113132" cy="300900"/>
            </a:xfrm>
          </p:grpSpPr>
          <p:cxnSp>
            <p:nvCxnSpPr>
              <p:cNvPr id="546" name="Google Shape;546;p35"/>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47" name="Google Shape;547;p35"/>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48" name="Google Shape;548;p35"/>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49" name="Google Shape;549;p35"/>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0" name="Google Shape;550;p35"/>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1" name="Google Shape;551;p35"/>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52" name="Google Shape;552;p35"/>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35"/>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54" name="Google Shape;554;p35"/>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5" name="Google Shape;555;p35"/>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6" name="Google Shape;556;p35"/>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57" name="Google Shape;557;p35"/>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58" name="Google Shape;558;p35"/>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59" name="Google Shape;559;p35"/>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60" name="Google Shape;560;p35"/>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1" name="Google Shape;561;p35"/>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2" name="Google Shape;562;p35"/>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3" name="Google Shape;563;p35"/>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564" name="Google Shape;564;p35"/>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5" name="Google Shape;565;p35"/>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6" name="Google Shape;566;p35"/>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67" name="Google Shape;567;p35"/>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8" name="Google Shape;568;p35"/>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69" name="Google Shape;569;p35"/>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70" name="Google Shape;570;p35"/>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71" name="Google Shape;571;p35"/>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572" name="Google Shape;572;p35"/>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73" name="Google Shape;573;p35"/>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574" name="Google Shape;574;p35"/>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575" name="Google Shape;575;p35"/>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576" name="Google Shape;576;p35"/>
          <p:cNvCxnSpPr/>
          <p:nvPr/>
        </p:nvCxnSpPr>
        <p:spPr>
          <a:xfrm rot="10800000">
            <a:off x="1440051" y="93278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80" name="Shape 58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81" name="Shape 581"/>
        <p:cNvGrpSpPr/>
        <p:nvPr/>
      </p:nvGrpSpPr>
      <p:grpSpPr>
        <a:xfrm>
          <a:off x="0" y="0"/>
          <a:ext cx="0" cy="0"/>
          <a:chOff x="0" y="0"/>
          <a:chExt cx="0" cy="0"/>
        </a:xfrm>
      </p:grpSpPr>
      <p:sp>
        <p:nvSpPr>
          <p:cNvPr id="582" name="Google Shape;582;p38"/>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lvl1pPr lvl="0" rtl="0">
              <a:spcBef>
                <a:spcPts val="0"/>
              </a:spcBef>
              <a:spcAft>
                <a:spcPts val="0"/>
              </a:spcAft>
              <a:buSzPts val="4800"/>
              <a:buFont typeface="Arial"/>
              <a:buNone/>
              <a:defRPr>
                <a:solidFill>
                  <a:schemeClr val="lt1"/>
                </a:solidFill>
                <a:latin typeface="Arial"/>
                <a:ea typeface="Arial"/>
                <a:cs typeface="Arial"/>
                <a:sym typeface="Arial"/>
              </a:defRPr>
            </a:lvl1pPr>
            <a:lvl2pPr lvl="1" rtl="0">
              <a:spcBef>
                <a:spcPts val="0"/>
              </a:spcBef>
              <a:spcAft>
                <a:spcPts val="0"/>
              </a:spcAft>
              <a:buSzPts val="4800"/>
              <a:buFont typeface="Arial"/>
              <a:buNone/>
              <a:defRPr>
                <a:latin typeface="Arial"/>
                <a:ea typeface="Arial"/>
                <a:cs typeface="Arial"/>
                <a:sym typeface="Arial"/>
              </a:defRPr>
            </a:lvl2pPr>
            <a:lvl3pPr lvl="2" rtl="0">
              <a:spcBef>
                <a:spcPts val="0"/>
              </a:spcBef>
              <a:spcAft>
                <a:spcPts val="0"/>
              </a:spcAft>
              <a:buSzPts val="4800"/>
              <a:buFont typeface="Arial"/>
              <a:buNone/>
              <a:defRPr>
                <a:latin typeface="Arial"/>
                <a:ea typeface="Arial"/>
                <a:cs typeface="Arial"/>
                <a:sym typeface="Arial"/>
              </a:defRPr>
            </a:lvl3pPr>
            <a:lvl4pPr lvl="3" rtl="0">
              <a:spcBef>
                <a:spcPts val="0"/>
              </a:spcBef>
              <a:spcAft>
                <a:spcPts val="0"/>
              </a:spcAft>
              <a:buSzPts val="4800"/>
              <a:buFont typeface="Arial"/>
              <a:buNone/>
              <a:defRPr>
                <a:latin typeface="Arial"/>
                <a:ea typeface="Arial"/>
                <a:cs typeface="Arial"/>
                <a:sym typeface="Arial"/>
              </a:defRPr>
            </a:lvl4pPr>
            <a:lvl5pPr lvl="4" rtl="0">
              <a:spcBef>
                <a:spcPts val="0"/>
              </a:spcBef>
              <a:spcAft>
                <a:spcPts val="0"/>
              </a:spcAft>
              <a:buSzPts val="4800"/>
              <a:buFont typeface="Arial"/>
              <a:buNone/>
              <a:defRPr>
                <a:latin typeface="Arial"/>
                <a:ea typeface="Arial"/>
                <a:cs typeface="Arial"/>
                <a:sym typeface="Arial"/>
              </a:defRPr>
            </a:lvl5pPr>
            <a:lvl6pPr lvl="5" rtl="0">
              <a:spcBef>
                <a:spcPts val="0"/>
              </a:spcBef>
              <a:spcAft>
                <a:spcPts val="0"/>
              </a:spcAft>
              <a:buSzPts val="4800"/>
              <a:buFont typeface="Arial"/>
              <a:buNone/>
              <a:defRPr>
                <a:latin typeface="Arial"/>
                <a:ea typeface="Arial"/>
                <a:cs typeface="Arial"/>
                <a:sym typeface="Arial"/>
              </a:defRPr>
            </a:lvl6pPr>
            <a:lvl7pPr lvl="6" rtl="0">
              <a:spcBef>
                <a:spcPts val="0"/>
              </a:spcBef>
              <a:spcAft>
                <a:spcPts val="0"/>
              </a:spcAft>
              <a:buSzPts val="4800"/>
              <a:buFont typeface="Arial"/>
              <a:buNone/>
              <a:defRPr>
                <a:latin typeface="Arial"/>
                <a:ea typeface="Arial"/>
                <a:cs typeface="Arial"/>
                <a:sym typeface="Arial"/>
              </a:defRPr>
            </a:lvl7pPr>
            <a:lvl8pPr lvl="7" rtl="0">
              <a:spcBef>
                <a:spcPts val="0"/>
              </a:spcBef>
              <a:spcAft>
                <a:spcPts val="0"/>
              </a:spcAft>
              <a:buSzPts val="4800"/>
              <a:buFont typeface="Arial"/>
              <a:buNone/>
              <a:defRPr>
                <a:latin typeface="Arial"/>
                <a:ea typeface="Arial"/>
                <a:cs typeface="Arial"/>
                <a:sym typeface="Arial"/>
              </a:defRPr>
            </a:lvl8pPr>
            <a:lvl9pPr lvl="8" rtl="0">
              <a:spcBef>
                <a:spcPts val="0"/>
              </a:spcBef>
              <a:spcAft>
                <a:spcPts val="0"/>
              </a:spcAft>
              <a:buSzPts val="48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91" name="Google Shape;91;p5"/>
          <p:cNvSpPr txBox="1"/>
          <p:nvPr>
            <p:ph idx="1" type="subTitle"/>
          </p:nvPr>
        </p:nvSpPr>
        <p:spPr>
          <a:xfrm>
            <a:off x="9617335" y="6446300"/>
            <a:ext cx="6049200" cy="2055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5600"/>
              <a:buNone/>
              <a:defRPr b="0" sz="28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92" name="Google Shape;92;p5"/>
          <p:cNvSpPr txBox="1"/>
          <p:nvPr>
            <p:ph idx="2" type="subTitle"/>
          </p:nvPr>
        </p:nvSpPr>
        <p:spPr>
          <a:xfrm>
            <a:off x="2622122" y="6446300"/>
            <a:ext cx="6047400" cy="2055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5600"/>
              <a:buNone/>
              <a:defRPr b="0" sz="28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93" name="Google Shape;93;p5"/>
          <p:cNvSpPr txBox="1"/>
          <p:nvPr>
            <p:ph idx="3" type="subTitle"/>
          </p:nvPr>
        </p:nvSpPr>
        <p:spPr>
          <a:xfrm>
            <a:off x="2622100" y="5451055"/>
            <a:ext cx="6047400" cy="10140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4000"/>
              <a:buFont typeface="Montserrat"/>
              <a:buNone/>
              <a:defRPr sz="4400">
                <a:latin typeface="Lexend ExtraBold"/>
                <a:ea typeface="Lexend ExtraBold"/>
                <a:cs typeface="Lexend ExtraBold"/>
                <a:sym typeface="Lexend ExtraBold"/>
              </a:defRPr>
            </a:lvl1pPr>
            <a:lvl2pPr lvl="1" rtl="0" algn="ctr">
              <a:spcBef>
                <a:spcPts val="0"/>
              </a:spcBef>
              <a:spcAft>
                <a:spcPts val="0"/>
              </a:spcAft>
              <a:buSzPts val="4000"/>
              <a:buFont typeface="Montserrat"/>
              <a:buNone/>
              <a:defRPr sz="4000">
                <a:latin typeface="Montserrat"/>
                <a:ea typeface="Montserrat"/>
                <a:cs typeface="Montserrat"/>
                <a:sym typeface="Montserrat"/>
              </a:defRPr>
            </a:lvl2pPr>
            <a:lvl3pPr lvl="2" rtl="0" algn="ctr">
              <a:spcBef>
                <a:spcPts val="3200"/>
              </a:spcBef>
              <a:spcAft>
                <a:spcPts val="0"/>
              </a:spcAft>
              <a:buSzPts val="4000"/>
              <a:buFont typeface="Montserrat"/>
              <a:buNone/>
              <a:defRPr sz="4000">
                <a:latin typeface="Montserrat"/>
                <a:ea typeface="Montserrat"/>
                <a:cs typeface="Montserrat"/>
                <a:sym typeface="Montserrat"/>
              </a:defRPr>
            </a:lvl3pPr>
            <a:lvl4pPr lvl="3" rtl="0" algn="ctr">
              <a:spcBef>
                <a:spcPts val="3200"/>
              </a:spcBef>
              <a:spcAft>
                <a:spcPts val="0"/>
              </a:spcAft>
              <a:buSzPts val="4000"/>
              <a:buFont typeface="Montserrat"/>
              <a:buNone/>
              <a:defRPr sz="4000">
                <a:latin typeface="Montserrat"/>
                <a:ea typeface="Montserrat"/>
                <a:cs typeface="Montserrat"/>
                <a:sym typeface="Montserrat"/>
              </a:defRPr>
            </a:lvl4pPr>
            <a:lvl5pPr lvl="4" rtl="0" algn="ctr">
              <a:spcBef>
                <a:spcPts val="3200"/>
              </a:spcBef>
              <a:spcAft>
                <a:spcPts val="0"/>
              </a:spcAft>
              <a:buSzPts val="4000"/>
              <a:buFont typeface="Montserrat"/>
              <a:buNone/>
              <a:defRPr sz="4000">
                <a:latin typeface="Montserrat"/>
                <a:ea typeface="Montserrat"/>
                <a:cs typeface="Montserrat"/>
                <a:sym typeface="Montserrat"/>
              </a:defRPr>
            </a:lvl5pPr>
            <a:lvl6pPr lvl="5" rtl="0" algn="ctr">
              <a:spcBef>
                <a:spcPts val="3200"/>
              </a:spcBef>
              <a:spcAft>
                <a:spcPts val="0"/>
              </a:spcAft>
              <a:buSzPts val="4000"/>
              <a:buFont typeface="Montserrat"/>
              <a:buNone/>
              <a:defRPr sz="4000">
                <a:latin typeface="Montserrat"/>
                <a:ea typeface="Montserrat"/>
                <a:cs typeface="Montserrat"/>
                <a:sym typeface="Montserrat"/>
              </a:defRPr>
            </a:lvl6pPr>
            <a:lvl7pPr lvl="6" rtl="0" algn="ctr">
              <a:spcBef>
                <a:spcPts val="3200"/>
              </a:spcBef>
              <a:spcAft>
                <a:spcPts val="0"/>
              </a:spcAft>
              <a:buSzPts val="4000"/>
              <a:buFont typeface="Montserrat"/>
              <a:buNone/>
              <a:defRPr sz="4000">
                <a:latin typeface="Montserrat"/>
                <a:ea typeface="Montserrat"/>
                <a:cs typeface="Montserrat"/>
                <a:sym typeface="Montserrat"/>
              </a:defRPr>
            </a:lvl7pPr>
            <a:lvl8pPr lvl="7" rtl="0" algn="ctr">
              <a:spcBef>
                <a:spcPts val="3200"/>
              </a:spcBef>
              <a:spcAft>
                <a:spcPts val="0"/>
              </a:spcAft>
              <a:buSzPts val="4000"/>
              <a:buFont typeface="Montserrat"/>
              <a:buNone/>
              <a:defRPr sz="4000">
                <a:latin typeface="Montserrat"/>
                <a:ea typeface="Montserrat"/>
                <a:cs typeface="Montserrat"/>
                <a:sym typeface="Montserrat"/>
              </a:defRPr>
            </a:lvl8pPr>
            <a:lvl9pPr lvl="8" rtl="0" algn="ctr">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94" name="Google Shape;94;p5"/>
          <p:cNvSpPr txBox="1"/>
          <p:nvPr>
            <p:ph idx="4" type="subTitle"/>
          </p:nvPr>
        </p:nvSpPr>
        <p:spPr>
          <a:xfrm>
            <a:off x="9617967" y="5451055"/>
            <a:ext cx="6047400" cy="10140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4000"/>
              <a:buFont typeface="Montserrat"/>
              <a:buNone/>
              <a:defRPr sz="4400">
                <a:latin typeface="Lexend ExtraBold"/>
                <a:ea typeface="Lexend ExtraBold"/>
                <a:cs typeface="Lexend ExtraBold"/>
                <a:sym typeface="Lexend ExtraBold"/>
              </a:defRPr>
            </a:lvl1pPr>
            <a:lvl2pPr lvl="1" rtl="0" algn="ctr">
              <a:spcBef>
                <a:spcPts val="0"/>
              </a:spcBef>
              <a:spcAft>
                <a:spcPts val="0"/>
              </a:spcAft>
              <a:buSzPts val="4000"/>
              <a:buFont typeface="Montserrat"/>
              <a:buNone/>
              <a:defRPr sz="4000">
                <a:latin typeface="Montserrat"/>
                <a:ea typeface="Montserrat"/>
                <a:cs typeface="Montserrat"/>
                <a:sym typeface="Montserrat"/>
              </a:defRPr>
            </a:lvl2pPr>
            <a:lvl3pPr lvl="2" rtl="0" algn="ctr">
              <a:spcBef>
                <a:spcPts val="3200"/>
              </a:spcBef>
              <a:spcAft>
                <a:spcPts val="0"/>
              </a:spcAft>
              <a:buSzPts val="4000"/>
              <a:buFont typeface="Montserrat"/>
              <a:buNone/>
              <a:defRPr sz="4000">
                <a:latin typeface="Montserrat"/>
                <a:ea typeface="Montserrat"/>
                <a:cs typeface="Montserrat"/>
                <a:sym typeface="Montserrat"/>
              </a:defRPr>
            </a:lvl3pPr>
            <a:lvl4pPr lvl="3" rtl="0" algn="ctr">
              <a:spcBef>
                <a:spcPts val="3200"/>
              </a:spcBef>
              <a:spcAft>
                <a:spcPts val="0"/>
              </a:spcAft>
              <a:buSzPts val="4000"/>
              <a:buFont typeface="Montserrat"/>
              <a:buNone/>
              <a:defRPr sz="4000">
                <a:latin typeface="Montserrat"/>
                <a:ea typeface="Montserrat"/>
                <a:cs typeface="Montserrat"/>
                <a:sym typeface="Montserrat"/>
              </a:defRPr>
            </a:lvl4pPr>
            <a:lvl5pPr lvl="4" rtl="0" algn="ctr">
              <a:spcBef>
                <a:spcPts val="3200"/>
              </a:spcBef>
              <a:spcAft>
                <a:spcPts val="0"/>
              </a:spcAft>
              <a:buSzPts val="4000"/>
              <a:buFont typeface="Montserrat"/>
              <a:buNone/>
              <a:defRPr sz="4000">
                <a:latin typeface="Montserrat"/>
                <a:ea typeface="Montserrat"/>
                <a:cs typeface="Montserrat"/>
                <a:sym typeface="Montserrat"/>
              </a:defRPr>
            </a:lvl5pPr>
            <a:lvl6pPr lvl="5" rtl="0" algn="ctr">
              <a:spcBef>
                <a:spcPts val="3200"/>
              </a:spcBef>
              <a:spcAft>
                <a:spcPts val="0"/>
              </a:spcAft>
              <a:buSzPts val="4000"/>
              <a:buFont typeface="Montserrat"/>
              <a:buNone/>
              <a:defRPr sz="4000">
                <a:latin typeface="Montserrat"/>
                <a:ea typeface="Montserrat"/>
                <a:cs typeface="Montserrat"/>
                <a:sym typeface="Montserrat"/>
              </a:defRPr>
            </a:lvl6pPr>
            <a:lvl7pPr lvl="6" rtl="0" algn="ctr">
              <a:spcBef>
                <a:spcPts val="3200"/>
              </a:spcBef>
              <a:spcAft>
                <a:spcPts val="0"/>
              </a:spcAft>
              <a:buSzPts val="4000"/>
              <a:buFont typeface="Montserrat"/>
              <a:buNone/>
              <a:defRPr sz="4000">
                <a:latin typeface="Montserrat"/>
                <a:ea typeface="Montserrat"/>
                <a:cs typeface="Montserrat"/>
                <a:sym typeface="Montserrat"/>
              </a:defRPr>
            </a:lvl7pPr>
            <a:lvl8pPr lvl="7" rtl="0" algn="ctr">
              <a:spcBef>
                <a:spcPts val="3200"/>
              </a:spcBef>
              <a:spcAft>
                <a:spcPts val="0"/>
              </a:spcAft>
              <a:buSzPts val="4000"/>
              <a:buFont typeface="Montserrat"/>
              <a:buNone/>
              <a:defRPr sz="4000">
                <a:latin typeface="Montserrat"/>
                <a:ea typeface="Montserrat"/>
                <a:cs typeface="Montserrat"/>
                <a:sym typeface="Montserrat"/>
              </a:defRPr>
            </a:lvl8pPr>
            <a:lvl9pPr lvl="8" rtl="0" algn="ctr">
              <a:spcBef>
                <a:spcPts val="3200"/>
              </a:spcBef>
              <a:spcAft>
                <a:spcPts val="3200"/>
              </a:spcAft>
              <a:buSzPts val="4000"/>
              <a:buFont typeface="Montserrat"/>
              <a:buNone/>
              <a:defRPr sz="4000">
                <a:latin typeface="Montserrat"/>
                <a:ea typeface="Montserrat"/>
                <a:cs typeface="Montserrat"/>
                <a:sym typeface="Montserrat"/>
              </a:defRPr>
            </a:lvl9pPr>
          </a:lstStyle>
          <a:p/>
        </p:txBody>
      </p:sp>
      <p:cxnSp>
        <p:nvCxnSpPr>
          <p:cNvPr id="95" name="Google Shape;95;p5"/>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cxnSp>
        <p:nvCxnSpPr>
          <p:cNvPr id="98" name="Google Shape;98;p6"/>
          <p:cNvCxnSpPr/>
          <p:nvPr/>
        </p:nvCxnSpPr>
        <p:spPr>
          <a:xfrm rot="10800000">
            <a:off x="1460664" y="9327820"/>
            <a:ext cx="154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9" name="Shape 99"/>
        <p:cNvGrpSpPr/>
        <p:nvPr/>
      </p:nvGrpSpPr>
      <p:grpSpPr>
        <a:xfrm>
          <a:off x="0" y="0"/>
          <a:ext cx="0" cy="0"/>
          <a:chOff x="0" y="0"/>
          <a:chExt cx="0" cy="0"/>
        </a:xfrm>
      </p:grpSpPr>
      <p:sp>
        <p:nvSpPr>
          <p:cNvPr id="100" name="Google Shape;100;p7"/>
          <p:cNvSpPr txBox="1"/>
          <p:nvPr>
            <p:ph idx="1" type="body"/>
          </p:nvPr>
        </p:nvSpPr>
        <p:spPr>
          <a:xfrm>
            <a:off x="1440000" y="3557600"/>
            <a:ext cx="7753800" cy="47190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3200"/>
              </a:spcBef>
              <a:spcAft>
                <a:spcPts val="0"/>
              </a:spcAft>
              <a:buSzPts val="2800"/>
              <a:buChar char="■"/>
              <a:defRPr/>
            </a:lvl3pPr>
            <a:lvl4pPr indent="-406400" lvl="3" marL="1828800" rtl="0">
              <a:lnSpc>
                <a:spcPct val="115000"/>
              </a:lnSpc>
              <a:spcBef>
                <a:spcPts val="3200"/>
              </a:spcBef>
              <a:spcAft>
                <a:spcPts val="0"/>
              </a:spcAft>
              <a:buSzPts val="2800"/>
              <a:buChar char="●"/>
              <a:defRPr/>
            </a:lvl4pPr>
            <a:lvl5pPr indent="-406400" lvl="4" marL="2286000" rtl="0">
              <a:lnSpc>
                <a:spcPct val="115000"/>
              </a:lnSpc>
              <a:spcBef>
                <a:spcPts val="3200"/>
              </a:spcBef>
              <a:spcAft>
                <a:spcPts val="0"/>
              </a:spcAft>
              <a:buSzPts val="2800"/>
              <a:buChar char="○"/>
              <a:defRPr/>
            </a:lvl5pPr>
            <a:lvl6pPr indent="-406400" lvl="5" marL="2743200" rtl="0">
              <a:lnSpc>
                <a:spcPct val="115000"/>
              </a:lnSpc>
              <a:spcBef>
                <a:spcPts val="3200"/>
              </a:spcBef>
              <a:spcAft>
                <a:spcPts val="0"/>
              </a:spcAft>
              <a:buSzPts val="2800"/>
              <a:buChar char="■"/>
              <a:defRPr/>
            </a:lvl6pPr>
            <a:lvl7pPr indent="-406400" lvl="6" marL="3200400" rtl="0">
              <a:lnSpc>
                <a:spcPct val="115000"/>
              </a:lnSpc>
              <a:spcBef>
                <a:spcPts val="3200"/>
              </a:spcBef>
              <a:spcAft>
                <a:spcPts val="0"/>
              </a:spcAft>
              <a:buSzPts val="2800"/>
              <a:buChar char="●"/>
              <a:defRPr/>
            </a:lvl7pPr>
            <a:lvl8pPr indent="-406400" lvl="7" marL="3657600" rtl="0">
              <a:lnSpc>
                <a:spcPct val="115000"/>
              </a:lnSpc>
              <a:spcBef>
                <a:spcPts val="3200"/>
              </a:spcBef>
              <a:spcAft>
                <a:spcPts val="0"/>
              </a:spcAft>
              <a:buSzPts val="2800"/>
              <a:buChar char="○"/>
              <a:defRPr/>
            </a:lvl8pPr>
            <a:lvl9pPr indent="-406400" lvl="8" marL="4114800" rtl="0">
              <a:lnSpc>
                <a:spcPct val="115000"/>
              </a:lnSpc>
              <a:spcBef>
                <a:spcPts val="3200"/>
              </a:spcBef>
              <a:spcAft>
                <a:spcPts val="3200"/>
              </a:spcAft>
              <a:buSzPts val="2800"/>
              <a:buChar char="■"/>
              <a:defRPr/>
            </a:lvl9pPr>
          </a:lstStyle>
          <a:p/>
        </p:txBody>
      </p:sp>
      <p:sp>
        <p:nvSpPr>
          <p:cNvPr id="101" name="Google Shape;101;p7"/>
          <p:cNvSpPr txBox="1"/>
          <p:nvPr>
            <p:ph type="title"/>
          </p:nvPr>
        </p:nvSpPr>
        <p:spPr>
          <a:xfrm>
            <a:off x="1440000" y="891569"/>
            <a:ext cx="7753800" cy="24042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cxnSp>
        <p:nvCxnSpPr>
          <p:cNvPr id="102" name="Google Shape;102;p7"/>
          <p:cNvCxnSpPr/>
          <p:nvPr/>
        </p:nvCxnSpPr>
        <p:spPr>
          <a:xfrm rot="10800000">
            <a:off x="1439390" y="9327820"/>
            <a:ext cx="15428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 name="Shape 103"/>
        <p:cNvGrpSpPr/>
        <p:nvPr/>
      </p:nvGrpSpPr>
      <p:grpSpPr>
        <a:xfrm>
          <a:off x="0" y="0"/>
          <a:ext cx="0" cy="0"/>
          <a:chOff x="0" y="0"/>
          <a:chExt cx="0" cy="0"/>
        </a:xfrm>
      </p:grpSpPr>
      <p:sp>
        <p:nvSpPr>
          <p:cNvPr id="104" name="Google Shape;104;p8"/>
          <p:cNvSpPr txBox="1"/>
          <p:nvPr>
            <p:ph type="title"/>
          </p:nvPr>
        </p:nvSpPr>
        <p:spPr>
          <a:xfrm>
            <a:off x="2202500" y="2614200"/>
            <a:ext cx="13882800" cy="5058600"/>
          </a:xfrm>
          <a:prstGeom prst="rect">
            <a:avLst/>
          </a:prstGeom>
        </p:spPr>
        <p:txBody>
          <a:bodyPr anchorCtr="0" anchor="t" bIns="182850" lIns="182850" spcFirstLastPara="1" rIns="182850" wrap="square" tIns="182850">
            <a:noAutofit/>
          </a:bodyPr>
          <a:lstStyle>
            <a:lvl1pPr lvl="0" algn="ctr">
              <a:lnSpc>
                <a:spcPct val="80000"/>
              </a:lnSpc>
              <a:spcBef>
                <a:spcPts val="0"/>
              </a:spcBef>
              <a:spcAft>
                <a:spcPts val="0"/>
              </a:spcAft>
              <a:buSzPts val="9600"/>
              <a:buNone/>
              <a:defRPr sz="200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105" name="Google Shape;105;p8"/>
          <p:cNvSpPr txBox="1"/>
          <p:nvPr>
            <p:ph idx="1" type="subTitle"/>
          </p:nvPr>
        </p:nvSpPr>
        <p:spPr>
          <a:xfrm>
            <a:off x="1440000" y="943950"/>
            <a:ext cx="4672200" cy="437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None/>
              <a:defRPr sz="2000">
                <a:solidFill>
                  <a:srgbClr val="000000"/>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6" name="Google Shape;106;p8"/>
          <p:cNvSpPr txBox="1"/>
          <p:nvPr>
            <p:ph idx="2" type="subTitle"/>
          </p:nvPr>
        </p:nvSpPr>
        <p:spPr>
          <a:xfrm>
            <a:off x="4295850" y="9394650"/>
            <a:ext cx="2737200" cy="249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None/>
              <a:defRPr sz="2000">
                <a:solidFill>
                  <a:srgbClr val="000000"/>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grpSp>
        <p:nvGrpSpPr>
          <p:cNvPr id="107" name="Google Shape;107;p8"/>
          <p:cNvGrpSpPr/>
          <p:nvPr/>
        </p:nvGrpSpPr>
        <p:grpSpPr>
          <a:xfrm>
            <a:off x="1440022" y="9027000"/>
            <a:ext cx="2737055" cy="601800"/>
            <a:chOff x="7055224" y="4513500"/>
            <a:chExt cx="1368528" cy="300900"/>
          </a:xfrm>
        </p:grpSpPr>
        <p:grpSp>
          <p:nvGrpSpPr>
            <p:cNvPr id="108" name="Google Shape;108;p8"/>
            <p:cNvGrpSpPr/>
            <p:nvPr/>
          </p:nvGrpSpPr>
          <p:grpSpPr>
            <a:xfrm>
              <a:off x="7629309" y="4513500"/>
              <a:ext cx="794443" cy="300900"/>
              <a:chOff x="7310856" y="4513500"/>
              <a:chExt cx="1113132" cy="300900"/>
            </a:xfrm>
          </p:grpSpPr>
          <p:cxnSp>
            <p:nvCxnSpPr>
              <p:cNvPr id="109" name="Google Shape;109;p8"/>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0" name="Google Shape;110;p8"/>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8"/>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12" name="Google Shape;112;p8"/>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3" name="Google Shape;113;p8"/>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4" name="Google Shape;114;p8"/>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15" name="Google Shape;115;p8"/>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6" name="Google Shape;116;p8"/>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17" name="Google Shape;117;p8"/>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8" name="Google Shape;118;p8"/>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8"/>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20" name="Google Shape;120;p8"/>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1" name="Google Shape;121;p8"/>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22" name="Google Shape;122;p8"/>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23" name="Google Shape;123;p8"/>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4" name="Google Shape;124;p8"/>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5" name="Google Shape;125;p8"/>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6" name="Google Shape;126;p8"/>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127" name="Google Shape;127;p8"/>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8" name="Google Shape;128;p8"/>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29" name="Google Shape;129;p8"/>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30" name="Google Shape;130;p8"/>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31" name="Google Shape;131;p8"/>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32" name="Google Shape;132;p8"/>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33" name="Google Shape;133;p8"/>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34" name="Google Shape;134;p8"/>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35" name="Google Shape;135;p8"/>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36" name="Google Shape;136;p8"/>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37" name="Google Shape;137;p8"/>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38" name="Google Shape;138;p8"/>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139" name="Google Shape;139;p8"/>
          <p:cNvCxnSpPr/>
          <p:nvPr/>
        </p:nvCxnSpPr>
        <p:spPr>
          <a:xfrm rot="10800000">
            <a:off x="15521551" y="93278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9"/>
          <p:cNvSpPr txBox="1"/>
          <p:nvPr>
            <p:ph idx="1" type="subTitle"/>
          </p:nvPr>
        </p:nvSpPr>
        <p:spPr>
          <a:xfrm>
            <a:off x="8434175" y="4729600"/>
            <a:ext cx="8286000" cy="2644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3800"/>
              <a:buNone/>
              <a:defRPr sz="3200"/>
            </a:lvl1pPr>
            <a:lvl2pPr lvl="1" rtl="0" algn="ctr">
              <a:lnSpc>
                <a:spcPct val="100000"/>
              </a:lnSpc>
              <a:spcBef>
                <a:spcPts val="3200"/>
              </a:spcBef>
              <a:spcAft>
                <a:spcPts val="0"/>
              </a:spcAft>
              <a:buSzPts val="3800"/>
              <a:buNone/>
              <a:defRPr sz="3800"/>
            </a:lvl2pPr>
            <a:lvl3pPr lvl="2" rtl="0" algn="ctr">
              <a:lnSpc>
                <a:spcPct val="100000"/>
              </a:lnSpc>
              <a:spcBef>
                <a:spcPts val="3200"/>
              </a:spcBef>
              <a:spcAft>
                <a:spcPts val="0"/>
              </a:spcAft>
              <a:buSzPts val="3800"/>
              <a:buNone/>
              <a:defRPr sz="3800"/>
            </a:lvl3pPr>
            <a:lvl4pPr lvl="3" rtl="0" algn="ctr">
              <a:lnSpc>
                <a:spcPct val="100000"/>
              </a:lnSpc>
              <a:spcBef>
                <a:spcPts val="3200"/>
              </a:spcBef>
              <a:spcAft>
                <a:spcPts val="0"/>
              </a:spcAft>
              <a:buSzPts val="3800"/>
              <a:buNone/>
              <a:defRPr sz="3800"/>
            </a:lvl4pPr>
            <a:lvl5pPr lvl="4" rtl="0" algn="ctr">
              <a:lnSpc>
                <a:spcPct val="100000"/>
              </a:lnSpc>
              <a:spcBef>
                <a:spcPts val="3200"/>
              </a:spcBef>
              <a:spcAft>
                <a:spcPts val="0"/>
              </a:spcAft>
              <a:buSzPts val="3800"/>
              <a:buNone/>
              <a:defRPr sz="3800"/>
            </a:lvl5pPr>
            <a:lvl6pPr lvl="5" rtl="0" algn="ctr">
              <a:lnSpc>
                <a:spcPct val="100000"/>
              </a:lnSpc>
              <a:spcBef>
                <a:spcPts val="3200"/>
              </a:spcBef>
              <a:spcAft>
                <a:spcPts val="0"/>
              </a:spcAft>
              <a:buSzPts val="3800"/>
              <a:buNone/>
              <a:defRPr sz="3800"/>
            </a:lvl6pPr>
            <a:lvl7pPr lvl="6" rtl="0" algn="ctr">
              <a:lnSpc>
                <a:spcPct val="100000"/>
              </a:lnSpc>
              <a:spcBef>
                <a:spcPts val="3200"/>
              </a:spcBef>
              <a:spcAft>
                <a:spcPts val="0"/>
              </a:spcAft>
              <a:buSzPts val="3800"/>
              <a:buNone/>
              <a:defRPr sz="3800"/>
            </a:lvl7pPr>
            <a:lvl8pPr lvl="7" rtl="0" algn="ctr">
              <a:lnSpc>
                <a:spcPct val="100000"/>
              </a:lnSpc>
              <a:spcBef>
                <a:spcPts val="3200"/>
              </a:spcBef>
              <a:spcAft>
                <a:spcPts val="0"/>
              </a:spcAft>
              <a:buSzPts val="3800"/>
              <a:buNone/>
              <a:defRPr sz="3800"/>
            </a:lvl8pPr>
            <a:lvl9pPr lvl="8" rtl="0" algn="ctr">
              <a:lnSpc>
                <a:spcPct val="100000"/>
              </a:lnSpc>
              <a:spcBef>
                <a:spcPts val="3200"/>
              </a:spcBef>
              <a:spcAft>
                <a:spcPts val="3200"/>
              </a:spcAft>
              <a:buSzPts val="3800"/>
              <a:buNone/>
              <a:defRPr sz="3800"/>
            </a:lvl9pPr>
          </a:lstStyle>
          <a:p/>
        </p:txBody>
      </p:sp>
      <p:sp>
        <p:nvSpPr>
          <p:cNvPr id="142" name="Google Shape;142;p9"/>
          <p:cNvSpPr txBox="1"/>
          <p:nvPr>
            <p:ph type="title"/>
          </p:nvPr>
        </p:nvSpPr>
        <p:spPr>
          <a:xfrm>
            <a:off x="8434220" y="3204450"/>
            <a:ext cx="8286000" cy="11454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7800"/>
              <a:buNone/>
              <a:defRPr sz="7800"/>
            </a:lvl1pPr>
            <a:lvl2pPr lvl="1" rtl="0">
              <a:spcBef>
                <a:spcPts val="0"/>
              </a:spcBef>
              <a:spcAft>
                <a:spcPts val="0"/>
              </a:spcAft>
              <a:buSzPts val="7800"/>
              <a:buNone/>
              <a:defRPr sz="7800"/>
            </a:lvl2pPr>
            <a:lvl3pPr lvl="2" rtl="0">
              <a:spcBef>
                <a:spcPts val="0"/>
              </a:spcBef>
              <a:spcAft>
                <a:spcPts val="0"/>
              </a:spcAft>
              <a:buSzPts val="7800"/>
              <a:buNone/>
              <a:defRPr sz="7800"/>
            </a:lvl3pPr>
            <a:lvl4pPr lvl="3" rtl="0">
              <a:spcBef>
                <a:spcPts val="0"/>
              </a:spcBef>
              <a:spcAft>
                <a:spcPts val="0"/>
              </a:spcAft>
              <a:buSzPts val="7800"/>
              <a:buNone/>
              <a:defRPr sz="7800"/>
            </a:lvl4pPr>
            <a:lvl5pPr lvl="4" rtl="0">
              <a:spcBef>
                <a:spcPts val="0"/>
              </a:spcBef>
              <a:spcAft>
                <a:spcPts val="0"/>
              </a:spcAft>
              <a:buSzPts val="7800"/>
              <a:buNone/>
              <a:defRPr sz="7800"/>
            </a:lvl5pPr>
            <a:lvl6pPr lvl="5" rtl="0">
              <a:spcBef>
                <a:spcPts val="0"/>
              </a:spcBef>
              <a:spcAft>
                <a:spcPts val="0"/>
              </a:spcAft>
              <a:buSzPts val="7800"/>
              <a:buNone/>
              <a:defRPr sz="7800"/>
            </a:lvl6pPr>
            <a:lvl7pPr lvl="6" rtl="0">
              <a:spcBef>
                <a:spcPts val="0"/>
              </a:spcBef>
              <a:spcAft>
                <a:spcPts val="0"/>
              </a:spcAft>
              <a:buSzPts val="7800"/>
              <a:buNone/>
              <a:defRPr sz="7800"/>
            </a:lvl7pPr>
            <a:lvl8pPr lvl="7" rtl="0">
              <a:spcBef>
                <a:spcPts val="0"/>
              </a:spcBef>
              <a:spcAft>
                <a:spcPts val="0"/>
              </a:spcAft>
              <a:buSzPts val="7800"/>
              <a:buNone/>
              <a:defRPr sz="7800"/>
            </a:lvl8pPr>
            <a:lvl9pPr lvl="8" rtl="0">
              <a:spcBef>
                <a:spcPts val="0"/>
              </a:spcBef>
              <a:spcAft>
                <a:spcPts val="0"/>
              </a:spcAft>
              <a:buSzPts val="7800"/>
              <a:buNone/>
              <a:defRPr sz="7800"/>
            </a:lvl9pPr>
          </a:lstStyle>
          <a:p/>
        </p:txBody>
      </p:sp>
      <p:sp>
        <p:nvSpPr>
          <p:cNvPr id="143" name="Google Shape;143;p9"/>
          <p:cNvSpPr txBox="1"/>
          <p:nvPr>
            <p:ph idx="2" type="subTitle"/>
          </p:nvPr>
        </p:nvSpPr>
        <p:spPr>
          <a:xfrm>
            <a:off x="12175800" y="943950"/>
            <a:ext cx="4672200" cy="437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144" name="Google Shape;144;p9"/>
          <p:cNvSpPr txBox="1"/>
          <p:nvPr>
            <p:ph idx="3" type="subTitle"/>
          </p:nvPr>
        </p:nvSpPr>
        <p:spPr>
          <a:xfrm>
            <a:off x="11208600" y="9394650"/>
            <a:ext cx="2737200" cy="249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grpSp>
        <p:nvGrpSpPr>
          <p:cNvPr id="145" name="Google Shape;145;p9"/>
          <p:cNvGrpSpPr/>
          <p:nvPr/>
        </p:nvGrpSpPr>
        <p:grpSpPr>
          <a:xfrm>
            <a:off x="14074922" y="9027000"/>
            <a:ext cx="2737055" cy="601800"/>
            <a:chOff x="7055224" y="4513500"/>
            <a:chExt cx="1368528" cy="300900"/>
          </a:xfrm>
        </p:grpSpPr>
        <p:grpSp>
          <p:nvGrpSpPr>
            <p:cNvPr id="146" name="Google Shape;146;p9"/>
            <p:cNvGrpSpPr/>
            <p:nvPr/>
          </p:nvGrpSpPr>
          <p:grpSpPr>
            <a:xfrm>
              <a:off x="7629309" y="4513500"/>
              <a:ext cx="794443" cy="300900"/>
              <a:chOff x="7310856" y="4513500"/>
              <a:chExt cx="1113132" cy="300900"/>
            </a:xfrm>
          </p:grpSpPr>
          <p:cxnSp>
            <p:nvCxnSpPr>
              <p:cNvPr id="147" name="Google Shape;147;p9"/>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8" name="Google Shape;148;p9"/>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9"/>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50" name="Google Shape;150;p9"/>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9"/>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2" name="Google Shape;152;p9"/>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53" name="Google Shape;153;p9"/>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4" name="Google Shape;154;p9"/>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55" name="Google Shape;155;p9"/>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6" name="Google Shape;156;p9"/>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7" name="Google Shape;157;p9"/>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58" name="Google Shape;158;p9"/>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9"/>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60" name="Google Shape;160;p9"/>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1" name="Google Shape;161;p9"/>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2" name="Google Shape;162;p9"/>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9"/>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4" name="Google Shape;164;p9"/>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165" name="Google Shape;165;p9"/>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9"/>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9"/>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8" name="Google Shape;168;p9"/>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9" name="Google Shape;169;p9"/>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9"/>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1" name="Google Shape;171;p9"/>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2" name="Google Shape;172;p9"/>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3" name="Google Shape;173;p9"/>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4" name="Google Shape;174;p9"/>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9"/>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76" name="Google Shape;176;p9"/>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177" name="Google Shape;177;p9"/>
          <p:cNvCxnSpPr/>
          <p:nvPr/>
        </p:nvCxnSpPr>
        <p:spPr>
          <a:xfrm rot="10800000">
            <a:off x="1440051" y="93278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8" name="Shape 178"/>
        <p:cNvGrpSpPr/>
        <p:nvPr/>
      </p:nvGrpSpPr>
      <p:grpSpPr>
        <a:xfrm>
          <a:off x="0" y="0"/>
          <a:ext cx="0" cy="0"/>
          <a:chOff x="0" y="0"/>
          <a:chExt cx="0" cy="0"/>
        </a:xfrm>
      </p:grpSpPr>
      <p:sp>
        <p:nvSpPr>
          <p:cNvPr id="179" name="Google Shape;179;p10"/>
          <p:cNvSpPr txBox="1"/>
          <p:nvPr>
            <p:ph type="title"/>
          </p:nvPr>
        </p:nvSpPr>
        <p:spPr>
          <a:xfrm>
            <a:off x="4539400" y="1902950"/>
            <a:ext cx="9209400" cy="2520600"/>
          </a:xfrm>
          <a:prstGeom prst="rect">
            <a:avLst/>
          </a:prstGeom>
          <a:solidFill>
            <a:schemeClr val="lt1"/>
          </a:solidFill>
        </p:spPr>
        <p:txBody>
          <a:bodyPr anchorCtr="0" anchor="ctr" bIns="182850" lIns="182850" spcFirstLastPara="1" rIns="182850" wrap="square" tIns="182850">
            <a:noAutofit/>
          </a:bodyPr>
          <a:lstStyle>
            <a:lvl1pPr lvl="0" rtl="0" algn="ctr">
              <a:spcBef>
                <a:spcPts val="0"/>
              </a:spcBef>
              <a:spcAft>
                <a:spcPts val="0"/>
              </a:spcAft>
              <a:buSzPts val="6800"/>
              <a:buNone/>
              <a:defRPr/>
            </a:lvl1pPr>
            <a:lvl2pPr lvl="1" rtl="0" algn="ctr">
              <a:spcBef>
                <a:spcPts val="0"/>
              </a:spcBef>
              <a:spcAft>
                <a:spcPts val="0"/>
              </a:spcAft>
              <a:buSzPts val="6800"/>
              <a:buNone/>
              <a:defRPr/>
            </a:lvl2pPr>
            <a:lvl3pPr lvl="2" rtl="0" algn="ctr">
              <a:spcBef>
                <a:spcPts val="0"/>
              </a:spcBef>
              <a:spcAft>
                <a:spcPts val="0"/>
              </a:spcAft>
              <a:buSzPts val="6800"/>
              <a:buNone/>
              <a:defRPr/>
            </a:lvl3pPr>
            <a:lvl4pPr lvl="3" rtl="0" algn="ctr">
              <a:spcBef>
                <a:spcPts val="0"/>
              </a:spcBef>
              <a:spcAft>
                <a:spcPts val="0"/>
              </a:spcAft>
              <a:buSzPts val="6800"/>
              <a:buNone/>
              <a:defRPr/>
            </a:lvl4pPr>
            <a:lvl5pPr lvl="4" rtl="0" algn="ctr">
              <a:spcBef>
                <a:spcPts val="0"/>
              </a:spcBef>
              <a:spcAft>
                <a:spcPts val="0"/>
              </a:spcAft>
              <a:buSzPts val="6800"/>
              <a:buNone/>
              <a:defRPr/>
            </a:lvl5pPr>
            <a:lvl6pPr lvl="5" rtl="0" algn="ctr">
              <a:spcBef>
                <a:spcPts val="0"/>
              </a:spcBef>
              <a:spcAft>
                <a:spcPts val="0"/>
              </a:spcAft>
              <a:buSzPts val="6800"/>
              <a:buNone/>
              <a:defRPr/>
            </a:lvl6pPr>
            <a:lvl7pPr lvl="6" rtl="0" algn="ctr">
              <a:spcBef>
                <a:spcPts val="0"/>
              </a:spcBef>
              <a:spcAft>
                <a:spcPts val="0"/>
              </a:spcAft>
              <a:buSzPts val="6800"/>
              <a:buNone/>
              <a:defRPr/>
            </a:lvl7pPr>
            <a:lvl8pPr lvl="7" rtl="0" algn="ctr">
              <a:spcBef>
                <a:spcPts val="0"/>
              </a:spcBef>
              <a:spcAft>
                <a:spcPts val="0"/>
              </a:spcAft>
              <a:buSzPts val="6800"/>
              <a:buNone/>
              <a:defRPr/>
            </a:lvl8pPr>
            <a:lvl9pPr lvl="8" rtl="0" algn="ctr">
              <a:spcBef>
                <a:spcPts val="0"/>
              </a:spcBef>
              <a:spcAft>
                <a:spcPts val="0"/>
              </a:spcAft>
              <a:buSzPts val="6800"/>
              <a:buNone/>
              <a:defRPr/>
            </a:lvl9pPr>
          </a:lstStyle>
          <a:p/>
        </p:txBody>
      </p:sp>
      <p:cxnSp>
        <p:nvCxnSpPr>
          <p:cNvPr id="180" name="Google Shape;180;p10"/>
          <p:cNvCxnSpPr/>
          <p:nvPr/>
        </p:nvCxnSpPr>
        <p:spPr>
          <a:xfrm rot="10800000">
            <a:off x="1439390" y="9327820"/>
            <a:ext cx="15428700" cy="0"/>
          </a:xfrm>
          <a:prstGeom prst="straightConnector1">
            <a:avLst/>
          </a:prstGeom>
          <a:noFill/>
          <a:ln cap="flat" cmpd="sng" w="9525">
            <a:solidFill>
              <a:schemeClr val="dk1"/>
            </a:solidFill>
            <a:prstDash val="solid"/>
            <a:round/>
            <a:headEnd len="med" w="med" type="none"/>
            <a:tailEnd len="med" w="med" type="none"/>
          </a:ln>
        </p:spPr>
      </p:cxnSp>
      <p:grpSp>
        <p:nvGrpSpPr>
          <p:cNvPr id="181" name="Google Shape;181;p10"/>
          <p:cNvGrpSpPr/>
          <p:nvPr/>
        </p:nvGrpSpPr>
        <p:grpSpPr>
          <a:xfrm>
            <a:off x="14110922" y="638200"/>
            <a:ext cx="2737055" cy="601800"/>
            <a:chOff x="7055224" y="4513500"/>
            <a:chExt cx="1368528" cy="300900"/>
          </a:xfrm>
        </p:grpSpPr>
        <p:grpSp>
          <p:nvGrpSpPr>
            <p:cNvPr id="182" name="Google Shape;182;p10"/>
            <p:cNvGrpSpPr/>
            <p:nvPr/>
          </p:nvGrpSpPr>
          <p:grpSpPr>
            <a:xfrm>
              <a:off x="7629309" y="4513500"/>
              <a:ext cx="794443" cy="300900"/>
              <a:chOff x="7310856" y="4513500"/>
              <a:chExt cx="1113132" cy="300900"/>
            </a:xfrm>
          </p:grpSpPr>
          <p:cxnSp>
            <p:nvCxnSpPr>
              <p:cNvPr id="183" name="Google Shape;183;p10"/>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84" name="Google Shape;184;p10"/>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10"/>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86" name="Google Shape;186;p10"/>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10"/>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10"/>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89" name="Google Shape;189;p10"/>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10"/>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91" name="Google Shape;191;p10"/>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2" name="Google Shape;192;p10"/>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3" name="Google Shape;193;p10"/>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94" name="Google Shape;194;p10"/>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5" name="Google Shape;195;p10"/>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96" name="Google Shape;196;p10"/>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97" name="Google Shape;197;p10"/>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8" name="Google Shape;198;p10"/>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99" name="Google Shape;199;p10"/>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0" name="Google Shape;200;p10"/>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201" name="Google Shape;201;p10"/>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2" name="Google Shape;202;p10"/>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3" name="Google Shape;203;p10"/>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04" name="Google Shape;204;p10"/>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5" name="Google Shape;205;p10"/>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6" name="Google Shape;206;p10"/>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07" name="Google Shape;207;p10"/>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08" name="Google Shape;208;p10"/>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209" name="Google Shape;209;p10"/>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10" name="Google Shape;210;p10"/>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211" name="Google Shape;211;p10"/>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212" name="Google Shape;212;p10"/>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cxnSp>
        <p:nvCxnSpPr>
          <p:cNvPr id="213" name="Google Shape;213;p10"/>
          <p:cNvCxnSpPr/>
          <p:nvPr/>
        </p:nvCxnSpPr>
        <p:spPr>
          <a:xfrm rot="10800000">
            <a:off x="1440051" y="939095"/>
            <a:ext cx="13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40000" y="890050"/>
            <a:ext cx="15408000" cy="11298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dk1"/>
              </a:buClr>
              <a:buSzPts val="6800"/>
              <a:buFont typeface="Lexend ExtraBold"/>
              <a:buNone/>
              <a:defRPr sz="6800">
                <a:solidFill>
                  <a:schemeClr val="dk1"/>
                </a:solidFill>
                <a:latin typeface="Lexend ExtraBold"/>
                <a:ea typeface="Lexend ExtraBold"/>
                <a:cs typeface="Lexend ExtraBold"/>
                <a:sym typeface="Lexend ExtraBold"/>
              </a:defRPr>
            </a:lvl1pPr>
            <a:lvl2pPr lvl="1" rtl="0">
              <a:spcBef>
                <a:spcPts val="0"/>
              </a:spcBef>
              <a:spcAft>
                <a:spcPts val="0"/>
              </a:spcAft>
              <a:buClr>
                <a:schemeClr val="dk1"/>
              </a:buClr>
              <a:buSzPts val="6800"/>
              <a:buFont typeface="Lexend ExtraBold"/>
              <a:buNone/>
              <a:defRPr sz="6800">
                <a:solidFill>
                  <a:schemeClr val="dk1"/>
                </a:solidFill>
                <a:latin typeface="Lexend ExtraBold"/>
                <a:ea typeface="Lexend ExtraBold"/>
                <a:cs typeface="Lexend ExtraBold"/>
                <a:sym typeface="Lexend ExtraBold"/>
              </a:defRPr>
            </a:lvl2pPr>
            <a:lvl3pPr lvl="2" rtl="0">
              <a:spcBef>
                <a:spcPts val="0"/>
              </a:spcBef>
              <a:spcAft>
                <a:spcPts val="0"/>
              </a:spcAft>
              <a:buClr>
                <a:schemeClr val="dk1"/>
              </a:buClr>
              <a:buSzPts val="6800"/>
              <a:buFont typeface="Lexend ExtraBold"/>
              <a:buNone/>
              <a:defRPr sz="6800">
                <a:solidFill>
                  <a:schemeClr val="dk1"/>
                </a:solidFill>
                <a:latin typeface="Lexend ExtraBold"/>
                <a:ea typeface="Lexend ExtraBold"/>
                <a:cs typeface="Lexend ExtraBold"/>
                <a:sym typeface="Lexend ExtraBold"/>
              </a:defRPr>
            </a:lvl3pPr>
            <a:lvl4pPr lvl="3" rtl="0">
              <a:spcBef>
                <a:spcPts val="0"/>
              </a:spcBef>
              <a:spcAft>
                <a:spcPts val="0"/>
              </a:spcAft>
              <a:buClr>
                <a:schemeClr val="dk1"/>
              </a:buClr>
              <a:buSzPts val="6800"/>
              <a:buFont typeface="Lexend ExtraBold"/>
              <a:buNone/>
              <a:defRPr sz="6800">
                <a:solidFill>
                  <a:schemeClr val="dk1"/>
                </a:solidFill>
                <a:latin typeface="Lexend ExtraBold"/>
                <a:ea typeface="Lexend ExtraBold"/>
                <a:cs typeface="Lexend ExtraBold"/>
                <a:sym typeface="Lexend ExtraBold"/>
              </a:defRPr>
            </a:lvl4pPr>
            <a:lvl5pPr lvl="4" rtl="0">
              <a:spcBef>
                <a:spcPts val="0"/>
              </a:spcBef>
              <a:spcAft>
                <a:spcPts val="0"/>
              </a:spcAft>
              <a:buClr>
                <a:schemeClr val="dk1"/>
              </a:buClr>
              <a:buSzPts val="6800"/>
              <a:buFont typeface="Lexend ExtraBold"/>
              <a:buNone/>
              <a:defRPr sz="6800">
                <a:solidFill>
                  <a:schemeClr val="dk1"/>
                </a:solidFill>
                <a:latin typeface="Lexend ExtraBold"/>
                <a:ea typeface="Lexend ExtraBold"/>
                <a:cs typeface="Lexend ExtraBold"/>
                <a:sym typeface="Lexend ExtraBold"/>
              </a:defRPr>
            </a:lvl5pPr>
            <a:lvl6pPr lvl="5" rtl="0">
              <a:spcBef>
                <a:spcPts val="0"/>
              </a:spcBef>
              <a:spcAft>
                <a:spcPts val="0"/>
              </a:spcAft>
              <a:buClr>
                <a:schemeClr val="dk1"/>
              </a:buClr>
              <a:buSzPts val="6800"/>
              <a:buFont typeface="Lexend ExtraBold"/>
              <a:buNone/>
              <a:defRPr sz="6800">
                <a:solidFill>
                  <a:schemeClr val="dk1"/>
                </a:solidFill>
                <a:latin typeface="Lexend ExtraBold"/>
                <a:ea typeface="Lexend ExtraBold"/>
                <a:cs typeface="Lexend ExtraBold"/>
                <a:sym typeface="Lexend ExtraBold"/>
              </a:defRPr>
            </a:lvl6pPr>
            <a:lvl7pPr lvl="6" rtl="0">
              <a:spcBef>
                <a:spcPts val="0"/>
              </a:spcBef>
              <a:spcAft>
                <a:spcPts val="0"/>
              </a:spcAft>
              <a:buClr>
                <a:schemeClr val="dk1"/>
              </a:buClr>
              <a:buSzPts val="6800"/>
              <a:buFont typeface="Lexend ExtraBold"/>
              <a:buNone/>
              <a:defRPr sz="6800">
                <a:solidFill>
                  <a:schemeClr val="dk1"/>
                </a:solidFill>
                <a:latin typeface="Lexend ExtraBold"/>
                <a:ea typeface="Lexend ExtraBold"/>
                <a:cs typeface="Lexend ExtraBold"/>
                <a:sym typeface="Lexend ExtraBold"/>
              </a:defRPr>
            </a:lvl7pPr>
            <a:lvl8pPr lvl="7" rtl="0">
              <a:spcBef>
                <a:spcPts val="0"/>
              </a:spcBef>
              <a:spcAft>
                <a:spcPts val="0"/>
              </a:spcAft>
              <a:buClr>
                <a:schemeClr val="dk1"/>
              </a:buClr>
              <a:buSzPts val="6800"/>
              <a:buFont typeface="Lexend ExtraBold"/>
              <a:buNone/>
              <a:defRPr sz="6800">
                <a:solidFill>
                  <a:schemeClr val="dk1"/>
                </a:solidFill>
                <a:latin typeface="Lexend ExtraBold"/>
                <a:ea typeface="Lexend ExtraBold"/>
                <a:cs typeface="Lexend ExtraBold"/>
                <a:sym typeface="Lexend ExtraBold"/>
              </a:defRPr>
            </a:lvl8pPr>
            <a:lvl9pPr lvl="8" rtl="0">
              <a:spcBef>
                <a:spcPts val="0"/>
              </a:spcBef>
              <a:spcAft>
                <a:spcPts val="0"/>
              </a:spcAft>
              <a:buClr>
                <a:schemeClr val="dk1"/>
              </a:buClr>
              <a:buSzPts val="6800"/>
              <a:buFont typeface="Lexend ExtraBold"/>
              <a:buNone/>
              <a:defRPr sz="6800">
                <a:solidFill>
                  <a:schemeClr val="dk1"/>
                </a:solidFill>
                <a:latin typeface="Lexend ExtraBold"/>
                <a:ea typeface="Lexend ExtraBold"/>
                <a:cs typeface="Lexend ExtraBold"/>
                <a:sym typeface="Lexend ExtraBold"/>
              </a:defRPr>
            </a:lvl9pPr>
          </a:lstStyle>
          <a:p/>
        </p:txBody>
      </p:sp>
      <p:sp>
        <p:nvSpPr>
          <p:cNvPr id="7" name="Google Shape;7;p1"/>
          <p:cNvSpPr txBox="1"/>
          <p:nvPr>
            <p:ph idx="1" type="body"/>
          </p:nvPr>
        </p:nvSpPr>
        <p:spPr>
          <a:xfrm>
            <a:off x="1440000" y="2285951"/>
            <a:ext cx="15408000" cy="6741000"/>
          </a:xfrm>
          <a:prstGeom prst="rect">
            <a:avLst/>
          </a:prstGeom>
          <a:noFill/>
          <a:ln>
            <a:noFill/>
          </a:ln>
        </p:spPr>
        <p:txBody>
          <a:bodyPr anchorCtr="0" anchor="t" bIns="182850" lIns="182850" spcFirstLastPara="1" rIns="182850" wrap="square" tIns="182850">
            <a:noAutofit/>
          </a:bodyPr>
          <a:lstStyle>
            <a:lvl1pPr indent="-406400" lvl="0" marL="457200">
              <a:lnSpc>
                <a:spcPct val="100000"/>
              </a:lnSpc>
              <a:spcBef>
                <a:spcPts val="0"/>
              </a:spcBef>
              <a:spcAft>
                <a:spcPts val="0"/>
              </a:spcAft>
              <a:buClr>
                <a:schemeClr val="dk1"/>
              </a:buClr>
              <a:buSzPts val="2800"/>
              <a:buFont typeface="DM Sans"/>
              <a:buChar char="●"/>
              <a:defRPr sz="2800">
                <a:solidFill>
                  <a:schemeClr val="dk1"/>
                </a:solidFill>
                <a:latin typeface="DM Sans"/>
                <a:ea typeface="DM Sans"/>
                <a:cs typeface="DM Sans"/>
                <a:sym typeface="DM Sans"/>
              </a:defRPr>
            </a:lvl1pPr>
            <a:lvl2pPr indent="-406400" lvl="1" marL="914400">
              <a:lnSpc>
                <a:spcPct val="100000"/>
              </a:lnSpc>
              <a:spcBef>
                <a:spcPts val="3200"/>
              </a:spcBef>
              <a:spcAft>
                <a:spcPts val="0"/>
              </a:spcAft>
              <a:buClr>
                <a:schemeClr val="dk1"/>
              </a:buClr>
              <a:buSzPts val="2800"/>
              <a:buFont typeface="DM Sans"/>
              <a:buChar char="○"/>
              <a:defRPr sz="2800">
                <a:solidFill>
                  <a:schemeClr val="dk1"/>
                </a:solidFill>
                <a:latin typeface="DM Sans"/>
                <a:ea typeface="DM Sans"/>
                <a:cs typeface="DM Sans"/>
                <a:sym typeface="DM Sans"/>
              </a:defRPr>
            </a:lvl2pPr>
            <a:lvl3pPr indent="-406400" lvl="2" marL="1371600">
              <a:lnSpc>
                <a:spcPct val="100000"/>
              </a:lnSpc>
              <a:spcBef>
                <a:spcPts val="3200"/>
              </a:spcBef>
              <a:spcAft>
                <a:spcPts val="0"/>
              </a:spcAft>
              <a:buClr>
                <a:schemeClr val="dk1"/>
              </a:buClr>
              <a:buSzPts val="2800"/>
              <a:buFont typeface="DM Sans"/>
              <a:buChar char="■"/>
              <a:defRPr sz="2800">
                <a:solidFill>
                  <a:schemeClr val="dk1"/>
                </a:solidFill>
                <a:latin typeface="DM Sans"/>
                <a:ea typeface="DM Sans"/>
                <a:cs typeface="DM Sans"/>
                <a:sym typeface="DM Sans"/>
              </a:defRPr>
            </a:lvl3pPr>
            <a:lvl4pPr indent="-406400" lvl="3" marL="1828800">
              <a:lnSpc>
                <a:spcPct val="100000"/>
              </a:lnSpc>
              <a:spcBef>
                <a:spcPts val="3200"/>
              </a:spcBef>
              <a:spcAft>
                <a:spcPts val="0"/>
              </a:spcAft>
              <a:buClr>
                <a:schemeClr val="dk1"/>
              </a:buClr>
              <a:buSzPts val="2800"/>
              <a:buFont typeface="DM Sans"/>
              <a:buChar char="●"/>
              <a:defRPr sz="2800">
                <a:solidFill>
                  <a:schemeClr val="dk1"/>
                </a:solidFill>
                <a:latin typeface="DM Sans"/>
                <a:ea typeface="DM Sans"/>
                <a:cs typeface="DM Sans"/>
                <a:sym typeface="DM Sans"/>
              </a:defRPr>
            </a:lvl4pPr>
            <a:lvl5pPr indent="-406400" lvl="4" marL="2286000">
              <a:lnSpc>
                <a:spcPct val="100000"/>
              </a:lnSpc>
              <a:spcBef>
                <a:spcPts val="3200"/>
              </a:spcBef>
              <a:spcAft>
                <a:spcPts val="0"/>
              </a:spcAft>
              <a:buClr>
                <a:schemeClr val="dk1"/>
              </a:buClr>
              <a:buSzPts val="2800"/>
              <a:buFont typeface="DM Sans"/>
              <a:buChar char="○"/>
              <a:defRPr sz="2800">
                <a:solidFill>
                  <a:schemeClr val="dk1"/>
                </a:solidFill>
                <a:latin typeface="DM Sans"/>
                <a:ea typeface="DM Sans"/>
                <a:cs typeface="DM Sans"/>
                <a:sym typeface="DM Sans"/>
              </a:defRPr>
            </a:lvl5pPr>
            <a:lvl6pPr indent="-406400" lvl="5" marL="2743200">
              <a:lnSpc>
                <a:spcPct val="100000"/>
              </a:lnSpc>
              <a:spcBef>
                <a:spcPts val="3200"/>
              </a:spcBef>
              <a:spcAft>
                <a:spcPts val="0"/>
              </a:spcAft>
              <a:buClr>
                <a:schemeClr val="dk1"/>
              </a:buClr>
              <a:buSzPts val="2800"/>
              <a:buFont typeface="DM Sans"/>
              <a:buChar char="■"/>
              <a:defRPr sz="2800">
                <a:solidFill>
                  <a:schemeClr val="dk1"/>
                </a:solidFill>
                <a:latin typeface="DM Sans"/>
                <a:ea typeface="DM Sans"/>
                <a:cs typeface="DM Sans"/>
                <a:sym typeface="DM Sans"/>
              </a:defRPr>
            </a:lvl6pPr>
            <a:lvl7pPr indent="-406400" lvl="6" marL="3200400">
              <a:lnSpc>
                <a:spcPct val="100000"/>
              </a:lnSpc>
              <a:spcBef>
                <a:spcPts val="3200"/>
              </a:spcBef>
              <a:spcAft>
                <a:spcPts val="0"/>
              </a:spcAft>
              <a:buClr>
                <a:schemeClr val="dk1"/>
              </a:buClr>
              <a:buSzPts val="2800"/>
              <a:buFont typeface="DM Sans"/>
              <a:buChar char="●"/>
              <a:defRPr sz="2800">
                <a:solidFill>
                  <a:schemeClr val="dk1"/>
                </a:solidFill>
                <a:latin typeface="DM Sans"/>
                <a:ea typeface="DM Sans"/>
                <a:cs typeface="DM Sans"/>
                <a:sym typeface="DM Sans"/>
              </a:defRPr>
            </a:lvl7pPr>
            <a:lvl8pPr indent="-406400" lvl="7" marL="3657600">
              <a:lnSpc>
                <a:spcPct val="100000"/>
              </a:lnSpc>
              <a:spcBef>
                <a:spcPts val="3200"/>
              </a:spcBef>
              <a:spcAft>
                <a:spcPts val="0"/>
              </a:spcAft>
              <a:buClr>
                <a:schemeClr val="dk1"/>
              </a:buClr>
              <a:buSzPts val="2800"/>
              <a:buFont typeface="DM Sans"/>
              <a:buChar char="○"/>
              <a:defRPr sz="2800">
                <a:solidFill>
                  <a:schemeClr val="dk1"/>
                </a:solidFill>
                <a:latin typeface="DM Sans"/>
                <a:ea typeface="DM Sans"/>
                <a:cs typeface="DM Sans"/>
                <a:sym typeface="DM Sans"/>
              </a:defRPr>
            </a:lvl8pPr>
            <a:lvl9pPr indent="-406400" lvl="8" marL="4114800">
              <a:lnSpc>
                <a:spcPct val="100000"/>
              </a:lnSpc>
              <a:spcBef>
                <a:spcPts val="3200"/>
              </a:spcBef>
              <a:spcAft>
                <a:spcPts val="3200"/>
              </a:spcAft>
              <a:buClr>
                <a:schemeClr val="dk1"/>
              </a:buClr>
              <a:buSzPts val="2800"/>
              <a:buFont typeface="DM Sans"/>
              <a:buChar char="■"/>
              <a:defRPr sz="28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77" name="Shape 577"/>
        <p:cNvGrpSpPr/>
        <p:nvPr/>
      </p:nvGrpSpPr>
      <p:grpSpPr>
        <a:xfrm>
          <a:off x="0" y="0"/>
          <a:ext cx="0" cy="0"/>
          <a:chOff x="0" y="0"/>
          <a:chExt cx="0" cy="0"/>
        </a:xfrm>
      </p:grpSpPr>
      <p:sp>
        <p:nvSpPr>
          <p:cNvPr id="578" name="Google Shape;578;p36"/>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579" name="Google Shape;579;p36"/>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docs.google.com/spreadsheets/d/1pyHwL3ne1VZWsGuAXztCTb55HJ0jbTTRa6MtKIKo9l4/copy" TargetMode="External"/><Relationship Id="rId4" Type="http://schemas.openxmlformats.org/officeDocument/2006/relationships/image" Target="../media/image1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pyHwL3ne1VZWsGuAXztCTb55HJ0jbTTRa6MtKIKo9l4/copy#gid=0" TargetMode="External"/><Relationship Id="rId5"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hyperlink" Target="https://www.freepik.com/free-vector/landing-page-online-shopping-theme_7942190.htm/?utm_source=slidesgo_template&amp;utm_medium=referral-link&amp;utm_campaign=sg_resources&amp;utm_content=freepik" TargetMode="External"/><Relationship Id="rId4" Type="http://schemas.openxmlformats.org/officeDocument/2006/relationships/hyperlink" Target="https://www.freepik.com/free-vector/landing-page-online-shopping-design_7942182.htm/?utm_source=slidesgo_template&amp;utm_medium=referral-link&amp;utm_campaign=sg_resources&amp;utm_content=freepik" TargetMode="External"/><Relationship Id="rId5" Type="http://schemas.openxmlformats.org/officeDocument/2006/relationships/hyperlink" Target="https://www.freepik.com/free-vector/flat-design-online-shopping-landing-page-template-style_7942177.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s://www.freepik.com/free-vector/flat-design-online-shopping-landing-page-template-theme_7942178.htm/?utm_source=slidesgo_template&amp;utm_medium=referral-link&amp;utm_campaign=sg_resources&amp;utm_content=freepik" TargetMode="External"/><Relationship Id="rId4" Type="http://schemas.openxmlformats.org/officeDocument/2006/relationships/hyperlink" Target="https://www.freepik.com/free-vector/flat-design-online-shopping-landing-page_7971197.htm/?utm_source=slidesgo_template&amp;utm_medium=referral-link&amp;utm_campaign=sg_resources&amp;utm_content=freepik" TargetMode="External"/><Relationship Id="rId9" Type="http://schemas.openxmlformats.org/officeDocument/2006/relationships/hyperlink" Target="https://www.freepik.com/free-photo/little-toy-supermarket-carts_3242655.htm/?utm_source=slidesgo_template&amp;utm_medium=referral-link&amp;utm_campaign=sg_resources&amp;utm_content=freepik" TargetMode="External"/><Relationship Id="rId5" Type="http://schemas.openxmlformats.org/officeDocument/2006/relationships/hyperlink" Target="https://www.freepik.com/free-vector/flat-design-online-shopping-landing-page_7971201.htm/?utm_source=slidesgo_template&amp;utm_medium=referral-link&amp;utm_campaign=sg_resources&amp;utm_content=freepik" TargetMode="External"/><Relationship Id="rId6" Type="http://schemas.openxmlformats.org/officeDocument/2006/relationships/hyperlink" Target="https://www.freepik.com/free-vector/flat-design-online-shopping-landing-page_7971192.htm/?utm_source=slidesgo_template&amp;utm_medium=referral-link&amp;utm_campaign=sg_resources&amp;utm_content=freepik" TargetMode="External"/><Relationship Id="rId7" Type="http://schemas.openxmlformats.org/officeDocument/2006/relationships/hyperlink" Target="https://www.freepik.com/free-vector/landing-page-online-shopping-concept_7942186.htm/?utm_source=slidesgo_template&amp;utm_medium=referral-link&amp;utm_campaign=sg_resources&amp;utm_content=freepik" TargetMode="External"/><Relationship Id="rId8" Type="http://schemas.openxmlformats.org/officeDocument/2006/relationships/hyperlink" Target="https://www.freepik.com/free-vector/landing-page-online-shopping_7942183.htm/?utm_source=slidesgo_template&amp;utm_medium=referral-link&amp;utm_campaign=sg_resources&amp;utm_content=freepik" TargetMode="External"/><Relationship Id="rId11" Type="http://schemas.openxmlformats.org/officeDocument/2006/relationships/hyperlink" Target="https://www.freepik.com/free-photo/team-meeting-online-conference-call_13108557.htm/?utm_source=slidesgo_template&amp;utm_medium=referral-link&amp;utm_campaign=sg_resources&amp;utm_content=freepik" TargetMode="External"/><Relationship Id="rId10" Type="http://schemas.openxmlformats.org/officeDocument/2006/relationships/hyperlink" Target="https://www.freepik.com/free-photo/person-holding-small-grocery-cart-with-gift-boxes_3197018.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hyperlink" Target="https://fonts.google.com/specimen/Lexend" TargetMode="External"/><Relationship Id="rId4" Type="http://schemas.openxmlformats.org/officeDocument/2006/relationships/hyperlink" Target="https://fonts.google.com/specimen/DM+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1.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png"/><Relationship Id="rId14" Type="http://schemas.openxmlformats.org/officeDocument/2006/relationships/image" Target="../media/image7.png"/><Relationship Id="rId17" Type="http://schemas.openxmlformats.org/officeDocument/2006/relationships/image" Target="../media/image6.png"/><Relationship Id="rId16" Type="http://schemas.openxmlformats.org/officeDocument/2006/relationships/image" Target="../media/image3.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9"/>
          <p:cNvSpPr txBox="1"/>
          <p:nvPr>
            <p:ph type="ctrTitle"/>
          </p:nvPr>
        </p:nvSpPr>
        <p:spPr>
          <a:xfrm>
            <a:off x="3178500" y="1372763"/>
            <a:ext cx="11931000" cy="2004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9000">
                <a:solidFill>
                  <a:srgbClr val="7E65FA"/>
                </a:solidFill>
              </a:rPr>
              <a:t>Serve InSPyReNet</a:t>
            </a:r>
            <a:endParaRPr sz="9000">
              <a:solidFill>
                <a:srgbClr val="7E65FA"/>
              </a:solidFill>
            </a:endParaRPr>
          </a:p>
        </p:txBody>
      </p:sp>
      <p:sp>
        <p:nvSpPr>
          <p:cNvPr id="588" name="Google Shape;588;p39"/>
          <p:cNvSpPr txBox="1"/>
          <p:nvPr>
            <p:ph idx="1" type="subTitle"/>
          </p:nvPr>
        </p:nvSpPr>
        <p:spPr>
          <a:xfrm>
            <a:off x="3573275" y="2923450"/>
            <a:ext cx="11141400" cy="951600"/>
          </a:xfrm>
          <a:prstGeom prst="rect">
            <a:avLst/>
          </a:prstGeom>
          <a:ln cap="flat" cmpd="sng" w="9525">
            <a:solidFill>
              <a:srgbClr val="000000"/>
            </a:solidFill>
            <a:prstDash val="solid"/>
            <a:round/>
            <a:headEnd len="sm" w="sm" type="none"/>
            <a:tailEnd len="sm" w="sm" type="none"/>
          </a:ln>
        </p:spPr>
        <p:txBody>
          <a:bodyPr anchorCtr="0" anchor="t" bIns="182850" lIns="182850" spcFirstLastPara="1" rIns="182850" wrap="square" tIns="182850">
            <a:noAutofit/>
          </a:bodyPr>
          <a:lstStyle/>
          <a:p>
            <a:pPr indent="0" lvl="0" marL="0" rtl="0" algn="ctr">
              <a:spcBef>
                <a:spcPts val="0"/>
              </a:spcBef>
              <a:spcAft>
                <a:spcPts val="0"/>
              </a:spcAft>
              <a:buNone/>
            </a:pPr>
            <a:r>
              <a:rPr b="1" lang="en"/>
              <a:t>Deploy InSPyReNet for salient </a:t>
            </a:r>
            <a:r>
              <a:rPr b="1" lang="en"/>
              <a:t>object segmentation</a:t>
            </a:r>
            <a:endParaRPr b="1"/>
          </a:p>
        </p:txBody>
      </p:sp>
      <p:pic>
        <p:nvPicPr>
          <p:cNvPr id="589" name="Google Shape;589;p39"/>
          <p:cNvPicPr preferRelativeResize="0"/>
          <p:nvPr/>
        </p:nvPicPr>
        <p:blipFill rotWithShape="1">
          <a:blip r:embed="rId3">
            <a:alphaModFix/>
          </a:blip>
          <a:srcRect b="0" l="15331" r="15011" t="16534"/>
          <a:stretch/>
        </p:blipFill>
        <p:spPr>
          <a:xfrm>
            <a:off x="3686100" y="4426512"/>
            <a:ext cx="4099749" cy="3403200"/>
          </a:xfrm>
          <a:prstGeom prst="rect">
            <a:avLst/>
          </a:prstGeom>
          <a:noFill/>
          <a:ln cap="flat" cmpd="sng" w="114300">
            <a:solidFill>
              <a:schemeClr val="dk1"/>
            </a:solidFill>
            <a:prstDash val="solid"/>
            <a:round/>
            <a:headEnd len="sm" w="sm" type="none"/>
            <a:tailEnd len="sm" w="sm" type="none"/>
          </a:ln>
        </p:spPr>
      </p:pic>
      <p:pic>
        <p:nvPicPr>
          <p:cNvPr id="590" name="Google Shape;590;p39"/>
          <p:cNvPicPr preferRelativeResize="0"/>
          <p:nvPr/>
        </p:nvPicPr>
        <p:blipFill rotWithShape="1">
          <a:blip r:embed="rId4">
            <a:alphaModFix/>
          </a:blip>
          <a:srcRect b="0" l="11618" r="18176" t="16275"/>
          <a:stretch/>
        </p:blipFill>
        <p:spPr>
          <a:xfrm>
            <a:off x="10502150" y="4426488"/>
            <a:ext cx="4099749" cy="3387250"/>
          </a:xfrm>
          <a:prstGeom prst="rect">
            <a:avLst/>
          </a:prstGeom>
          <a:noFill/>
          <a:ln cap="flat" cmpd="sng" w="114300">
            <a:solidFill>
              <a:srgbClr val="7E65FA"/>
            </a:solidFill>
            <a:prstDash val="solid"/>
            <a:round/>
            <a:headEnd len="sm" w="sm" type="none"/>
            <a:tailEnd len="sm" w="sm" type="none"/>
          </a:ln>
        </p:spPr>
      </p:pic>
      <p:sp>
        <p:nvSpPr>
          <p:cNvPr id="591" name="Google Shape;591;p39"/>
          <p:cNvSpPr/>
          <p:nvPr/>
        </p:nvSpPr>
        <p:spPr>
          <a:xfrm>
            <a:off x="8508775" y="5826400"/>
            <a:ext cx="1270448" cy="1054724"/>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 name="Google Shape;592;p39"/>
          <p:cNvSpPr txBox="1"/>
          <p:nvPr/>
        </p:nvSpPr>
        <p:spPr>
          <a:xfrm>
            <a:off x="3573175" y="7886125"/>
            <a:ext cx="4325400" cy="7233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dk2"/>
                </a:solidFill>
                <a:latin typeface="DM Sans"/>
                <a:ea typeface="DM Sans"/>
                <a:cs typeface="DM Sans"/>
                <a:sym typeface="DM Sans"/>
              </a:rPr>
              <a:t>Input</a:t>
            </a:r>
            <a:endParaRPr b="1" sz="3500">
              <a:solidFill>
                <a:schemeClr val="dk2"/>
              </a:solidFill>
              <a:latin typeface="DM Sans"/>
              <a:ea typeface="DM Sans"/>
              <a:cs typeface="DM Sans"/>
              <a:sym typeface="DM Sans"/>
            </a:endParaRPr>
          </a:p>
        </p:txBody>
      </p:sp>
      <p:sp>
        <p:nvSpPr>
          <p:cNvPr id="593" name="Google Shape;593;p39"/>
          <p:cNvSpPr txBox="1"/>
          <p:nvPr/>
        </p:nvSpPr>
        <p:spPr>
          <a:xfrm>
            <a:off x="10389325" y="7886125"/>
            <a:ext cx="4325400" cy="723300"/>
          </a:xfrm>
          <a:prstGeom prst="rect">
            <a:avLst/>
          </a:prstGeom>
          <a:solidFill>
            <a:srgbClr val="7E65F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dk2"/>
                </a:solidFill>
                <a:latin typeface="DM Sans"/>
                <a:ea typeface="DM Sans"/>
                <a:cs typeface="DM Sans"/>
                <a:sym typeface="DM Sans"/>
              </a:rPr>
              <a:t>Output</a:t>
            </a:r>
            <a:endParaRPr b="1" sz="3500">
              <a:solidFill>
                <a:schemeClr val="dk2"/>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48"/>
          <p:cNvSpPr/>
          <p:nvPr/>
        </p:nvSpPr>
        <p:spPr>
          <a:xfrm>
            <a:off x="1734750" y="3612181"/>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 name="Google Shape;1045;p48"/>
          <p:cNvSpPr/>
          <p:nvPr/>
        </p:nvSpPr>
        <p:spPr>
          <a:xfrm>
            <a:off x="6968650" y="3612181"/>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 name="Google Shape;1046;p48"/>
          <p:cNvSpPr/>
          <p:nvPr/>
        </p:nvSpPr>
        <p:spPr>
          <a:xfrm>
            <a:off x="12202550" y="3612181"/>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 name="Google Shape;1047;p48"/>
          <p:cNvSpPr txBox="1"/>
          <p:nvPr>
            <p:ph idx="4" type="subTitle"/>
          </p:nvPr>
        </p:nvSpPr>
        <p:spPr>
          <a:xfrm>
            <a:off x="1502550" y="5425609"/>
            <a:ext cx="4815000" cy="1055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Mercury</a:t>
            </a:r>
            <a:endParaRPr/>
          </a:p>
        </p:txBody>
      </p:sp>
      <p:sp>
        <p:nvSpPr>
          <p:cNvPr id="1048" name="Google Shape;1048;p48"/>
          <p:cNvSpPr txBox="1"/>
          <p:nvPr>
            <p:ph idx="5" type="subTitle"/>
          </p:nvPr>
        </p:nvSpPr>
        <p:spPr>
          <a:xfrm>
            <a:off x="6736464" y="5425609"/>
            <a:ext cx="4815000" cy="1055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Venus</a:t>
            </a:r>
            <a:endParaRPr/>
          </a:p>
        </p:txBody>
      </p:sp>
      <p:sp>
        <p:nvSpPr>
          <p:cNvPr id="1049" name="Google Shape;1049;p48"/>
          <p:cNvSpPr txBox="1"/>
          <p:nvPr>
            <p:ph idx="6" type="subTitle"/>
          </p:nvPr>
        </p:nvSpPr>
        <p:spPr>
          <a:xfrm>
            <a:off x="11970377" y="5425609"/>
            <a:ext cx="4815000" cy="1055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Mars</a:t>
            </a:r>
            <a:endParaRPr/>
          </a:p>
        </p:txBody>
      </p:sp>
      <p:sp>
        <p:nvSpPr>
          <p:cNvPr id="1050" name="Google Shape;1050;p48"/>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are three important ideas</a:t>
            </a:r>
            <a:endParaRPr/>
          </a:p>
        </p:txBody>
      </p:sp>
      <p:sp>
        <p:nvSpPr>
          <p:cNvPr id="1051" name="Google Shape;1051;p48"/>
          <p:cNvSpPr txBox="1"/>
          <p:nvPr>
            <p:ph idx="1" type="subTitle"/>
          </p:nvPr>
        </p:nvSpPr>
        <p:spPr>
          <a:xfrm>
            <a:off x="1502550" y="6390948"/>
            <a:ext cx="4815000" cy="1738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 one of them all</a:t>
            </a:r>
            <a:endParaRPr/>
          </a:p>
        </p:txBody>
      </p:sp>
      <p:sp>
        <p:nvSpPr>
          <p:cNvPr id="1052" name="Google Shape;1052;p48"/>
          <p:cNvSpPr txBox="1"/>
          <p:nvPr>
            <p:ph idx="2" type="subTitle"/>
          </p:nvPr>
        </p:nvSpPr>
        <p:spPr>
          <a:xfrm>
            <a:off x="6736464" y="6390948"/>
            <a:ext cx="4815000" cy="1738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 has a beautiful name and is the second planet from the Sun</a:t>
            </a:r>
            <a:endParaRPr/>
          </a:p>
        </p:txBody>
      </p:sp>
      <p:sp>
        <p:nvSpPr>
          <p:cNvPr id="1053" name="Google Shape;1053;p48"/>
          <p:cNvSpPr txBox="1"/>
          <p:nvPr>
            <p:ph idx="3" type="subTitle"/>
          </p:nvPr>
        </p:nvSpPr>
        <p:spPr>
          <a:xfrm>
            <a:off x="11970377" y="6390948"/>
            <a:ext cx="4815000" cy="1738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Despite being red, Mars is actually a cold planet. It’s full of iron oxide dust</a:t>
            </a:r>
            <a:endParaRPr/>
          </a:p>
        </p:txBody>
      </p:sp>
      <p:grpSp>
        <p:nvGrpSpPr>
          <p:cNvPr id="1054" name="Google Shape;1054;p48"/>
          <p:cNvGrpSpPr/>
          <p:nvPr/>
        </p:nvGrpSpPr>
        <p:grpSpPr>
          <a:xfrm>
            <a:off x="12654456" y="4089622"/>
            <a:ext cx="703572" cy="652548"/>
            <a:chOff x="-62511900" y="4129100"/>
            <a:chExt cx="304050" cy="282000"/>
          </a:xfrm>
        </p:grpSpPr>
        <p:sp>
          <p:nvSpPr>
            <p:cNvPr id="1055" name="Google Shape;1055;p4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 name="Google Shape;1056;p4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 name="Google Shape;1057;p4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 name="Google Shape;1058;p4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 name="Google Shape;1059;p4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0" name="Google Shape;1060;p48"/>
          <p:cNvGrpSpPr/>
          <p:nvPr/>
        </p:nvGrpSpPr>
        <p:grpSpPr>
          <a:xfrm>
            <a:off x="2153916" y="4048607"/>
            <a:ext cx="736315" cy="734579"/>
            <a:chOff x="-62154300" y="3743950"/>
            <a:chExt cx="318200" cy="317450"/>
          </a:xfrm>
        </p:grpSpPr>
        <p:sp>
          <p:nvSpPr>
            <p:cNvPr id="1061" name="Google Shape;1061;p4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 name="Google Shape;1062;p4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63" name="Google Shape;1063;p48"/>
          <p:cNvSpPr/>
          <p:nvPr/>
        </p:nvSpPr>
        <p:spPr>
          <a:xfrm>
            <a:off x="7402357" y="4048173"/>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64" name="Google Shape;1064;p48"/>
          <p:cNvGrpSpPr/>
          <p:nvPr/>
        </p:nvGrpSpPr>
        <p:grpSpPr>
          <a:xfrm>
            <a:off x="15997525" y="4380517"/>
            <a:ext cx="1022671" cy="1145384"/>
            <a:chOff x="1784625" y="2271900"/>
            <a:chExt cx="387875" cy="434450"/>
          </a:xfrm>
        </p:grpSpPr>
        <p:sp>
          <p:nvSpPr>
            <p:cNvPr id="1065" name="Google Shape;1065;p48"/>
            <p:cNvSpPr/>
            <p:nvPr/>
          </p:nvSpPr>
          <p:spPr>
            <a:xfrm>
              <a:off x="1787250" y="2271900"/>
              <a:ext cx="357775" cy="414950"/>
            </a:xfrm>
            <a:custGeom>
              <a:rect b="b" l="l" r="r" t="t"/>
              <a:pathLst>
                <a:path extrusionOk="0" h="16598" w="14311">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 name="Google Shape;1066;p48"/>
            <p:cNvSpPr/>
            <p:nvPr/>
          </p:nvSpPr>
          <p:spPr>
            <a:xfrm>
              <a:off x="1818350" y="2391550"/>
              <a:ext cx="354150" cy="314800"/>
            </a:xfrm>
            <a:custGeom>
              <a:rect b="b" l="l" r="r" t="t"/>
              <a:pathLst>
                <a:path extrusionOk="0" h="12592" w="14166">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 name="Google Shape;1067;p48"/>
            <p:cNvSpPr/>
            <p:nvPr/>
          </p:nvSpPr>
          <p:spPr>
            <a:xfrm>
              <a:off x="1879550" y="2272050"/>
              <a:ext cx="166950" cy="139750"/>
            </a:xfrm>
            <a:custGeom>
              <a:rect b="b" l="l" r="r" t="t"/>
              <a:pathLst>
                <a:path extrusionOk="0" h="5590" w="6678">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 name="Google Shape;1068;p48"/>
            <p:cNvSpPr/>
            <p:nvPr/>
          </p:nvSpPr>
          <p:spPr>
            <a:xfrm>
              <a:off x="1784625" y="2592200"/>
              <a:ext cx="84475" cy="45525"/>
            </a:xfrm>
            <a:custGeom>
              <a:rect b="b" l="l" r="r" t="t"/>
              <a:pathLst>
                <a:path extrusionOk="0" h="1821" w="3379">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 name="Google Shape;1069;p48"/>
            <p:cNvSpPr/>
            <p:nvPr/>
          </p:nvSpPr>
          <p:spPr>
            <a:xfrm>
              <a:off x="1840925" y="2388125"/>
              <a:ext cx="62550" cy="132425"/>
            </a:xfrm>
            <a:custGeom>
              <a:rect b="b" l="l" r="r" t="t"/>
              <a:pathLst>
                <a:path extrusionOk="0" h="5297" w="2502">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 name="Google Shape;1070;p48"/>
            <p:cNvSpPr/>
            <p:nvPr/>
          </p:nvSpPr>
          <p:spPr>
            <a:xfrm>
              <a:off x="1840600" y="2466175"/>
              <a:ext cx="62525" cy="20000"/>
            </a:xfrm>
            <a:custGeom>
              <a:rect b="b" l="l" r="r" t="t"/>
              <a:pathLst>
                <a:path extrusionOk="0" h="800" w="2501">
                  <a:moveTo>
                    <a:pt x="40" y="1"/>
                  </a:moveTo>
                  <a:lnTo>
                    <a:pt x="0" y="158"/>
                  </a:lnTo>
                  <a:lnTo>
                    <a:pt x="2462" y="799"/>
                  </a:lnTo>
                  <a:lnTo>
                    <a:pt x="2501" y="642"/>
                  </a:lnTo>
                  <a:lnTo>
                    <a:pt x="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48"/>
            <p:cNvSpPr/>
            <p:nvPr/>
          </p:nvSpPr>
          <p:spPr>
            <a:xfrm>
              <a:off x="1841900" y="2444900"/>
              <a:ext cx="62550" cy="20000"/>
            </a:xfrm>
            <a:custGeom>
              <a:rect b="b" l="l" r="r" t="t"/>
              <a:pathLst>
                <a:path extrusionOk="0" h="800" w="2502">
                  <a:moveTo>
                    <a:pt x="40" y="1"/>
                  </a:moveTo>
                  <a:lnTo>
                    <a:pt x="1" y="158"/>
                  </a:lnTo>
                  <a:lnTo>
                    <a:pt x="2462" y="799"/>
                  </a:lnTo>
                  <a:lnTo>
                    <a:pt x="2501" y="655"/>
                  </a:lnTo>
                  <a:lnTo>
                    <a:pt x="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 name="Google Shape;1072;p48"/>
            <p:cNvSpPr/>
            <p:nvPr/>
          </p:nvSpPr>
          <p:spPr>
            <a:xfrm>
              <a:off x="1832425" y="2487775"/>
              <a:ext cx="61550" cy="20000"/>
            </a:xfrm>
            <a:custGeom>
              <a:rect b="b" l="l" r="r" t="t"/>
              <a:pathLst>
                <a:path extrusionOk="0" h="800" w="2462">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73" name="Google Shape;1073;p48"/>
          <p:cNvSpPr/>
          <p:nvPr/>
        </p:nvSpPr>
        <p:spPr>
          <a:xfrm>
            <a:off x="4622070" y="2911374"/>
            <a:ext cx="604475" cy="1136752"/>
          </a:xfrm>
          <a:custGeom>
            <a:rect b="b" l="l" r="r" t="t"/>
            <a:pathLst>
              <a:path extrusionOk="0" h="13100" w="6966">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74" name="Google Shape;1074;p48"/>
          <p:cNvGrpSpPr/>
          <p:nvPr/>
        </p:nvGrpSpPr>
        <p:grpSpPr>
          <a:xfrm rot="430436">
            <a:off x="9953998" y="3889301"/>
            <a:ext cx="888799" cy="437420"/>
            <a:chOff x="6665725" y="3288700"/>
            <a:chExt cx="291325" cy="143375"/>
          </a:xfrm>
        </p:grpSpPr>
        <p:sp>
          <p:nvSpPr>
            <p:cNvPr id="1075" name="Google Shape;1075;p48"/>
            <p:cNvSpPr/>
            <p:nvPr/>
          </p:nvSpPr>
          <p:spPr>
            <a:xfrm>
              <a:off x="6669325" y="3291325"/>
              <a:ext cx="284125" cy="138150"/>
            </a:xfrm>
            <a:custGeom>
              <a:rect b="b" l="l" r="r" t="t"/>
              <a:pathLst>
                <a:path extrusionOk="0" h="5526" w="11365">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 name="Google Shape;1076;p48"/>
            <p:cNvSpPr/>
            <p:nvPr/>
          </p:nvSpPr>
          <p:spPr>
            <a:xfrm>
              <a:off x="6665725" y="3288700"/>
              <a:ext cx="291325" cy="143375"/>
            </a:xfrm>
            <a:custGeom>
              <a:rect b="b" l="l" r="r" t="t"/>
              <a:pathLst>
                <a:path extrusionOk="0" h="5735" w="11653">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 name="Google Shape;1077;p48"/>
            <p:cNvSpPr/>
            <p:nvPr/>
          </p:nvSpPr>
          <p:spPr>
            <a:xfrm>
              <a:off x="6753775" y="3291325"/>
              <a:ext cx="115225" cy="138150"/>
            </a:xfrm>
            <a:custGeom>
              <a:rect b="b" l="l" r="r" t="t"/>
              <a:pathLst>
                <a:path extrusionOk="0" h="5526" w="4609">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8" name="Google Shape;1078;p48"/>
          <p:cNvGrpSpPr/>
          <p:nvPr/>
        </p:nvGrpSpPr>
        <p:grpSpPr>
          <a:xfrm rot="-451095">
            <a:off x="15750446" y="2751549"/>
            <a:ext cx="1516826" cy="764716"/>
            <a:chOff x="3763850" y="3766900"/>
            <a:chExt cx="475250" cy="239600"/>
          </a:xfrm>
        </p:grpSpPr>
        <p:sp>
          <p:nvSpPr>
            <p:cNvPr id="1079" name="Google Shape;1079;p48"/>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 name="Google Shape;1080;p48"/>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 name="Google Shape;1081;p48"/>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 name="Google Shape;1082;p48"/>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49"/>
          <p:cNvSpPr/>
          <p:nvPr/>
        </p:nvSpPr>
        <p:spPr>
          <a:xfrm>
            <a:off x="2009075" y="3987956"/>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 name="Google Shape;1088;p49"/>
          <p:cNvSpPr/>
          <p:nvPr/>
        </p:nvSpPr>
        <p:spPr>
          <a:xfrm>
            <a:off x="2009075" y="6441031"/>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 name="Google Shape;1089;p49"/>
          <p:cNvSpPr/>
          <p:nvPr/>
        </p:nvSpPr>
        <p:spPr>
          <a:xfrm>
            <a:off x="9591325" y="3987956"/>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 name="Google Shape;1090;p49"/>
          <p:cNvSpPr/>
          <p:nvPr/>
        </p:nvSpPr>
        <p:spPr>
          <a:xfrm>
            <a:off x="9591325" y="6441031"/>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 name="Google Shape;1091;p49"/>
          <p:cNvSpPr txBox="1"/>
          <p:nvPr>
            <p:ph idx="1" type="subTitle"/>
          </p:nvPr>
        </p:nvSpPr>
        <p:spPr>
          <a:xfrm>
            <a:off x="3921250" y="3707325"/>
            <a:ext cx="4775400" cy="916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Venus</a:t>
            </a:r>
            <a:endParaRPr/>
          </a:p>
        </p:txBody>
      </p:sp>
      <p:sp>
        <p:nvSpPr>
          <p:cNvPr id="1092" name="Google Shape;1092;p49"/>
          <p:cNvSpPr txBox="1"/>
          <p:nvPr>
            <p:ph idx="2" type="subTitle"/>
          </p:nvPr>
        </p:nvSpPr>
        <p:spPr>
          <a:xfrm>
            <a:off x="3921250" y="6239764"/>
            <a:ext cx="4775400" cy="916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Mars</a:t>
            </a:r>
            <a:endParaRPr/>
          </a:p>
        </p:txBody>
      </p:sp>
      <p:sp>
        <p:nvSpPr>
          <p:cNvPr id="1093" name="Google Shape;1093;p49"/>
          <p:cNvSpPr txBox="1"/>
          <p:nvPr>
            <p:ph idx="3" type="subTitle"/>
          </p:nvPr>
        </p:nvSpPr>
        <p:spPr>
          <a:xfrm>
            <a:off x="11503529" y="3707325"/>
            <a:ext cx="4775400" cy="916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Jupiter</a:t>
            </a:r>
            <a:endParaRPr/>
          </a:p>
        </p:txBody>
      </p:sp>
      <p:sp>
        <p:nvSpPr>
          <p:cNvPr id="1094" name="Google Shape;1094;p49"/>
          <p:cNvSpPr txBox="1"/>
          <p:nvPr>
            <p:ph idx="4" type="subTitle"/>
          </p:nvPr>
        </p:nvSpPr>
        <p:spPr>
          <a:xfrm>
            <a:off x="11503529" y="6239764"/>
            <a:ext cx="4775400" cy="916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Saturn</a:t>
            </a:r>
            <a:endParaRPr/>
          </a:p>
        </p:txBody>
      </p:sp>
      <p:sp>
        <p:nvSpPr>
          <p:cNvPr id="1095" name="Google Shape;1095;p49"/>
          <p:cNvSpPr txBox="1"/>
          <p:nvPr>
            <p:ph type="title"/>
          </p:nvPr>
        </p:nvSpPr>
        <p:spPr>
          <a:xfrm>
            <a:off x="1440000" y="893200"/>
            <a:ext cx="8868600" cy="2215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a:t>
            </a:r>
            <a:r>
              <a:rPr lang="en"/>
              <a:t>ivide the content into four ideas</a:t>
            </a:r>
            <a:endParaRPr/>
          </a:p>
        </p:txBody>
      </p:sp>
      <p:sp>
        <p:nvSpPr>
          <p:cNvPr id="1096" name="Google Shape;1096;p49"/>
          <p:cNvSpPr txBox="1"/>
          <p:nvPr>
            <p:ph idx="7" type="subTitle"/>
          </p:nvPr>
        </p:nvSpPr>
        <p:spPr>
          <a:xfrm>
            <a:off x="3921250" y="7090145"/>
            <a:ext cx="4775400" cy="1070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Despite being red, Mars is a cold planet</a:t>
            </a:r>
            <a:endParaRPr/>
          </a:p>
        </p:txBody>
      </p:sp>
      <p:sp>
        <p:nvSpPr>
          <p:cNvPr id="1097" name="Google Shape;1097;p49"/>
          <p:cNvSpPr txBox="1"/>
          <p:nvPr>
            <p:ph idx="5" type="subTitle"/>
          </p:nvPr>
        </p:nvSpPr>
        <p:spPr>
          <a:xfrm>
            <a:off x="3921250" y="4557422"/>
            <a:ext cx="4775400" cy="1070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 is the second planet from the Sun</a:t>
            </a:r>
            <a:endParaRPr/>
          </a:p>
        </p:txBody>
      </p:sp>
      <p:sp>
        <p:nvSpPr>
          <p:cNvPr id="1098" name="Google Shape;1098;p49"/>
          <p:cNvSpPr txBox="1"/>
          <p:nvPr>
            <p:ph idx="6" type="subTitle"/>
          </p:nvPr>
        </p:nvSpPr>
        <p:spPr>
          <a:xfrm>
            <a:off x="11503527" y="4557422"/>
            <a:ext cx="4775400" cy="1070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Jupiter is the biggest planet in the Solar System</a:t>
            </a:r>
            <a:endParaRPr/>
          </a:p>
        </p:txBody>
      </p:sp>
      <p:sp>
        <p:nvSpPr>
          <p:cNvPr id="1099" name="Google Shape;1099;p49"/>
          <p:cNvSpPr txBox="1"/>
          <p:nvPr>
            <p:ph idx="8" type="subTitle"/>
          </p:nvPr>
        </p:nvSpPr>
        <p:spPr>
          <a:xfrm>
            <a:off x="11503527" y="7090145"/>
            <a:ext cx="4775400" cy="1070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Saturn is a gas giant and has several rings</a:t>
            </a:r>
            <a:endParaRPr/>
          </a:p>
        </p:txBody>
      </p:sp>
      <p:grpSp>
        <p:nvGrpSpPr>
          <p:cNvPr id="1100" name="Google Shape;1100;p49"/>
          <p:cNvGrpSpPr/>
          <p:nvPr/>
        </p:nvGrpSpPr>
        <p:grpSpPr>
          <a:xfrm>
            <a:off x="10035992" y="4432838"/>
            <a:ext cx="718150" cy="717687"/>
            <a:chOff x="-61351725" y="3372400"/>
            <a:chExt cx="310350" cy="310150"/>
          </a:xfrm>
        </p:grpSpPr>
        <p:sp>
          <p:nvSpPr>
            <p:cNvPr id="1101" name="Google Shape;1101;p4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 name="Google Shape;1102;p4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 name="Google Shape;1103;p4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4" name="Google Shape;1104;p49"/>
          <p:cNvGrpSpPr/>
          <p:nvPr/>
        </p:nvGrpSpPr>
        <p:grpSpPr>
          <a:xfrm>
            <a:off x="2446428" y="6911250"/>
            <a:ext cx="732728" cy="667068"/>
            <a:chOff x="-61354875" y="3751050"/>
            <a:chExt cx="316650" cy="288275"/>
          </a:xfrm>
        </p:grpSpPr>
        <p:sp>
          <p:nvSpPr>
            <p:cNvPr id="1105" name="Google Shape;1105;p4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 name="Google Shape;1106;p4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 name="Google Shape;1107;p4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08" name="Google Shape;1108;p49"/>
          <p:cNvSpPr/>
          <p:nvPr/>
        </p:nvSpPr>
        <p:spPr>
          <a:xfrm>
            <a:off x="10025953" y="6879743"/>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09" name="Google Shape;1109;p49"/>
          <p:cNvGrpSpPr/>
          <p:nvPr/>
        </p:nvGrpSpPr>
        <p:grpSpPr>
          <a:xfrm>
            <a:off x="2446437" y="4424392"/>
            <a:ext cx="732728" cy="734579"/>
            <a:chOff x="-61784125" y="3377700"/>
            <a:chExt cx="316650" cy="317450"/>
          </a:xfrm>
        </p:grpSpPr>
        <p:sp>
          <p:nvSpPr>
            <p:cNvPr id="1110" name="Google Shape;1110;p4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 name="Google Shape;1111;p4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 name="Google Shape;1112;p4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 name="Google Shape;1113;p4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 name="Google Shape;1114;p4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 name="Google Shape;1115;p4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 name="Google Shape;1116;p4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17" name="Google Shape;1117;p49"/>
          <p:cNvSpPr/>
          <p:nvPr/>
        </p:nvSpPr>
        <p:spPr>
          <a:xfrm>
            <a:off x="14304295" y="691624"/>
            <a:ext cx="604475" cy="1136752"/>
          </a:xfrm>
          <a:custGeom>
            <a:rect b="b" l="l" r="r" t="t"/>
            <a:pathLst>
              <a:path extrusionOk="0" h="13100" w="6966">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18" name="Google Shape;1118;p49"/>
          <p:cNvGrpSpPr/>
          <p:nvPr/>
        </p:nvGrpSpPr>
        <p:grpSpPr>
          <a:xfrm>
            <a:off x="15093700" y="1805532"/>
            <a:ext cx="1346347" cy="1724459"/>
            <a:chOff x="423050" y="2039550"/>
            <a:chExt cx="318150" cy="407500"/>
          </a:xfrm>
        </p:grpSpPr>
        <p:sp>
          <p:nvSpPr>
            <p:cNvPr id="1119" name="Google Shape;1119;p49"/>
            <p:cNvSpPr/>
            <p:nvPr/>
          </p:nvSpPr>
          <p:spPr>
            <a:xfrm>
              <a:off x="423050" y="2039550"/>
              <a:ext cx="318150" cy="407500"/>
            </a:xfrm>
            <a:custGeom>
              <a:rect b="b" l="l" r="r" t="t"/>
              <a:pathLst>
                <a:path extrusionOk="0" h="16300" w="12726">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 name="Google Shape;1120;p49"/>
            <p:cNvSpPr/>
            <p:nvPr/>
          </p:nvSpPr>
          <p:spPr>
            <a:xfrm>
              <a:off x="529150" y="2194150"/>
              <a:ext cx="108300" cy="97850"/>
            </a:xfrm>
            <a:custGeom>
              <a:rect b="b" l="l" r="r" t="t"/>
              <a:pathLst>
                <a:path extrusionOk="0" h="3914" w="4332">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 name="Google Shape;1121;p49"/>
            <p:cNvSpPr/>
            <p:nvPr/>
          </p:nvSpPr>
          <p:spPr>
            <a:xfrm>
              <a:off x="576875" y="2211900"/>
              <a:ext cx="34050" cy="52700"/>
            </a:xfrm>
            <a:custGeom>
              <a:rect b="b" l="l" r="r" t="t"/>
              <a:pathLst>
                <a:path extrusionOk="0" h="2108" w="1362">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 name="Google Shape;1122;p49"/>
            <p:cNvSpPr/>
            <p:nvPr/>
          </p:nvSpPr>
          <p:spPr>
            <a:xfrm>
              <a:off x="620100" y="2171075"/>
              <a:ext cx="19650" cy="17700"/>
            </a:xfrm>
            <a:custGeom>
              <a:rect b="b" l="l" r="r" t="t"/>
              <a:pathLst>
                <a:path extrusionOk="0" h="708" w="786">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49"/>
            <p:cNvSpPr/>
            <p:nvPr/>
          </p:nvSpPr>
          <p:spPr>
            <a:xfrm>
              <a:off x="641050" y="2142550"/>
              <a:ext cx="19650" cy="17750"/>
            </a:xfrm>
            <a:custGeom>
              <a:rect b="b" l="l" r="r" t="t"/>
              <a:pathLst>
                <a:path extrusionOk="0" h="710" w="786">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 name="Google Shape;1124;p49"/>
            <p:cNvSpPr/>
            <p:nvPr/>
          </p:nvSpPr>
          <p:spPr>
            <a:xfrm>
              <a:off x="662225" y="2113925"/>
              <a:ext cx="19750" cy="17750"/>
            </a:xfrm>
            <a:custGeom>
              <a:rect b="b" l="l" r="r" t="t"/>
              <a:pathLst>
                <a:path extrusionOk="0" h="710" w="79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5" name="Google Shape;1125;p49"/>
          <p:cNvGrpSpPr/>
          <p:nvPr/>
        </p:nvGrpSpPr>
        <p:grpSpPr>
          <a:xfrm>
            <a:off x="12523845" y="1260014"/>
            <a:ext cx="913480" cy="994442"/>
            <a:chOff x="1340800" y="1348775"/>
            <a:chExt cx="263175" cy="286500"/>
          </a:xfrm>
        </p:grpSpPr>
        <p:sp>
          <p:nvSpPr>
            <p:cNvPr id="1126" name="Google Shape;1126;p49"/>
            <p:cNvSpPr/>
            <p:nvPr/>
          </p:nvSpPr>
          <p:spPr>
            <a:xfrm>
              <a:off x="1494950" y="1348775"/>
              <a:ext cx="109025" cy="185275"/>
            </a:xfrm>
            <a:custGeom>
              <a:rect b="b" l="l" r="r" t="t"/>
              <a:pathLst>
                <a:path extrusionOk="0" h="7411" w="4361">
                  <a:moveTo>
                    <a:pt x="66" y="0"/>
                  </a:moveTo>
                  <a:lnTo>
                    <a:pt x="1" y="144"/>
                  </a:lnTo>
                  <a:cubicBezTo>
                    <a:pt x="2816" y="1309"/>
                    <a:pt x="4164" y="4530"/>
                    <a:pt x="3025" y="7345"/>
                  </a:cubicBezTo>
                  <a:lnTo>
                    <a:pt x="3169" y="7410"/>
                  </a:lnTo>
                  <a:cubicBezTo>
                    <a:pt x="4361" y="4504"/>
                    <a:pt x="2960" y="1192"/>
                    <a:pt x="6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 name="Google Shape;1127;p49"/>
            <p:cNvSpPr/>
            <p:nvPr/>
          </p:nvSpPr>
          <p:spPr>
            <a:xfrm>
              <a:off x="1479250" y="1387400"/>
              <a:ext cx="77275" cy="130925"/>
            </a:xfrm>
            <a:custGeom>
              <a:rect b="b" l="l" r="r" t="t"/>
              <a:pathLst>
                <a:path extrusionOk="0" h="5237" w="3091">
                  <a:moveTo>
                    <a:pt x="53" y="0"/>
                  </a:moveTo>
                  <a:lnTo>
                    <a:pt x="1" y="157"/>
                  </a:lnTo>
                  <a:cubicBezTo>
                    <a:pt x="1964" y="956"/>
                    <a:pt x="2907" y="3208"/>
                    <a:pt x="2095" y="5172"/>
                  </a:cubicBezTo>
                  <a:lnTo>
                    <a:pt x="2252" y="5237"/>
                  </a:lnTo>
                  <a:cubicBezTo>
                    <a:pt x="3090" y="3195"/>
                    <a:pt x="2108" y="851"/>
                    <a:pt x="5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 name="Google Shape;1128;p49"/>
            <p:cNvSpPr/>
            <p:nvPr/>
          </p:nvSpPr>
          <p:spPr>
            <a:xfrm>
              <a:off x="1467150" y="1416525"/>
              <a:ext cx="53700" cy="90025"/>
            </a:xfrm>
            <a:custGeom>
              <a:rect b="b" l="l" r="r" t="t"/>
              <a:pathLst>
                <a:path extrusionOk="0" h="3601" w="2148">
                  <a:moveTo>
                    <a:pt x="66" y="0"/>
                  </a:moveTo>
                  <a:lnTo>
                    <a:pt x="0" y="144"/>
                  </a:lnTo>
                  <a:cubicBezTo>
                    <a:pt x="1336" y="694"/>
                    <a:pt x="1964" y="2213"/>
                    <a:pt x="1427" y="3535"/>
                  </a:cubicBezTo>
                  <a:lnTo>
                    <a:pt x="1571" y="3601"/>
                  </a:lnTo>
                  <a:cubicBezTo>
                    <a:pt x="2147" y="2200"/>
                    <a:pt x="1480" y="576"/>
                    <a:pt x="6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 name="Google Shape;1129;p49"/>
            <p:cNvSpPr/>
            <p:nvPr/>
          </p:nvSpPr>
          <p:spPr>
            <a:xfrm>
              <a:off x="1453725" y="1449575"/>
              <a:ext cx="26850" cy="43550"/>
            </a:xfrm>
            <a:custGeom>
              <a:rect b="b" l="l" r="r" t="t"/>
              <a:pathLst>
                <a:path extrusionOk="0" h="1742" w="1074">
                  <a:moveTo>
                    <a:pt x="66" y="1"/>
                  </a:moveTo>
                  <a:lnTo>
                    <a:pt x="0" y="145"/>
                  </a:lnTo>
                  <a:cubicBezTo>
                    <a:pt x="603" y="393"/>
                    <a:pt x="891" y="1087"/>
                    <a:pt x="642" y="1676"/>
                  </a:cubicBezTo>
                  <a:lnTo>
                    <a:pt x="799" y="1742"/>
                  </a:lnTo>
                  <a:cubicBezTo>
                    <a:pt x="1074" y="1061"/>
                    <a:pt x="747" y="276"/>
                    <a:pt x="6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 name="Google Shape;1130;p49"/>
            <p:cNvSpPr/>
            <p:nvPr/>
          </p:nvSpPr>
          <p:spPr>
            <a:xfrm>
              <a:off x="1340800" y="1392275"/>
              <a:ext cx="87100" cy="195450"/>
            </a:xfrm>
            <a:custGeom>
              <a:rect b="b" l="l" r="r" t="t"/>
              <a:pathLst>
                <a:path extrusionOk="0" h="7818" w="3484">
                  <a:moveTo>
                    <a:pt x="2159" y="1"/>
                  </a:moveTo>
                  <a:cubicBezTo>
                    <a:pt x="2151" y="1"/>
                    <a:pt x="2143" y="1"/>
                    <a:pt x="2135" y="2"/>
                  </a:cubicBezTo>
                  <a:cubicBezTo>
                    <a:pt x="1441" y="54"/>
                    <a:pt x="629" y="263"/>
                    <a:pt x="210" y="813"/>
                  </a:cubicBezTo>
                  <a:cubicBezTo>
                    <a:pt x="53" y="997"/>
                    <a:pt x="1" y="1232"/>
                    <a:pt x="66" y="1455"/>
                  </a:cubicBezTo>
                  <a:cubicBezTo>
                    <a:pt x="184" y="2005"/>
                    <a:pt x="341" y="2541"/>
                    <a:pt x="511" y="3078"/>
                  </a:cubicBezTo>
                  <a:cubicBezTo>
                    <a:pt x="721" y="3707"/>
                    <a:pt x="969" y="4322"/>
                    <a:pt x="1244" y="4924"/>
                  </a:cubicBezTo>
                  <a:cubicBezTo>
                    <a:pt x="1689" y="5958"/>
                    <a:pt x="2266" y="6927"/>
                    <a:pt x="2920" y="7818"/>
                  </a:cubicBezTo>
                  <a:lnTo>
                    <a:pt x="3483" y="7399"/>
                  </a:lnTo>
                  <a:cubicBezTo>
                    <a:pt x="2698" y="6338"/>
                    <a:pt x="2056" y="5160"/>
                    <a:pt x="1572" y="3929"/>
                  </a:cubicBezTo>
                  <a:cubicBezTo>
                    <a:pt x="1506" y="3772"/>
                    <a:pt x="1611" y="3602"/>
                    <a:pt x="1768" y="3576"/>
                  </a:cubicBezTo>
                  <a:cubicBezTo>
                    <a:pt x="2174" y="3510"/>
                    <a:pt x="2567" y="3379"/>
                    <a:pt x="2920" y="3183"/>
                  </a:cubicBezTo>
                  <a:cubicBezTo>
                    <a:pt x="3051" y="3117"/>
                    <a:pt x="3117" y="2973"/>
                    <a:pt x="3090" y="2843"/>
                  </a:cubicBezTo>
                  <a:cubicBezTo>
                    <a:pt x="3038" y="2607"/>
                    <a:pt x="2972" y="2371"/>
                    <a:pt x="2907" y="2136"/>
                  </a:cubicBezTo>
                  <a:cubicBezTo>
                    <a:pt x="2750" y="1520"/>
                    <a:pt x="2580" y="892"/>
                    <a:pt x="2462" y="250"/>
                  </a:cubicBezTo>
                  <a:cubicBezTo>
                    <a:pt x="2437" y="114"/>
                    <a:pt x="2306" y="1"/>
                    <a:pt x="215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49"/>
            <p:cNvSpPr/>
            <p:nvPr/>
          </p:nvSpPr>
          <p:spPr>
            <a:xfrm>
              <a:off x="1357175" y="1472825"/>
              <a:ext cx="149925" cy="162450"/>
            </a:xfrm>
            <a:custGeom>
              <a:rect b="b" l="l" r="r" t="t"/>
              <a:pathLst>
                <a:path extrusionOk="0" h="6498" w="5997">
                  <a:moveTo>
                    <a:pt x="668" y="0"/>
                  </a:moveTo>
                  <a:lnTo>
                    <a:pt x="0" y="210"/>
                  </a:lnTo>
                  <a:cubicBezTo>
                    <a:pt x="341" y="1270"/>
                    <a:pt x="812" y="2304"/>
                    <a:pt x="1375" y="3273"/>
                  </a:cubicBezTo>
                  <a:cubicBezTo>
                    <a:pt x="1702" y="3836"/>
                    <a:pt x="2056" y="4386"/>
                    <a:pt x="2448" y="4923"/>
                  </a:cubicBezTo>
                  <a:cubicBezTo>
                    <a:pt x="2776" y="5381"/>
                    <a:pt x="3129" y="5813"/>
                    <a:pt x="3496" y="6232"/>
                  </a:cubicBezTo>
                  <a:cubicBezTo>
                    <a:pt x="3625" y="6397"/>
                    <a:pt x="3818" y="6498"/>
                    <a:pt x="4026" y="6498"/>
                  </a:cubicBezTo>
                  <a:cubicBezTo>
                    <a:pt x="4050" y="6498"/>
                    <a:pt x="4074" y="6497"/>
                    <a:pt x="4098" y="6494"/>
                  </a:cubicBezTo>
                  <a:cubicBezTo>
                    <a:pt x="4805" y="6481"/>
                    <a:pt x="5460" y="5944"/>
                    <a:pt x="5905" y="5407"/>
                  </a:cubicBezTo>
                  <a:cubicBezTo>
                    <a:pt x="5996" y="5276"/>
                    <a:pt x="5996" y="5106"/>
                    <a:pt x="5892" y="4988"/>
                  </a:cubicBezTo>
                  <a:cubicBezTo>
                    <a:pt x="5447" y="4517"/>
                    <a:pt x="5028" y="4019"/>
                    <a:pt x="4609" y="3522"/>
                  </a:cubicBezTo>
                  <a:cubicBezTo>
                    <a:pt x="4465" y="3339"/>
                    <a:pt x="4308" y="3155"/>
                    <a:pt x="4150" y="2972"/>
                  </a:cubicBezTo>
                  <a:cubicBezTo>
                    <a:pt x="4089" y="2902"/>
                    <a:pt x="3999" y="2867"/>
                    <a:pt x="3907" y="2867"/>
                  </a:cubicBezTo>
                  <a:cubicBezTo>
                    <a:pt x="3861" y="2867"/>
                    <a:pt x="3814" y="2876"/>
                    <a:pt x="3771" y="2894"/>
                  </a:cubicBezTo>
                  <a:cubicBezTo>
                    <a:pt x="3404" y="3077"/>
                    <a:pt x="3077" y="3326"/>
                    <a:pt x="2789" y="3614"/>
                  </a:cubicBezTo>
                  <a:cubicBezTo>
                    <a:pt x="2736" y="3667"/>
                    <a:pt x="2667" y="3693"/>
                    <a:pt x="2599" y="3693"/>
                  </a:cubicBezTo>
                  <a:cubicBezTo>
                    <a:pt x="2515" y="3693"/>
                    <a:pt x="2433" y="3654"/>
                    <a:pt x="2383" y="3574"/>
                  </a:cubicBezTo>
                  <a:cubicBezTo>
                    <a:pt x="1663" y="2462"/>
                    <a:pt x="1087" y="1257"/>
                    <a:pt x="66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50"/>
          <p:cNvSpPr/>
          <p:nvPr/>
        </p:nvSpPr>
        <p:spPr>
          <a:xfrm>
            <a:off x="3719900" y="2668840"/>
            <a:ext cx="801600" cy="8016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50"/>
          <p:cNvSpPr/>
          <p:nvPr/>
        </p:nvSpPr>
        <p:spPr>
          <a:xfrm>
            <a:off x="8743250" y="2668840"/>
            <a:ext cx="801600" cy="8016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50"/>
          <p:cNvSpPr/>
          <p:nvPr/>
        </p:nvSpPr>
        <p:spPr>
          <a:xfrm>
            <a:off x="13766572" y="2668840"/>
            <a:ext cx="801600" cy="8016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 name="Google Shape;1139;p50"/>
          <p:cNvSpPr/>
          <p:nvPr/>
        </p:nvSpPr>
        <p:spPr>
          <a:xfrm>
            <a:off x="3719900" y="6090565"/>
            <a:ext cx="801600" cy="8016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50"/>
          <p:cNvSpPr/>
          <p:nvPr/>
        </p:nvSpPr>
        <p:spPr>
          <a:xfrm>
            <a:off x="8743250" y="6090565"/>
            <a:ext cx="801600" cy="8016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 name="Google Shape;1141;p50"/>
          <p:cNvSpPr/>
          <p:nvPr/>
        </p:nvSpPr>
        <p:spPr>
          <a:xfrm>
            <a:off x="13766572" y="6090565"/>
            <a:ext cx="801600" cy="8016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50"/>
          <p:cNvSpPr txBox="1"/>
          <p:nvPr>
            <p:ph idx="14" type="subTitle"/>
          </p:nvPr>
        </p:nvSpPr>
        <p:spPr>
          <a:xfrm>
            <a:off x="6965750" y="7147132"/>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Saturn</a:t>
            </a:r>
            <a:endParaRPr/>
          </a:p>
        </p:txBody>
      </p:sp>
      <p:sp>
        <p:nvSpPr>
          <p:cNvPr id="1143" name="Google Shape;1143;p50"/>
          <p:cNvSpPr txBox="1"/>
          <p:nvPr>
            <p:ph idx="7" type="subTitle"/>
          </p:nvPr>
        </p:nvSpPr>
        <p:spPr>
          <a:xfrm>
            <a:off x="1942400" y="3723082"/>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1144" name="Google Shape;1144;p50"/>
          <p:cNvSpPr txBox="1"/>
          <p:nvPr>
            <p:ph idx="8" type="subTitle"/>
          </p:nvPr>
        </p:nvSpPr>
        <p:spPr>
          <a:xfrm>
            <a:off x="6965750" y="3723082"/>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1145" name="Google Shape;1145;p50"/>
          <p:cNvSpPr txBox="1"/>
          <p:nvPr>
            <p:ph idx="9" type="subTitle"/>
          </p:nvPr>
        </p:nvSpPr>
        <p:spPr>
          <a:xfrm>
            <a:off x="11989072" y="3723082"/>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1146" name="Google Shape;1146;p50"/>
          <p:cNvSpPr txBox="1"/>
          <p:nvPr>
            <p:ph idx="13" type="subTitle"/>
          </p:nvPr>
        </p:nvSpPr>
        <p:spPr>
          <a:xfrm>
            <a:off x="1942400" y="7147132"/>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Jupiter</a:t>
            </a:r>
            <a:endParaRPr/>
          </a:p>
        </p:txBody>
      </p:sp>
      <p:sp>
        <p:nvSpPr>
          <p:cNvPr id="1147" name="Google Shape;1147;p50"/>
          <p:cNvSpPr txBox="1"/>
          <p:nvPr>
            <p:ph idx="15" type="subTitle"/>
          </p:nvPr>
        </p:nvSpPr>
        <p:spPr>
          <a:xfrm>
            <a:off x="11989072" y="7147132"/>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Neptune</a:t>
            </a:r>
            <a:endParaRPr/>
          </a:p>
        </p:txBody>
      </p:sp>
      <p:sp>
        <p:nvSpPr>
          <p:cNvPr id="1148" name="Google Shape;1148;p50"/>
          <p:cNvSpPr txBox="1"/>
          <p:nvPr>
            <p:ph idx="5" type="subTitle"/>
          </p:nvPr>
        </p:nvSpPr>
        <p:spPr>
          <a:xfrm>
            <a:off x="11989072" y="429455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Mars is actually a very cold planet</a:t>
            </a:r>
            <a:endParaRPr/>
          </a:p>
        </p:txBody>
      </p:sp>
      <p:sp>
        <p:nvSpPr>
          <p:cNvPr id="1149" name="Google Shape;1149;p50"/>
          <p:cNvSpPr txBox="1"/>
          <p:nvPr>
            <p:ph idx="6" type="subTitle"/>
          </p:nvPr>
        </p:nvSpPr>
        <p:spPr>
          <a:xfrm>
            <a:off x="11989072" y="771860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 is the farthest planet from the Sun</a:t>
            </a:r>
            <a:endParaRPr/>
          </a:p>
        </p:txBody>
      </p:sp>
      <p:sp>
        <p:nvSpPr>
          <p:cNvPr id="1150" name="Google Shape;1150;p50"/>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a:t>
            </a:r>
            <a:r>
              <a:rPr lang="en"/>
              <a:t>eviewing concepts</a:t>
            </a:r>
            <a:endParaRPr/>
          </a:p>
        </p:txBody>
      </p:sp>
      <p:sp>
        <p:nvSpPr>
          <p:cNvPr id="1151" name="Google Shape;1151;p50"/>
          <p:cNvSpPr txBox="1"/>
          <p:nvPr>
            <p:ph idx="1" type="subTitle"/>
          </p:nvPr>
        </p:nvSpPr>
        <p:spPr>
          <a:xfrm>
            <a:off x="1942400" y="429455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a:t>
            </a:r>
            <a:endParaRPr/>
          </a:p>
        </p:txBody>
      </p:sp>
      <p:sp>
        <p:nvSpPr>
          <p:cNvPr id="1152" name="Google Shape;1152;p50"/>
          <p:cNvSpPr txBox="1"/>
          <p:nvPr>
            <p:ph idx="2" type="subTitle"/>
          </p:nvPr>
        </p:nvSpPr>
        <p:spPr>
          <a:xfrm>
            <a:off x="6965750" y="429455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is the second planet from the Sun</a:t>
            </a:r>
            <a:endParaRPr/>
          </a:p>
        </p:txBody>
      </p:sp>
      <p:sp>
        <p:nvSpPr>
          <p:cNvPr id="1153" name="Google Shape;1153;p50"/>
          <p:cNvSpPr txBox="1"/>
          <p:nvPr>
            <p:ph idx="3" type="subTitle"/>
          </p:nvPr>
        </p:nvSpPr>
        <p:spPr>
          <a:xfrm>
            <a:off x="1942400" y="771860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Jupiter is the biggest planet of them all</a:t>
            </a:r>
            <a:endParaRPr/>
          </a:p>
        </p:txBody>
      </p:sp>
      <p:sp>
        <p:nvSpPr>
          <p:cNvPr id="1154" name="Google Shape;1154;p50"/>
          <p:cNvSpPr txBox="1"/>
          <p:nvPr>
            <p:ph idx="4" type="subTitle"/>
          </p:nvPr>
        </p:nvSpPr>
        <p:spPr>
          <a:xfrm>
            <a:off x="6965750" y="771860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composed of hydrogen and helium</a:t>
            </a:r>
            <a:endParaRPr/>
          </a:p>
        </p:txBody>
      </p:sp>
      <p:grpSp>
        <p:nvGrpSpPr>
          <p:cNvPr id="1155" name="Google Shape;1155;p50"/>
          <p:cNvGrpSpPr/>
          <p:nvPr/>
        </p:nvGrpSpPr>
        <p:grpSpPr>
          <a:xfrm>
            <a:off x="3983878" y="6364360"/>
            <a:ext cx="273645" cy="253800"/>
            <a:chOff x="-62511900" y="4129100"/>
            <a:chExt cx="304050" cy="282000"/>
          </a:xfrm>
        </p:grpSpPr>
        <p:sp>
          <p:nvSpPr>
            <p:cNvPr id="1156" name="Google Shape;1156;p5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 name="Google Shape;1157;p5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 name="Google Shape;1158;p5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5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5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1" name="Google Shape;1161;p50"/>
          <p:cNvGrpSpPr/>
          <p:nvPr/>
        </p:nvGrpSpPr>
        <p:grpSpPr>
          <a:xfrm>
            <a:off x="9000843" y="6348416"/>
            <a:ext cx="286380" cy="285705"/>
            <a:chOff x="-62154300" y="3743950"/>
            <a:chExt cx="318200" cy="317450"/>
          </a:xfrm>
        </p:grpSpPr>
        <p:sp>
          <p:nvSpPr>
            <p:cNvPr id="1162" name="Google Shape;1162;p5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5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64" name="Google Shape;1164;p50"/>
          <p:cNvSpPr/>
          <p:nvPr/>
        </p:nvSpPr>
        <p:spPr>
          <a:xfrm>
            <a:off x="14030623" y="6348336"/>
            <a:ext cx="287820" cy="286043"/>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65" name="Google Shape;1165;p50"/>
          <p:cNvGrpSpPr/>
          <p:nvPr/>
        </p:nvGrpSpPr>
        <p:grpSpPr>
          <a:xfrm>
            <a:off x="9001357" y="2921921"/>
            <a:ext cx="285302" cy="286022"/>
            <a:chOff x="-61354875" y="4101525"/>
            <a:chExt cx="316650" cy="317450"/>
          </a:xfrm>
        </p:grpSpPr>
        <p:sp>
          <p:nvSpPr>
            <p:cNvPr id="1166" name="Google Shape;1166;p5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5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8" name="Google Shape;1168;p50"/>
          <p:cNvGrpSpPr/>
          <p:nvPr/>
        </p:nvGrpSpPr>
        <p:grpSpPr>
          <a:xfrm>
            <a:off x="3978096" y="2922732"/>
            <a:ext cx="285302" cy="284401"/>
            <a:chOff x="-60987850" y="4100950"/>
            <a:chExt cx="316650" cy="315650"/>
          </a:xfrm>
        </p:grpSpPr>
        <p:sp>
          <p:nvSpPr>
            <p:cNvPr id="1169" name="Google Shape;1169;p5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 name="Google Shape;1170;p5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 name="Google Shape;1171;p5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 name="Google Shape;1172;p5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 name="Google Shape;1173;p5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4" name="Google Shape;1174;p50"/>
          <p:cNvGrpSpPr/>
          <p:nvPr/>
        </p:nvGrpSpPr>
        <p:grpSpPr>
          <a:xfrm>
            <a:off x="14024692" y="2962737"/>
            <a:ext cx="285302" cy="204392"/>
            <a:chOff x="-60621600" y="4145650"/>
            <a:chExt cx="316650" cy="226850"/>
          </a:xfrm>
        </p:grpSpPr>
        <p:sp>
          <p:nvSpPr>
            <p:cNvPr id="1175" name="Google Shape;1175;p5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5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5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8" name="Google Shape;1178;p50"/>
          <p:cNvGrpSpPr/>
          <p:nvPr/>
        </p:nvGrpSpPr>
        <p:grpSpPr>
          <a:xfrm rot="687341">
            <a:off x="1071202" y="1216915"/>
            <a:ext cx="2575848" cy="991731"/>
            <a:chOff x="5177150" y="1700400"/>
            <a:chExt cx="504725" cy="194325"/>
          </a:xfrm>
        </p:grpSpPr>
        <p:sp>
          <p:nvSpPr>
            <p:cNvPr id="1179" name="Google Shape;1179;p50"/>
            <p:cNvSpPr/>
            <p:nvPr/>
          </p:nvSpPr>
          <p:spPr>
            <a:xfrm>
              <a:off x="5510000" y="1700400"/>
              <a:ext cx="171875" cy="114150"/>
            </a:xfrm>
            <a:custGeom>
              <a:rect b="b" l="l" r="r" t="t"/>
              <a:pathLst>
                <a:path extrusionOk="0" h="4566" w="6875">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50"/>
            <p:cNvSpPr/>
            <p:nvPr/>
          </p:nvSpPr>
          <p:spPr>
            <a:xfrm>
              <a:off x="5177150" y="1728775"/>
              <a:ext cx="341075" cy="165950"/>
            </a:xfrm>
            <a:custGeom>
              <a:rect b="b" l="l" r="r" t="t"/>
              <a:pathLst>
                <a:path extrusionOk="0" h="6638" w="13643">
                  <a:moveTo>
                    <a:pt x="0" y="0"/>
                  </a:moveTo>
                  <a:lnTo>
                    <a:pt x="0" y="6638"/>
                  </a:lnTo>
                  <a:lnTo>
                    <a:pt x="10945" y="6638"/>
                  </a:lnTo>
                  <a:lnTo>
                    <a:pt x="13642" y="3326"/>
                  </a:lnTo>
                  <a:lnTo>
                    <a:pt x="1094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50"/>
            <p:cNvSpPr/>
            <p:nvPr/>
          </p:nvSpPr>
          <p:spPr>
            <a:xfrm>
              <a:off x="5254050" y="1779175"/>
              <a:ext cx="33750" cy="71050"/>
            </a:xfrm>
            <a:custGeom>
              <a:rect b="b" l="l" r="r" t="t"/>
              <a:pathLst>
                <a:path extrusionOk="0" h="2842" w="135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 name="Google Shape;1182;p50"/>
            <p:cNvSpPr/>
            <p:nvPr/>
          </p:nvSpPr>
          <p:spPr>
            <a:xfrm>
              <a:off x="5294975" y="1779175"/>
              <a:ext cx="33725" cy="71050"/>
            </a:xfrm>
            <a:custGeom>
              <a:rect b="b" l="l" r="r" t="t"/>
              <a:pathLst>
                <a:path extrusionOk="0" h="2842" w="1349">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3" name="Google Shape;1183;p50"/>
          <p:cNvGrpSpPr/>
          <p:nvPr/>
        </p:nvGrpSpPr>
        <p:grpSpPr>
          <a:xfrm rot="770040">
            <a:off x="16020873" y="1827595"/>
            <a:ext cx="1654268" cy="1477603"/>
            <a:chOff x="6863400" y="3587200"/>
            <a:chExt cx="509650" cy="455250"/>
          </a:xfrm>
        </p:grpSpPr>
        <p:sp>
          <p:nvSpPr>
            <p:cNvPr id="1184" name="Google Shape;1184;p50"/>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 name="Google Shape;1185;p50"/>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 name="Google Shape;1186;p50"/>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 name="Google Shape;1187;p50"/>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 name="Google Shape;1188;p50"/>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 name="Google Shape;1189;p50"/>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 name="Google Shape;1190;p50"/>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 name="Google Shape;1191;p50"/>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 name="Google Shape;1192;p50"/>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 name="Google Shape;1193;p50"/>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 name="Google Shape;1194;p50"/>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grpSp>
        <p:nvGrpSpPr>
          <p:cNvPr id="1199" name="Google Shape;1199;p51"/>
          <p:cNvGrpSpPr/>
          <p:nvPr/>
        </p:nvGrpSpPr>
        <p:grpSpPr>
          <a:xfrm>
            <a:off x="13423899" y="903346"/>
            <a:ext cx="1366706" cy="1389528"/>
            <a:chOff x="2247775" y="1520925"/>
            <a:chExt cx="393750" cy="400325"/>
          </a:xfrm>
        </p:grpSpPr>
        <p:sp>
          <p:nvSpPr>
            <p:cNvPr id="1200" name="Google Shape;1200;p51"/>
            <p:cNvSpPr/>
            <p:nvPr/>
          </p:nvSpPr>
          <p:spPr>
            <a:xfrm>
              <a:off x="2248425" y="1521250"/>
              <a:ext cx="393100" cy="400000"/>
            </a:xfrm>
            <a:custGeom>
              <a:rect b="b" l="l" r="r" t="t"/>
              <a:pathLst>
                <a:path extrusionOk="0" h="16000" w="15724">
                  <a:moveTo>
                    <a:pt x="9361" y="1"/>
                  </a:moveTo>
                  <a:lnTo>
                    <a:pt x="0" y="10108"/>
                  </a:lnTo>
                  <a:lnTo>
                    <a:pt x="6363" y="15999"/>
                  </a:lnTo>
                  <a:lnTo>
                    <a:pt x="15724" y="5905"/>
                  </a:lnTo>
                  <a:lnTo>
                    <a:pt x="936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51"/>
            <p:cNvSpPr/>
            <p:nvPr/>
          </p:nvSpPr>
          <p:spPr>
            <a:xfrm>
              <a:off x="2247775" y="1520925"/>
              <a:ext cx="236650" cy="255000"/>
            </a:xfrm>
            <a:custGeom>
              <a:rect b="b" l="l" r="r" t="t"/>
              <a:pathLst>
                <a:path extrusionOk="0" h="10200" w="9466">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02" name="Google Shape;1202;p51"/>
          <p:cNvSpPr txBox="1"/>
          <p:nvPr>
            <p:ph type="title"/>
          </p:nvPr>
        </p:nvSpPr>
        <p:spPr>
          <a:xfrm>
            <a:off x="2202500" y="2614200"/>
            <a:ext cx="13882800" cy="505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Awesome words</a:t>
            </a:r>
            <a:endParaRPr/>
          </a:p>
        </p:txBody>
      </p:sp>
      <p:sp>
        <p:nvSpPr>
          <p:cNvPr id="1203" name="Google Shape;1203;p51"/>
          <p:cNvSpPr txBox="1"/>
          <p:nvPr>
            <p:ph idx="1" type="subTitle"/>
          </p:nvPr>
        </p:nvSpPr>
        <p:spPr>
          <a:xfrm>
            <a:off x="1440000" y="943950"/>
            <a:ext cx="4672200" cy="437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solidFill>
                  <a:schemeClr val="dk1"/>
                </a:solidFill>
              </a:rPr>
              <a:t>SHOPPING CART THEME | 2XXX</a:t>
            </a:r>
            <a:endParaRPr>
              <a:solidFill>
                <a:schemeClr val="dk1"/>
              </a:solidFill>
            </a:endParaRPr>
          </a:p>
        </p:txBody>
      </p:sp>
      <p:sp>
        <p:nvSpPr>
          <p:cNvPr id="1204" name="Google Shape;1204;p51"/>
          <p:cNvSpPr txBox="1"/>
          <p:nvPr>
            <p:ph idx="2" type="subTitle"/>
          </p:nvPr>
        </p:nvSpPr>
        <p:spPr>
          <a:xfrm>
            <a:off x="4295850" y="9394650"/>
            <a:ext cx="2737200" cy="24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solidFill>
                  <a:schemeClr val="dk1"/>
                </a:solidFill>
              </a:rPr>
              <a:t>www.slidesgo.com</a:t>
            </a:r>
            <a:endParaRPr>
              <a:solidFill>
                <a:schemeClr val="dk1"/>
              </a:solidFill>
            </a:endParaRPr>
          </a:p>
        </p:txBody>
      </p:sp>
      <p:grpSp>
        <p:nvGrpSpPr>
          <p:cNvPr id="1205" name="Google Shape;1205;p51"/>
          <p:cNvGrpSpPr/>
          <p:nvPr/>
        </p:nvGrpSpPr>
        <p:grpSpPr>
          <a:xfrm>
            <a:off x="14790622" y="2614187"/>
            <a:ext cx="1740167" cy="1740167"/>
            <a:chOff x="2429425" y="1984725"/>
            <a:chExt cx="239600" cy="239600"/>
          </a:xfrm>
        </p:grpSpPr>
        <p:sp>
          <p:nvSpPr>
            <p:cNvPr id="1206" name="Google Shape;1206;p51"/>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 name="Google Shape;1207;p51"/>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8" name="Google Shape;1208;p51"/>
          <p:cNvGrpSpPr/>
          <p:nvPr/>
        </p:nvGrpSpPr>
        <p:grpSpPr>
          <a:xfrm rot="770158">
            <a:off x="13227187" y="1565891"/>
            <a:ext cx="1625113" cy="1170814"/>
            <a:chOff x="6863400" y="3675250"/>
            <a:chExt cx="509650" cy="367200"/>
          </a:xfrm>
        </p:grpSpPr>
        <p:sp>
          <p:nvSpPr>
            <p:cNvPr id="1209" name="Google Shape;1209;p51"/>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 name="Google Shape;1210;p51"/>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 name="Google Shape;1211;p51"/>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 name="Google Shape;1212;p51"/>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51"/>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 name="Google Shape;1214;p51"/>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 name="Google Shape;1215;p51"/>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 name="Google Shape;1216;p51"/>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51"/>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8" name="Google Shape;1218;p51"/>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9" name="Google Shape;1219;p51"/>
          <p:cNvGrpSpPr/>
          <p:nvPr/>
        </p:nvGrpSpPr>
        <p:grpSpPr>
          <a:xfrm flipH="1">
            <a:off x="1678342" y="5997248"/>
            <a:ext cx="1534603" cy="1681682"/>
            <a:chOff x="1022650" y="2958050"/>
            <a:chExt cx="393125" cy="430825"/>
          </a:xfrm>
        </p:grpSpPr>
        <p:sp>
          <p:nvSpPr>
            <p:cNvPr id="1220" name="Google Shape;1220;p51"/>
            <p:cNvSpPr/>
            <p:nvPr/>
          </p:nvSpPr>
          <p:spPr>
            <a:xfrm>
              <a:off x="1022650" y="2958050"/>
              <a:ext cx="393125" cy="430825"/>
            </a:xfrm>
            <a:custGeom>
              <a:rect b="b" l="l" r="r" t="t"/>
              <a:pathLst>
                <a:path extrusionOk="0" h="17233" w="15725">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 name="Google Shape;1221;p51"/>
            <p:cNvSpPr/>
            <p:nvPr/>
          </p:nvSpPr>
          <p:spPr>
            <a:xfrm>
              <a:off x="1132975" y="3106050"/>
              <a:ext cx="205900" cy="30800"/>
            </a:xfrm>
            <a:custGeom>
              <a:rect b="b" l="l" r="r" t="t"/>
              <a:pathLst>
                <a:path extrusionOk="0" h="1232" w="8236">
                  <a:moveTo>
                    <a:pt x="13" y="1"/>
                  </a:moveTo>
                  <a:lnTo>
                    <a:pt x="0" y="158"/>
                  </a:lnTo>
                  <a:lnTo>
                    <a:pt x="8209" y="1232"/>
                  </a:lnTo>
                  <a:lnTo>
                    <a:pt x="8235" y="1075"/>
                  </a:lnTo>
                  <a:lnTo>
                    <a:pt x="1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 name="Google Shape;1222;p51"/>
            <p:cNvSpPr/>
            <p:nvPr/>
          </p:nvSpPr>
          <p:spPr>
            <a:xfrm>
              <a:off x="1125775" y="3144350"/>
              <a:ext cx="206225" cy="30150"/>
            </a:xfrm>
            <a:custGeom>
              <a:rect b="b" l="l" r="r" t="t"/>
              <a:pathLst>
                <a:path extrusionOk="0" h="1206" w="8249">
                  <a:moveTo>
                    <a:pt x="13" y="1"/>
                  </a:moveTo>
                  <a:lnTo>
                    <a:pt x="0" y="158"/>
                  </a:lnTo>
                  <a:lnTo>
                    <a:pt x="8222" y="1205"/>
                  </a:lnTo>
                  <a:lnTo>
                    <a:pt x="8248" y="1035"/>
                  </a:lnTo>
                  <a:lnTo>
                    <a:pt x="1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3" name="Google Shape;1223;p51"/>
          <p:cNvGrpSpPr/>
          <p:nvPr/>
        </p:nvGrpSpPr>
        <p:grpSpPr>
          <a:xfrm rot="569487">
            <a:off x="3116859" y="6374999"/>
            <a:ext cx="958571" cy="926145"/>
            <a:chOff x="6085197" y="1608975"/>
            <a:chExt cx="296453" cy="286425"/>
          </a:xfrm>
        </p:grpSpPr>
        <p:sp>
          <p:nvSpPr>
            <p:cNvPr id="1224" name="Google Shape;1224;p51"/>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 name="Google Shape;1225;p51"/>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51"/>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7" name="Google Shape;1227;p51"/>
          <p:cNvGrpSpPr/>
          <p:nvPr/>
        </p:nvGrpSpPr>
        <p:grpSpPr>
          <a:xfrm rot="407951">
            <a:off x="13873972" y="5325772"/>
            <a:ext cx="3271129" cy="3024614"/>
            <a:chOff x="1774150" y="1280375"/>
            <a:chExt cx="443200" cy="409800"/>
          </a:xfrm>
        </p:grpSpPr>
        <p:sp>
          <p:nvSpPr>
            <p:cNvPr id="1228" name="Google Shape;1228;p51"/>
            <p:cNvSpPr/>
            <p:nvPr/>
          </p:nvSpPr>
          <p:spPr>
            <a:xfrm>
              <a:off x="1774150" y="1280375"/>
              <a:ext cx="443200" cy="409800"/>
            </a:xfrm>
            <a:custGeom>
              <a:rect b="b" l="l" r="r" t="t"/>
              <a:pathLst>
                <a:path extrusionOk="0" h="16392" w="17728">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51"/>
            <p:cNvSpPr/>
            <p:nvPr/>
          </p:nvSpPr>
          <p:spPr>
            <a:xfrm>
              <a:off x="1859900" y="1386975"/>
              <a:ext cx="22300" cy="73425"/>
            </a:xfrm>
            <a:custGeom>
              <a:rect b="b" l="l" r="r" t="t"/>
              <a:pathLst>
                <a:path extrusionOk="0" h="2937" w="892">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 name="Google Shape;1230;p51"/>
            <p:cNvSpPr/>
            <p:nvPr/>
          </p:nvSpPr>
          <p:spPr>
            <a:xfrm>
              <a:off x="2101125" y="1392925"/>
              <a:ext cx="31125" cy="66175"/>
            </a:xfrm>
            <a:custGeom>
              <a:rect b="b" l="l" r="r" t="t"/>
              <a:pathLst>
                <a:path extrusionOk="0" h="2647" w="1245">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52"/>
          <p:cNvSpPr txBox="1"/>
          <p:nvPr>
            <p:ph type="title"/>
          </p:nvPr>
        </p:nvSpPr>
        <p:spPr>
          <a:xfrm>
            <a:off x="9369600" y="4369176"/>
            <a:ext cx="7478400" cy="29406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Business</a:t>
            </a:r>
            <a:endParaRPr/>
          </a:p>
          <a:p>
            <a:pPr indent="0" lvl="0" marL="0" rtl="0" algn="r">
              <a:spcBef>
                <a:spcPts val="0"/>
              </a:spcBef>
              <a:spcAft>
                <a:spcPts val="0"/>
              </a:spcAft>
              <a:buNone/>
            </a:pPr>
            <a:r>
              <a:rPr lang="en"/>
              <a:t>method</a:t>
            </a:r>
            <a:endParaRPr/>
          </a:p>
        </p:txBody>
      </p:sp>
      <p:sp>
        <p:nvSpPr>
          <p:cNvPr id="1236" name="Google Shape;1236;p52"/>
          <p:cNvSpPr txBox="1"/>
          <p:nvPr>
            <p:ph idx="2" type="title"/>
          </p:nvPr>
        </p:nvSpPr>
        <p:spPr>
          <a:xfrm>
            <a:off x="14680400" y="1951500"/>
            <a:ext cx="2015400" cy="1967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1237" name="Google Shape;1237;p52"/>
          <p:cNvSpPr txBox="1"/>
          <p:nvPr>
            <p:ph idx="1" type="subTitle"/>
          </p:nvPr>
        </p:nvSpPr>
        <p:spPr>
          <a:xfrm>
            <a:off x="11998200" y="7213076"/>
            <a:ext cx="4849800" cy="1426800"/>
          </a:xfrm>
          <a:prstGeom prst="rect">
            <a:avLst/>
          </a:prstGeom>
        </p:spPr>
        <p:txBody>
          <a:bodyPr anchorCtr="0" anchor="t" bIns="182850" lIns="182850" spcFirstLastPara="1" rIns="182850" wrap="square" tIns="182850">
            <a:noAutofit/>
          </a:bodyPr>
          <a:lstStyle/>
          <a:p>
            <a:pPr indent="0" lvl="0" marL="0" rtl="0" algn="r">
              <a:spcBef>
                <a:spcPts val="0"/>
              </a:spcBef>
              <a:spcAft>
                <a:spcPts val="3200"/>
              </a:spcAft>
              <a:buNone/>
            </a:pPr>
            <a:r>
              <a:rPr lang="en"/>
              <a:t>You can enter a subtitle here if you need it</a:t>
            </a:r>
            <a:endParaRPr/>
          </a:p>
        </p:txBody>
      </p:sp>
      <p:sp>
        <p:nvSpPr>
          <p:cNvPr id="1238" name="Google Shape;1238;p52"/>
          <p:cNvSpPr txBox="1"/>
          <p:nvPr>
            <p:ph idx="3" type="subTitle"/>
          </p:nvPr>
        </p:nvSpPr>
        <p:spPr>
          <a:xfrm>
            <a:off x="12175800" y="943950"/>
            <a:ext cx="4672200" cy="437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solidFill>
                  <a:schemeClr val="dk1"/>
                </a:solidFill>
              </a:rPr>
              <a:t>SHOPPING CART THEME | 2XXX</a:t>
            </a:r>
            <a:endParaRPr>
              <a:solidFill>
                <a:schemeClr val="dk1"/>
              </a:solidFill>
            </a:endParaRPr>
          </a:p>
        </p:txBody>
      </p:sp>
      <p:sp>
        <p:nvSpPr>
          <p:cNvPr id="1239" name="Google Shape;1239;p52"/>
          <p:cNvSpPr txBox="1"/>
          <p:nvPr>
            <p:ph idx="4" type="subTitle"/>
          </p:nvPr>
        </p:nvSpPr>
        <p:spPr>
          <a:xfrm>
            <a:off x="11208600" y="9394650"/>
            <a:ext cx="2737200" cy="249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solidFill>
                  <a:schemeClr val="dk1"/>
                </a:solidFill>
              </a:rPr>
              <a:t>www.slidesgo.com</a:t>
            </a:r>
            <a:endParaRPr>
              <a:solidFill>
                <a:schemeClr val="dk1"/>
              </a:solidFill>
            </a:endParaRPr>
          </a:p>
        </p:txBody>
      </p:sp>
      <p:grpSp>
        <p:nvGrpSpPr>
          <p:cNvPr id="1240" name="Google Shape;1240;p52"/>
          <p:cNvGrpSpPr/>
          <p:nvPr/>
        </p:nvGrpSpPr>
        <p:grpSpPr>
          <a:xfrm>
            <a:off x="9821172" y="3604787"/>
            <a:ext cx="1740167" cy="1740167"/>
            <a:chOff x="2429425" y="1984725"/>
            <a:chExt cx="239600" cy="239600"/>
          </a:xfrm>
        </p:grpSpPr>
        <p:sp>
          <p:nvSpPr>
            <p:cNvPr id="1241" name="Google Shape;1241;p52"/>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 name="Google Shape;1242;p52"/>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3" name="Google Shape;1243;p52"/>
          <p:cNvGrpSpPr/>
          <p:nvPr/>
        </p:nvGrpSpPr>
        <p:grpSpPr>
          <a:xfrm>
            <a:off x="4403737" y="1401910"/>
            <a:ext cx="1710438" cy="1002087"/>
            <a:chOff x="865994" y="1162943"/>
            <a:chExt cx="855219" cy="501043"/>
          </a:xfrm>
        </p:grpSpPr>
        <p:sp>
          <p:nvSpPr>
            <p:cNvPr id="1244" name="Google Shape;1244;p52"/>
            <p:cNvSpPr/>
            <p:nvPr/>
          </p:nvSpPr>
          <p:spPr>
            <a:xfrm>
              <a:off x="865994" y="1162943"/>
              <a:ext cx="855219" cy="501043"/>
            </a:xfrm>
            <a:custGeom>
              <a:rect b="b" l="l" r="r" t="t"/>
              <a:pathLst>
                <a:path extrusionOk="0" h="7461" w="12735">
                  <a:moveTo>
                    <a:pt x="488" y="0"/>
                  </a:moveTo>
                  <a:cubicBezTo>
                    <a:pt x="213" y="0"/>
                    <a:pt x="0" y="225"/>
                    <a:pt x="0" y="500"/>
                  </a:cubicBezTo>
                  <a:lnTo>
                    <a:pt x="0" y="6973"/>
                  </a:lnTo>
                  <a:cubicBezTo>
                    <a:pt x="0" y="7248"/>
                    <a:pt x="213" y="7461"/>
                    <a:pt x="488" y="7461"/>
                  </a:cubicBezTo>
                  <a:lnTo>
                    <a:pt x="12235" y="7461"/>
                  </a:lnTo>
                  <a:cubicBezTo>
                    <a:pt x="12510" y="7461"/>
                    <a:pt x="12735" y="7248"/>
                    <a:pt x="12735" y="6973"/>
                  </a:cubicBezTo>
                  <a:lnTo>
                    <a:pt x="12735" y="500"/>
                  </a:lnTo>
                  <a:cubicBezTo>
                    <a:pt x="12735" y="225"/>
                    <a:pt x="12510" y="0"/>
                    <a:pt x="1223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 name="Google Shape;1245;p52"/>
            <p:cNvSpPr/>
            <p:nvPr/>
          </p:nvSpPr>
          <p:spPr>
            <a:xfrm>
              <a:off x="865994" y="1538876"/>
              <a:ext cx="855219" cy="58828"/>
            </a:xfrm>
            <a:custGeom>
              <a:rect b="b" l="l" r="r" t="t"/>
              <a:pathLst>
                <a:path extrusionOk="0" h="876" w="12735">
                  <a:moveTo>
                    <a:pt x="0" y="1"/>
                  </a:moveTo>
                  <a:lnTo>
                    <a:pt x="0" y="875"/>
                  </a:lnTo>
                  <a:lnTo>
                    <a:pt x="12735" y="875"/>
                  </a:lnTo>
                  <a:lnTo>
                    <a:pt x="1273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 name="Google Shape;1246;p52"/>
            <p:cNvSpPr/>
            <p:nvPr/>
          </p:nvSpPr>
          <p:spPr>
            <a:xfrm>
              <a:off x="921397" y="1216667"/>
              <a:ext cx="195623" cy="108321"/>
            </a:xfrm>
            <a:custGeom>
              <a:rect b="b" l="l" r="r" t="t"/>
              <a:pathLst>
                <a:path extrusionOk="0" h="1613" w="2913">
                  <a:moveTo>
                    <a:pt x="250" y="0"/>
                  </a:moveTo>
                  <a:cubicBezTo>
                    <a:pt x="113" y="0"/>
                    <a:pt x="0" y="112"/>
                    <a:pt x="0" y="250"/>
                  </a:cubicBezTo>
                  <a:lnTo>
                    <a:pt x="0" y="1362"/>
                  </a:lnTo>
                  <a:cubicBezTo>
                    <a:pt x="0" y="1500"/>
                    <a:pt x="113" y="1612"/>
                    <a:pt x="250" y="1612"/>
                  </a:cubicBezTo>
                  <a:lnTo>
                    <a:pt x="2650" y="1612"/>
                  </a:lnTo>
                  <a:cubicBezTo>
                    <a:pt x="2800" y="1612"/>
                    <a:pt x="2912" y="1500"/>
                    <a:pt x="2912" y="1362"/>
                  </a:cubicBezTo>
                  <a:lnTo>
                    <a:pt x="2912" y="250"/>
                  </a:lnTo>
                  <a:cubicBezTo>
                    <a:pt x="2912" y="112"/>
                    <a:pt x="2800" y="0"/>
                    <a:pt x="265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 name="Google Shape;1247;p52"/>
            <p:cNvSpPr/>
            <p:nvPr/>
          </p:nvSpPr>
          <p:spPr>
            <a:xfrm>
              <a:off x="921397" y="1465073"/>
              <a:ext cx="290445" cy="45330"/>
            </a:xfrm>
            <a:custGeom>
              <a:rect b="b" l="l" r="r" t="t"/>
              <a:pathLst>
                <a:path extrusionOk="0" h="675" w="4325">
                  <a:moveTo>
                    <a:pt x="138" y="0"/>
                  </a:moveTo>
                  <a:cubicBezTo>
                    <a:pt x="63" y="0"/>
                    <a:pt x="0" y="62"/>
                    <a:pt x="0" y="137"/>
                  </a:cubicBezTo>
                  <a:lnTo>
                    <a:pt x="0" y="537"/>
                  </a:lnTo>
                  <a:cubicBezTo>
                    <a:pt x="0" y="612"/>
                    <a:pt x="63" y="675"/>
                    <a:pt x="138" y="675"/>
                  </a:cubicBezTo>
                  <a:lnTo>
                    <a:pt x="4187" y="675"/>
                  </a:lnTo>
                  <a:cubicBezTo>
                    <a:pt x="4262" y="675"/>
                    <a:pt x="4324" y="612"/>
                    <a:pt x="4324" y="537"/>
                  </a:cubicBezTo>
                  <a:lnTo>
                    <a:pt x="4324" y="137"/>
                  </a:lnTo>
                  <a:cubicBezTo>
                    <a:pt x="4324" y="62"/>
                    <a:pt x="4262" y="0"/>
                    <a:pt x="41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 name="Google Shape;1248;p52"/>
            <p:cNvSpPr/>
            <p:nvPr/>
          </p:nvSpPr>
          <p:spPr>
            <a:xfrm>
              <a:off x="1590260" y="1465073"/>
              <a:ext cx="68028" cy="45330"/>
            </a:xfrm>
            <a:custGeom>
              <a:rect b="b" l="l" r="r" t="t"/>
              <a:pathLst>
                <a:path extrusionOk="0" h="675" w="1013">
                  <a:moveTo>
                    <a:pt x="138" y="0"/>
                  </a:moveTo>
                  <a:cubicBezTo>
                    <a:pt x="63" y="0"/>
                    <a:pt x="0" y="62"/>
                    <a:pt x="0" y="137"/>
                  </a:cubicBezTo>
                  <a:lnTo>
                    <a:pt x="0" y="537"/>
                  </a:lnTo>
                  <a:cubicBezTo>
                    <a:pt x="0" y="612"/>
                    <a:pt x="63" y="675"/>
                    <a:pt x="138" y="675"/>
                  </a:cubicBezTo>
                  <a:lnTo>
                    <a:pt x="875" y="675"/>
                  </a:lnTo>
                  <a:cubicBezTo>
                    <a:pt x="950" y="675"/>
                    <a:pt x="1012" y="612"/>
                    <a:pt x="1012" y="537"/>
                  </a:cubicBezTo>
                  <a:lnTo>
                    <a:pt x="1012" y="137"/>
                  </a:lnTo>
                  <a:cubicBezTo>
                    <a:pt x="1012" y="62"/>
                    <a:pt x="950" y="0"/>
                    <a:pt x="8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 name="Google Shape;1249;p52"/>
            <p:cNvSpPr/>
            <p:nvPr/>
          </p:nvSpPr>
          <p:spPr>
            <a:xfrm>
              <a:off x="1507995" y="1465073"/>
              <a:ext cx="68028" cy="45330"/>
            </a:xfrm>
            <a:custGeom>
              <a:rect b="b" l="l" r="r" t="t"/>
              <a:pathLst>
                <a:path extrusionOk="0" h="675" w="1013">
                  <a:moveTo>
                    <a:pt x="138" y="0"/>
                  </a:moveTo>
                  <a:cubicBezTo>
                    <a:pt x="63" y="0"/>
                    <a:pt x="0" y="62"/>
                    <a:pt x="0" y="137"/>
                  </a:cubicBezTo>
                  <a:lnTo>
                    <a:pt x="0" y="537"/>
                  </a:lnTo>
                  <a:cubicBezTo>
                    <a:pt x="0" y="612"/>
                    <a:pt x="63" y="675"/>
                    <a:pt x="138" y="675"/>
                  </a:cubicBezTo>
                  <a:lnTo>
                    <a:pt x="875" y="675"/>
                  </a:lnTo>
                  <a:cubicBezTo>
                    <a:pt x="950" y="675"/>
                    <a:pt x="1013" y="612"/>
                    <a:pt x="1013" y="537"/>
                  </a:cubicBezTo>
                  <a:lnTo>
                    <a:pt x="1013" y="137"/>
                  </a:lnTo>
                  <a:cubicBezTo>
                    <a:pt x="1013" y="62"/>
                    <a:pt x="950" y="0"/>
                    <a:pt x="8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 name="Google Shape;1250;p52"/>
            <p:cNvSpPr/>
            <p:nvPr/>
          </p:nvSpPr>
          <p:spPr>
            <a:xfrm>
              <a:off x="1426604" y="1465073"/>
              <a:ext cx="68028" cy="45330"/>
            </a:xfrm>
            <a:custGeom>
              <a:rect b="b" l="l" r="r" t="t"/>
              <a:pathLst>
                <a:path extrusionOk="0" h="675" w="1013">
                  <a:moveTo>
                    <a:pt x="138" y="0"/>
                  </a:moveTo>
                  <a:cubicBezTo>
                    <a:pt x="63" y="0"/>
                    <a:pt x="0" y="62"/>
                    <a:pt x="0" y="137"/>
                  </a:cubicBezTo>
                  <a:lnTo>
                    <a:pt x="0" y="537"/>
                  </a:lnTo>
                  <a:cubicBezTo>
                    <a:pt x="0" y="612"/>
                    <a:pt x="63" y="675"/>
                    <a:pt x="138" y="675"/>
                  </a:cubicBezTo>
                  <a:lnTo>
                    <a:pt x="875" y="675"/>
                  </a:lnTo>
                  <a:cubicBezTo>
                    <a:pt x="950" y="675"/>
                    <a:pt x="1013" y="612"/>
                    <a:pt x="1013" y="537"/>
                  </a:cubicBezTo>
                  <a:lnTo>
                    <a:pt x="1013" y="137"/>
                  </a:lnTo>
                  <a:cubicBezTo>
                    <a:pt x="1013" y="62"/>
                    <a:pt x="950" y="0"/>
                    <a:pt x="8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1" name="Google Shape;1251;p52"/>
          <p:cNvGrpSpPr/>
          <p:nvPr/>
        </p:nvGrpSpPr>
        <p:grpSpPr>
          <a:xfrm>
            <a:off x="1852846" y="1713003"/>
            <a:ext cx="1283426" cy="900012"/>
            <a:chOff x="2041743" y="1182216"/>
            <a:chExt cx="438119" cy="307234"/>
          </a:xfrm>
        </p:grpSpPr>
        <p:sp>
          <p:nvSpPr>
            <p:cNvPr id="1252" name="Google Shape;1252;p52"/>
            <p:cNvSpPr/>
            <p:nvPr/>
          </p:nvSpPr>
          <p:spPr>
            <a:xfrm>
              <a:off x="2041743" y="1182216"/>
              <a:ext cx="438119" cy="307234"/>
            </a:xfrm>
            <a:custGeom>
              <a:rect b="b" l="l" r="r" t="t"/>
              <a:pathLst>
                <a:path extrusionOk="0" h="4575" w="6524">
                  <a:moveTo>
                    <a:pt x="625" y="201"/>
                  </a:moveTo>
                  <a:lnTo>
                    <a:pt x="5899" y="213"/>
                  </a:lnTo>
                  <a:cubicBezTo>
                    <a:pt x="6136" y="213"/>
                    <a:pt x="6324" y="426"/>
                    <a:pt x="6311" y="663"/>
                  </a:cubicBezTo>
                  <a:lnTo>
                    <a:pt x="6311" y="4112"/>
                  </a:lnTo>
                  <a:lnTo>
                    <a:pt x="5561" y="3400"/>
                  </a:lnTo>
                  <a:lnTo>
                    <a:pt x="625" y="3400"/>
                  </a:lnTo>
                  <a:cubicBezTo>
                    <a:pt x="388" y="3387"/>
                    <a:pt x="200" y="3187"/>
                    <a:pt x="213" y="2950"/>
                  </a:cubicBezTo>
                  <a:lnTo>
                    <a:pt x="213" y="650"/>
                  </a:lnTo>
                  <a:cubicBezTo>
                    <a:pt x="200" y="413"/>
                    <a:pt x="388" y="213"/>
                    <a:pt x="625" y="201"/>
                  </a:cubicBezTo>
                  <a:close/>
                  <a:moveTo>
                    <a:pt x="625" y="1"/>
                  </a:moveTo>
                  <a:cubicBezTo>
                    <a:pt x="275" y="13"/>
                    <a:pt x="0" y="313"/>
                    <a:pt x="0" y="663"/>
                  </a:cubicBezTo>
                  <a:lnTo>
                    <a:pt x="0" y="2950"/>
                  </a:lnTo>
                  <a:cubicBezTo>
                    <a:pt x="0" y="3300"/>
                    <a:pt x="275" y="3600"/>
                    <a:pt x="625" y="3612"/>
                  </a:cubicBezTo>
                  <a:lnTo>
                    <a:pt x="5486" y="3612"/>
                  </a:lnTo>
                  <a:lnTo>
                    <a:pt x="6511" y="4574"/>
                  </a:lnTo>
                  <a:lnTo>
                    <a:pt x="6511" y="663"/>
                  </a:lnTo>
                  <a:cubicBezTo>
                    <a:pt x="6524" y="313"/>
                    <a:pt x="6249" y="13"/>
                    <a:pt x="58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 name="Google Shape;1253;p52"/>
            <p:cNvSpPr/>
            <p:nvPr/>
          </p:nvSpPr>
          <p:spPr>
            <a:xfrm>
              <a:off x="2102183" y="1260250"/>
              <a:ext cx="297967" cy="13498"/>
            </a:xfrm>
            <a:custGeom>
              <a:rect b="b" l="l" r="r" t="t"/>
              <a:pathLst>
                <a:path extrusionOk="0" h="201" w="4437">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 name="Google Shape;1254;p52"/>
            <p:cNvSpPr/>
            <p:nvPr/>
          </p:nvSpPr>
          <p:spPr>
            <a:xfrm>
              <a:off x="2102183" y="1317332"/>
              <a:ext cx="297967" cy="13498"/>
            </a:xfrm>
            <a:custGeom>
              <a:rect b="b" l="l" r="r" t="t"/>
              <a:pathLst>
                <a:path extrusionOk="0" h="201" w="4437">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5" name="Google Shape;1255;p52"/>
          <p:cNvGrpSpPr/>
          <p:nvPr/>
        </p:nvGrpSpPr>
        <p:grpSpPr>
          <a:xfrm>
            <a:off x="3141839" y="3604785"/>
            <a:ext cx="4140912" cy="3831824"/>
            <a:chOff x="1570920" y="1802393"/>
            <a:chExt cx="2070456" cy="1915912"/>
          </a:xfrm>
        </p:grpSpPr>
        <p:sp>
          <p:nvSpPr>
            <p:cNvPr id="1256" name="Google Shape;1256;p52"/>
            <p:cNvSpPr/>
            <p:nvPr/>
          </p:nvSpPr>
          <p:spPr>
            <a:xfrm>
              <a:off x="1749675" y="2545125"/>
              <a:ext cx="1712923" cy="1173180"/>
            </a:xfrm>
            <a:custGeom>
              <a:rect b="b" l="l" r="r" t="t"/>
              <a:pathLst>
                <a:path extrusionOk="0" h="16271" w="25507">
                  <a:moveTo>
                    <a:pt x="13" y="0"/>
                  </a:moveTo>
                  <a:lnTo>
                    <a:pt x="13" y="15621"/>
                  </a:lnTo>
                  <a:cubicBezTo>
                    <a:pt x="1" y="15983"/>
                    <a:pt x="300" y="16271"/>
                    <a:pt x="663" y="16271"/>
                  </a:cubicBezTo>
                  <a:lnTo>
                    <a:pt x="24844" y="16271"/>
                  </a:lnTo>
                  <a:cubicBezTo>
                    <a:pt x="25206" y="16271"/>
                    <a:pt x="25506" y="15983"/>
                    <a:pt x="25506" y="15621"/>
                  </a:cubicBezTo>
                  <a:lnTo>
                    <a:pt x="25506" y="0"/>
                  </a:lnTo>
                  <a:close/>
                </a:path>
              </a:pathLst>
            </a:custGeom>
            <a:solidFill>
              <a:schemeClr val="dk2"/>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 name="Google Shape;1257;p52"/>
            <p:cNvSpPr/>
            <p:nvPr/>
          </p:nvSpPr>
          <p:spPr>
            <a:xfrm>
              <a:off x="1570920" y="1802393"/>
              <a:ext cx="2070456" cy="742869"/>
            </a:xfrm>
            <a:custGeom>
              <a:rect b="b" l="l" r="r" t="t"/>
              <a:pathLst>
                <a:path extrusionOk="0" h="11062" w="30831">
                  <a:moveTo>
                    <a:pt x="351" y="1"/>
                  </a:moveTo>
                  <a:cubicBezTo>
                    <a:pt x="163" y="1"/>
                    <a:pt x="1" y="176"/>
                    <a:pt x="38" y="363"/>
                  </a:cubicBezTo>
                  <a:lnTo>
                    <a:pt x="2613" y="10835"/>
                  </a:lnTo>
                  <a:cubicBezTo>
                    <a:pt x="2660" y="10965"/>
                    <a:pt x="2774" y="11061"/>
                    <a:pt x="2912" y="11061"/>
                  </a:cubicBezTo>
                  <a:cubicBezTo>
                    <a:pt x="2921" y="11061"/>
                    <a:pt x="2929" y="11061"/>
                    <a:pt x="2937" y="11060"/>
                  </a:cubicBezTo>
                  <a:lnTo>
                    <a:pt x="27893" y="11060"/>
                  </a:lnTo>
                  <a:cubicBezTo>
                    <a:pt x="27902" y="11061"/>
                    <a:pt x="27910" y="11061"/>
                    <a:pt x="27919" y="11061"/>
                  </a:cubicBezTo>
                  <a:cubicBezTo>
                    <a:pt x="28059" y="11061"/>
                    <a:pt x="28183" y="10965"/>
                    <a:pt x="28218" y="10835"/>
                  </a:cubicBezTo>
                  <a:lnTo>
                    <a:pt x="30805" y="363"/>
                  </a:lnTo>
                  <a:cubicBezTo>
                    <a:pt x="30830" y="176"/>
                    <a:pt x="30680" y="1"/>
                    <a:pt x="3048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 name="Google Shape;1258;p52"/>
            <p:cNvSpPr/>
            <p:nvPr/>
          </p:nvSpPr>
          <p:spPr>
            <a:xfrm>
              <a:off x="1923416" y="2645792"/>
              <a:ext cx="97375" cy="89048"/>
            </a:xfrm>
            <a:custGeom>
              <a:rect b="b" l="l" r="r" t="t"/>
              <a:pathLst>
                <a:path extrusionOk="0" h="1326" w="1450">
                  <a:moveTo>
                    <a:pt x="138" y="1"/>
                  </a:moveTo>
                  <a:cubicBezTo>
                    <a:pt x="63" y="1"/>
                    <a:pt x="0" y="63"/>
                    <a:pt x="0" y="151"/>
                  </a:cubicBezTo>
                  <a:lnTo>
                    <a:pt x="0" y="1188"/>
                  </a:lnTo>
                  <a:cubicBezTo>
                    <a:pt x="0" y="1263"/>
                    <a:pt x="63" y="1325"/>
                    <a:pt x="138" y="1325"/>
                  </a:cubicBezTo>
                  <a:lnTo>
                    <a:pt x="1300" y="1325"/>
                  </a:lnTo>
                  <a:cubicBezTo>
                    <a:pt x="1387" y="1325"/>
                    <a:pt x="1450" y="1263"/>
                    <a:pt x="1450" y="1188"/>
                  </a:cubicBezTo>
                  <a:lnTo>
                    <a:pt x="1450" y="151"/>
                  </a:lnTo>
                  <a:cubicBezTo>
                    <a:pt x="1450" y="63"/>
                    <a:pt x="1387" y="1"/>
                    <a:pt x="13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 name="Google Shape;1259;p52"/>
            <p:cNvSpPr/>
            <p:nvPr/>
          </p:nvSpPr>
          <p:spPr>
            <a:xfrm>
              <a:off x="2033349" y="2645792"/>
              <a:ext cx="89048" cy="89048"/>
            </a:xfrm>
            <a:custGeom>
              <a:rect b="b" l="l" r="r" t="t"/>
              <a:pathLst>
                <a:path extrusionOk="0" h="1326" w="1326">
                  <a:moveTo>
                    <a:pt x="150" y="1"/>
                  </a:moveTo>
                  <a:cubicBezTo>
                    <a:pt x="63" y="1"/>
                    <a:pt x="0" y="63"/>
                    <a:pt x="0" y="151"/>
                  </a:cubicBezTo>
                  <a:lnTo>
                    <a:pt x="0" y="1188"/>
                  </a:lnTo>
                  <a:cubicBezTo>
                    <a:pt x="0" y="1263"/>
                    <a:pt x="63" y="1325"/>
                    <a:pt x="150"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52"/>
            <p:cNvSpPr/>
            <p:nvPr/>
          </p:nvSpPr>
          <p:spPr>
            <a:xfrm>
              <a:off x="2134887" y="2645792"/>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52"/>
            <p:cNvSpPr/>
            <p:nvPr/>
          </p:nvSpPr>
          <p:spPr>
            <a:xfrm>
              <a:off x="2236426" y="2645792"/>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52"/>
            <p:cNvSpPr/>
            <p:nvPr/>
          </p:nvSpPr>
          <p:spPr>
            <a:xfrm>
              <a:off x="2337964" y="2645792"/>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 name="Google Shape;1263;p52"/>
            <p:cNvSpPr/>
            <p:nvPr/>
          </p:nvSpPr>
          <p:spPr>
            <a:xfrm>
              <a:off x="2439502" y="2645792"/>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 name="Google Shape;1264;p52"/>
            <p:cNvSpPr/>
            <p:nvPr/>
          </p:nvSpPr>
          <p:spPr>
            <a:xfrm>
              <a:off x="2541041" y="2645792"/>
              <a:ext cx="89048" cy="89048"/>
            </a:xfrm>
            <a:custGeom>
              <a:rect b="b" l="l" r="r" t="t"/>
              <a:pathLst>
                <a:path extrusionOk="0" h="1326" w="1326">
                  <a:moveTo>
                    <a:pt x="151" y="1"/>
                  </a:moveTo>
                  <a:cubicBezTo>
                    <a:pt x="76" y="1"/>
                    <a:pt x="1" y="63"/>
                    <a:pt x="1" y="151"/>
                  </a:cubicBezTo>
                  <a:lnTo>
                    <a:pt x="1" y="1188"/>
                  </a:lnTo>
                  <a:cubicBezTo>
                    <a:pt x="1" y="1263"/>
                    <a:pt x="76" y="1325"/>
                    <a:pt x="151" y="1325"/>
                  </a:cubicBezTo>
                  <a:lnTo>
                    <a:pt x="1188" y="1325"/>
                  </a:lnTo>
                  <a:cubicBezTo>
                    <a:pt x="1263" y="1325"/>
                    <a:pt x="1326" y="1263"/>
                    <a:pt x="1326" y="1188"/>
                  </a:cubicBezTo>
                  <a:lnTo>
                    <a:pt x="1326" y="151"/>
                  </a:lnTo>
                  <a:cubicBezTo>
                    <a:pt x="1326"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 name="Google Shape;1265;p52"/>
            <p:cNvSpPr/>
            <p:nvPr/>
          </p:nvSpPr>
          <p:spPr>
            <a:xfrm>
              <a:off x="2642646" y="2645792"/>
              <a:ext cx="88980" cy="89048"/>
            </a:xfrm>
            <a:custGeom>
              <a:rect b="b" l="l" r="r" t="t"/>
              <a:pathLst>
                <a:path extrusionOk="0" h="1326" w="1325">
                  <a:moveTo>
                    <a:pt x="150" y="1"/>
                  </a:moveTo>
                  <a:cubicBezTo>
                    <a:pt x="75" y="1"/>
                    <a:pt x="0" y="63"/>
                    <a:pt x="0" y="151"/>
                  </a:cubicBezTo>
                  <a:lnTo>
                    <a:pt x="0" y="1188"/>
                  </a:lnTo>
                  <a:cubicBezTo>
                    <a:pt x="0" y="1263"/>
                    <a:pt x="75" y="1325"/>
                    <a:pt x="150" y="1325"/>
                  </a:cubicBezTo>
                  <a:lnTo>
                    <a:pt x="1187" y="1325"/>
                  </a:lnTo>
                  <a:cubicBezTo>
                    <a:pt x="1262" y="1325"/>
                    <a:pt x="1325" y="1263"/>
                    <a:pt x="1325" y="1188"/>
                  </a:cubicBezTo>
                  <a:lnTo>
                    <a:pt x="1325" y="151"/>
                  </a:lnTo>
                  <a:cubicBezTo>
                    <a:pt x="1325" y="63"/>
                    <a:pt x="1262" y="1"/>
                    <a:pt x="118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 name="Google Shape;1266;p52"/>
            <p:cNvSpPr/>
            <p:nvPr/>
          </p:nvSpPr>
          <p:spPr>
            <a:xfrm>
              <a:off x="2744991" y="2645792"/>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5" y="1325"/>
                  </a:lnTo>
                  <a:cubicBezTo>
                    <a:pt x="1250" y="1325"/>
                    <a:pt x="1325" y="1263"/>
                    <a:pt x="1325" y="1188"/>
                  </a:cubicBezTo>
                  <a:lnTo>
                    <a:pt x="1325" y="151"/>
                  </a:lnTo>
                  <a:cubicBezTo>
                    <a:pt x="1325" y="63"/>
                    <a:pt x="1250"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 name="Google Shape;1267;p52"/>
            <p:cNvSpPr/>
            <p:nvPr/>
          </p:nvSpPr>
          <p:spPr>
            <a:xfrm>
              <a:off x="2845723" y="2645792"/>
              <a:ext cx="88980" cy="89048"/>
            </a:xfrm>
            <a:custGeom>
              <a:rect b="b" l="l" r="r" t="t"/>
              <a:pathLst>
                <a:path extrusionOk="0" h="1326" w="1325">
                  <a:moveTo>
                    <a:pt x="150" y="1"/>
                  </a:moveTo>
                  <a:cubicBezTo>
                    <a:pt x="75" y="1"/>
                    <a:pt x="0" y="63"/>
                    <a:pt x="0" y="151"/>
                  </a:cubicBezTo>
                  <a:lnTo>
                    <a:pt x="0" y="1188"/>
                  </a:lnTo>
                  <a:cubicBezTo>
                    <a:pt x="0" y="1263"/>
                    <a:pt x="75" y="1325"/>
                    <a:pt x="150" y="1325"/>
                  </a:cubicBezTo>
                  <a:lnTo>
                    <a:pt x="1187" y="1325"/>
                  </a:lnTo>
                  <a:cubicBezTo>
                    <a:pt x="1262" y="1325"/>
                    <a:pt x="1325" y="1263"/>
                    <a:pt x="1325" y="1188"/>
                  </a:cubicBezTo>
                  <a:lnTo>
                    <a:pt x="1325" y="151"/>
                  </a:lnTo>
                  <a:cubicBezTo>
                    <a:pt x="1325" y="63"/>
                    <a:pt x="1262" y="1"/>
                    <a:pt x="118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 name="Google Shape;1268;p52"/>
            <p:cNvSpPr/>
            <p:nvPr/>
          </p:nvSpPr>
          <p:spPr>
            <a:xfrm>
              <a:off x="2948067" y="2645792"/>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6" y="1325"/>
                  </a:lnTo>
                  <a:cubicBezTo>
                    <a:pt x="1251" y="1325"/>
                    <a:pt x="1326" y="1263"/>
                    <a:pt x="1326" y="1188"/>
                  </a:cubicBezTo>
                  <a:lnTo>
                    <a:pt x="1326" y="151"/>
                  </a:lnTo>
                  <a:cubicBezTo>
                    <a:pt x="1326" y="63"/>
                    <a:pt x="1251" y="1"/>
                    <a:pt x="117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 name="Google Shape;1269;p52"/>
            <p:cNvSpPr/>
            <p:nvPr/>
          </p:nvSpPr>
          <p:spPr>
            <a:xfrm>
              <a:off x="3049606" y="2645792"/>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6" y="1325"/>
                  </a:lnTo>
                  <a:cubicBezTo>
                    <a:pt x="1263" y="1325"/>
                    <a:pt x="1326" y="1263"/>
                    <a:pt x="1326" y="1188"/>
                  </a:cubicBezTo>
                  <a:lnTo>
                    <a:pt x="1326" y="151"/>
                  </a:lnTo>
                  <a:cubicBezTo>
                    <a:pt x="1326" y="63"/>
                    <a:pt x="1263" y="1"/>
                    <a:pt x="117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 name="Google Shape;1270;p52"/>
            <p:cNvSpPr/>
            <p:nvPr/>
          </p:nvSpPr>
          <p:spPr>
            <a:xfrm>
              <a:off x="3146980" y="2645792"/>
              <a:ext cx="142772" cy="89048"/>
            </a:xfrm>
            <a:custGeom>
              <a:rect b="b" l="l" r="r" t="t"/>
              <a:pathLst>
                <a:path extrusionOk="0" h="1326" w="2126">
                  <a:moveTo>
                    <a:pt x="138" y="1"/>
                  </a:moveTo>
                  <a:cubicBezTo>
                    <a:pt x="63" y="1"/>
                    <a:pt x="1" y="63"/>
                    <a:pt x="1" y="151"/>
                  </a:cubicBezTo>
                  <a:lnTo>
                    <a:pt x="1" y="1188"/>
                  </a:lnTo>
                  <a:cubicBezTo>
                    <a:pt x="1" y="1263"/>
                    <a:pt x="63" y="1325"/>
                    <a:pt x="138" y="1325"/>
                  </a:cubicBezTo>
                  <a:lnTo>
                    <a:pt x="1975" y="1325"/>
                  </a:lnTo>
                  <a:cubicBezTo>
                    <a:pt x="2050" y="1325"/>
                    <a:pt x="2125" y="1263"/>
                    <a:pt x="2125" y="1188"/>
                  </a:cubicBezTo>
                  <a:lnTo>
                    <a:pt x="2125" y="151"/>
                  </a:lnTo>
                  <a:cubicBezTo>
                    <a:pt x="2125" y="63"/>
                    <a:pt x="2050" y="1"/>
                    <a:pt x="19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 name="Google Shape;1271;p52"/>
            <p:cNvSpPr/>
            <p:nvPr/>
          </p:nvSpPr>
          <p:spPr>
            <a:xfrm>
              <a:off x="1923416" y="2748204"/>
              <a:ext cx="147741" cy="88980"/>
            </a:xfrm>
            <a:custGeom>
              <a:rect b="b" l="l" r="r" t="t"/>
              <a:pathLst>
                <a:path extrusionOk="0" h="1325" w="2200">
                  <a:moveTo>
                    <a:pt x="138" y="0"/>
                  </a:moveTo>
                  <a:cubicBezTo>
                    <a:pt x="63" y="0"/>
                    <a:pt x="0" y="63"/>
                    <a:pt x="0" y="138"/>
                  </a:cubicBezTo>
                  <a:lnTo>
                    <a:pt x="0" y="1175"/>
                  </a:lnTo>
                  <a:cubicBezTo>
                    <a:pt x="0" y="1250"/>
                    <a:pt x="63" y="1325"/>
                    <a:pt x="138" y="1325"/>
                  </a:cubicBezTo>
                  <a:lnTo>
                    <a:pt x="2062" y="1325"/>
                  </a:lnTo>
                  <a:cubicBezTo>
                    <a:pt x="2137" y="1325"/>
                    <a:pt x="2200" y="1250"/>
                    <a:pt x="2200" y="1175"/>
                  </a:cubicBezTo>
                  <a:lnTo>
                    <a:pt x="2200" y="138"/>
                  </a:lnTo>
                  <a:cubicBezTo>
                    <a:pt x="2200" y="63"/>
                    <a:pt x="2137" y="0"/>
                    <a:pt x="206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 name="Google Shape;1272;p52"/>
            <p:cNvSpPr/>
            <p:nvPr/>
          </p:nvSpPr>
          <p:spPr>
            <a:xfrm>
              <a:off x="2083715" y="2748204"/>
              <a:ext cx="88980" cy="88980"/>
            </a:xfrm>
            <a:custGeom>
              <a:rect b="b" l="l" r="r" t="t"/>
              <a:pathLst>
                <a:path extrusionOk="0" h="1325" w="1325">
                  <a:moveTo>
                    <a:pt x="150" y="0"/>
                  </a:moveTo>
                  <a:cubicBezTo>
                    <a:pt x="75" y="0"/>
                    <a:pt x="0" y="63"/>
                    <a:pt x="0" y="138"/>
                  </a:cubicBezTo>
                  <a:lnTo>
                    <a:pt x="0" y="1175"/>
                  </a:lnTo>
                  <a:cubicBezTo>
                    <a:pt x="0" y="1250"/>
                    <a:pt x="75" y="1325"/>
                    <a:pt x="150" y="1325"/>
                  </a:cubicBezTo>
                  <a:lnTo>
                    <a:pt x="1187" y="1325"/>
                  </a:lnTo>
                  <a:cubicBezTo>
                    <a:pt x="1262" y="1325"/>
                    <a:pt x="1325" y="1250"/>
                    <a:pt x="1325" y="1175"/>
                  </a:cubicBezTo>
                  <a:lnTo>
                    <a:pt x="1325" y="138"/>
                  </a:lnTo>
                  <a:cubicBezTo>
                    <a:pt x="1325" y="63"/>
                    <a:pt x="1262" y="0"/>
                    <a:pt x="118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52"/>
            <p:cNvSpPr/>
            <p:nvPr/>
          </p:nvSpPr>
          <p:spPr>
            <a:xfrm>
              <a:off x="2186060" y="2748204"/>
              <a:ext cx="89048" cy="88980"/>
            </a:xfrm>
            <a:custGeom>
              <a:rect b="b" l="l" r="r" t="t"/>
              <a:pathLst>
                <a:path extrusionOk="0" h="1325" w="1326">
                  <a:moveTo>
                    <a:pt x="138" y="0"/>
                  </a:moveTo>
                  <a:cubicBezTo>
                    <a:pt x="63" y="0"/>
                    <a:pt x="1" y="63"/>
                    <a:pt x="1" y="138"/>
                  </a:cubicBezTo>
                  <a:lnTo>
                    <a:pt x="1" y="1175"/>
                  </a:lnTo>
                  <a:cubicBezTo>
                    <a:pt x="1" y="1250"/>
                    <a:pt x="63" y="1325"/>
                    <a:pt x="138" y="1325"/>
                  </a:cubicBezTo>
                  <a:lnTo>
                    <a:pt x="1176" y="1325"/>
                  </a:lnTo>
                  <a:cubicBezTo>
                    <a:pt x="1251" y="1325"/>
                    <a:pt x="1325" y="1250"/>
                    <a:pt x="1325" y="1175"/>
                  </a:cubicBezTo>
                  <a:lnTo>
                    <a:pt x="1325" y="138"/>
                  </a:lnTo>
                  <a:cubicBezTo>
                    <a:pt x="1325" y="63"/>
                    <a:pt x="1251" y="0"/>
                    <a:pt x="117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 name="Google Shape;1274;p52"/>
            <p:cNvSpPr/>
            <p:nvPr/>
          </p:nvSpPr>
          <p:spPr>
            <a:xfrm>
              <a:off x="2287598" y="2748204"/>
              <a:ext cx="89048" cy="88980"/>
            </a:xfrm>
            <a:custGeom>
              <a:rect b="b" l="l" r="r" t="t"/>
              <a:pathLst>
                <a:path extrusionOk="0" h="1325" w="1326">
                  <a:moveTo>
                    <a:pt x="138" y="0"/>
                  </a:moveTo>
                  <a:cubicBezTo>
                    <a:pt x="63" y="0"/>
                    <a:pt x="1" y="63"/>
                    <a:pt x="1" y="138"/>
                  </a:cubicBezTo>
                  <a:lnTo>
                    <a:pt x="1" y="1175"/>
                  </a:lnTo>
                  <a:cubicBezTo>
                    <a:pt x="1" y="1250"/>
                    <a:pt x="63" y="1325"/>
                    <a:pt x="138" y="1325"/>
                  </a:cubicBezTo>
                  <a:lnTo>
                    <a:pt x="1176" y="1325"/>
                  </a:lnTo>
                  <a:cubicBezTo>
                    <a:pt x="1251" y="1325"/>
                    <a:pt x="1326" y="1250"/>
                    <a:pt x="1326" y="1175"/>
                  </a:cubicBezTo>
                  <a:lnTo>
                    <a:pt x="1326" y="138"/>
                  </a:lnTo>
                  <a:cubicBezTo>
                    <a:pt x="1326" y="63"/>
                    <a:pt x="1251" y="0"/>
                    <a:pt x="117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 name="Google Shape;1275;p52"/>
            <p:cNvSpPr/>
            <p:nvPr/>
          </p:nvSpPr>
          <p:spPr>
            <a:xfrm>
              <a:off x="2389203" y="2748204"/>
              <a:ext cx="88980" cy="88980"/>
            </a:xfrm>
            <a:custGeom>
              <a:rect b="b" l="l" r="r" t="t"/>
              <a:pathLst>
                <a:path extrusionOk="0" h="1325" w="1325">
                  <a:moveTo>
                    <a:pt x="137" y="0"/>
                  </a:moveTo>
                  <a:cubicBezTo>
                    <a:pt x="63" y="0"/>
                    <a:pt x="0" y="63"/>
                    <a:pt x="0" y="138"/>
                  </a:cubicBezTo>
                  <a:lnTo>
                    <a:pt x="0" y="1175"/>
                  </a:lnTo>
                  <a:cubicBezTo>
                    <a:pt x="0" y="1250"/>
                    <a:pt x="63" y="1325"/>
                    <a:pt x="137" y="1325"/>
                  </a:cubicBezTo>
                  <a:lnTo>
                    <a:pt x="1175" y="1325"/>
                  </a:lnTo>
                  <a:cubicBezTo>
                    <a:pt x="1262" y="1325"/>
                    <a:pt x="1325" y="1250"/>
                    <a:pt x="1325" y="1175"/>
                  </a:cubicBezTo>
                  <a:lnTo>
                    <a:pt x="1325" y="138"/>
                  </a:lnTo>
                  <a:cubicBezTo>
                    <a:pt x="1325" y="63"/>
                    <a:pt x="1262"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 name="Google Shape;1276;p52"/>
            <p:cNvSpPr/>
            <p:nvPr/>
          </p:nvSpPr>
          <p:spPr>
            <a:xfrm>
              <a:off x="2490742" y="2748204"/>
              <a:ext cx="88980" cy="88980"/>
            </a:xfrm>
            <a:custGeom>
              <a:rect b="b" l="l" r="r" t="t"/>
              <a:pathLst>
                <a:path extrusionOk="0" h="1325" w="1325">
                  <a:moveTo>
                    <a:pt x="138" y="0"/>
                  </a:moveTo>
                  <a:cubicBezTo>
                    <a:pt x="63" y="0"/>
                    <a:pt x="0" y="63"/>
                    <a:pt x="0" y="138"/>
                  </a:cubicBezTo>
                  <a:lnTo>
                    <a:pt x="0" y="1175"/>
                  </a:lnTo>
                  <a:cubicBezTo>
                    <a:pt x="0" y="1250"/>
                    <a:pt x="63" y="1325"/>
                    <a:pt x="138" y="1325"/>
                  </a:cubicBezTo>
                  <a:lnTo>
                    <a:pt x="1175" y="1325"/>
                  </a:lnTo>
                  <a:cubicBezTo>
                    <a:pt x="1262" y="1325"/>
                    <a:pt x="1325" y="1250"/>
                    <a:pt x="1325" y="1175"/>
                  </a:cubicBezTo>
                  <a:lnTo>
                    <a:pt x="1325" y="138"/>
                  </a:lnTo>
                  <a:cubicBezTo>
                    <a:pt x="1325" y="63"/>
                    <a:pt x="1262"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 name="Google Shape;1277;p52"/>
            <p:cNvSpPr/>
            <p:nvPr/>
          </p:nvSpPr>
          <p:spPr>
            <a:xfrm>
              <a:off x="2592280" y="2748204"/>
              <a:ext cx="88980" cy="88980"/>
            </a:xfrm>
            <a:custGeom>
              <a:rect b="b" l="l" r="r" t="t"/>
              <a:pathLst>
                <a:path extrusionOk="0" h="1325" w="1325">
                  <a:moveTo>
                    <a:pt x="138" y="0"/>
                  </a:moveTo>
                  <a:cubicBezTo>
                    <a:pt x="63" y="0"/>
                    <a:pt x="0" y="63"/>
                    <a:pt x="0" y="138"/>
                  </a:cubicBezTo>
                  <a:lnTo>
                    <a:pt x="0" y="1175"/>
                  </a:lnTo>
                  <a:cubicBezTo>
                    <a:pt x="0" y="1250"/>
                    <a:pt x="63" y="1325"/>
                    <a:pt x="138" y="1325"/>
                  </a:cubicBezTo>
                  <a:lnTo>
                    <a:pt x="1175" y="1325"/>
                  </a:lnTo>
                  <a:cubicBezTo>
                    <a:pt x="1262" y="1325"/>
                    <a:pt x="1325" y="1250"/>
                    <a:pt x="1325" y="1175"/>
                  </a:cubicBezTo>
                  <a:lnTo>
                    <a:pt x="1325" y="138"/>
                  </a:lnTo>
                  <a:cubicBezTo>
                    <a:pt x="1325" y="63"/>
                    <a:pt x="1262"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 name="Google Shape;1278;p52"/>
            <p:cNvSpPr/>
            <p:nvPr/>
          </p:nvSpPr>
          <p:spPr>
            <a:xfrm>
              <a:off x="2693818" y="2748204"/>
              <a:ext cx="88980" cy="88980"/>
            </a:xfrm>
            <a:custGeom>
              <a:rect b="b" l="l" r="r" t="t"/>
              <a:pathLst>
                <a:path extrusionOk="0" h="1325" w="1325">
                  <a:moveTo>
                    <a:pt x="138" y="0"/>
                  </a:moveTo>
                  <a:cubicBezTo>
                    <a:pt x="63" y="0"/>
                    <a:pt x="0" y="63"/>
                    <a:pt x="0" y="138"/>
                  </a:cubicBezTo>
                  <a:lnTo>
                    <a:pt x="0" y="1175"/>
                  </a:lnTo>
                  <a:cubicBezTo>
                    <a:pt x="0" y="1250"/>
                    <a:pt x="63" y="1325"/>
                    <a:pt x="138" y="1325"/>
                  </a:cubicBezTo>
                  <a:lnTo>
                    <a:pt x="1175" y="1325"/>
                  </a:lnTo>
                  <a:cubicBezTo>
                    <a:pt x="1263" y="1325"/>
                    <a:pt x="1325" y="1250"/>
                    <a:pt x="1325" y="1175"/>
                  </a:cubicBezTo>
                  <a:lnTo>
                    <a:pt x="1325" y="138"/>
                  </a:lnTo>
                  <a:cubicBezTo>
                    <a:pt x="1325" y="63"/>
                    <a:pt x="1263"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 name="Google Shape;1279;p52"/>
            <p:cNvSpPr/>
            <p:nvPr/>
          </p:nvSpPr>
          <p:spPr>
            <a:xfrm>
              <a:off x="2795357" y="2748204"/>
              <a:ext cx="89048" cy="88980"/>
            </a:xfrm>
            <a:custGeom>
              <a:rect b="b" l="l" r="r" t="t"/>
              <a:pathLst>
                <a:path extrusionOk="0" h="1325" w="1326">
                  <a:moveTo>
                    <a:pt x="138" y="0"/>
                  </a:moveTo>
                  <a:cubicBezTo>
                    <a:pt x="63" y="0"/>
                    <a:pt x="0" y="63"/>
                    <a:pt x="0" y="138"/>
                  </a:cubicBezTo>
                  <a:lnTo>
                    <a:pt x="0" y="1175"/>
                  </a:lnTo>
                  <a:cubicBezTo>
                    <a:pt x="0" y="1250"/>
                    <a:pt x="63" y="1325"/>
                    <a:pt x="138" y="1325"/>
                  </a:cubicBezTo>
                  <a:lnTo>
                    <a:pt x="1175" y="1325"/>
                  </a:lnTo>
                  <a:cubicBezTo>
                    <a:pt x="1263" y="1325"/>
                    <a:pt x="1325" y="1250"/>
                    <a:pt x="1325" y="1175"/>
                  </a:cubicBezTo>
                  <a:lnTo>
                    <a:pt x="1325" y="138"/>
                  </a:lnTo>
                  <a:cubicBezTo>
                    <a:pt x="1325" y="63"/>
                    <a:pt x="1263"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 name="Google Shape;1280;p52"/>
            <p:cNvSpPr/>
            <p:nvPr/>
          </p:nvSpPr>
          <p:spPr>
            <a:xfrm>
              <a:off x="2896895" y="2748204"/>
              <a:ext cx="89048" cy="88980"/>
            </a:xfrm>
            <a:custGeom>
              <a:rect b="b" l="l" r="r" t="t"/>
              <a:pathLst>
                <a:path extrusionOk="0" h="1325" w="1326">
                  <a:moveTo>
                    <a:pt x="151" y="0"/>
                  </a:moveTo>
                  <a:cubicBezTo>
                    <a:pt x="63" y="0"/>
                    <a:pt x="1" y="63"/>
                    <a:pt x="1" y="138"/>
                  </a:cubicBezTo>
                  <a:lnTo>
                    <a:pt x="1" y="1175"/>
                  </a:lnTo>
                  <a:cubicBezTo>
                    <a:pt x="1" y="1250"/>
                    <a:pt x="63" y="1325"/>
                    <a:pt x="151" y="1325"/>
                  </a:cubicBezTo>
                  <a:lnTo>
                    <a:pt x="1188" y="1325"/>
                  </a:lnTo>
                  <a:cubicBezTo>
                    <a:pt x="1263" y="1325"/>
                    <a:pt x="1325" y="1250"/>
                    <a:pt x="1325" y="1175"/>
                  </a:cubicBezTo>
                  <a:lnTo>
                    <a:pt x="1325" y="138"/>
                  </a:lnTo>
                  <a:cubicBezTo>
                    <a:pt x="1325" y="63"/>
                    <a:pt x="1263" y="0"/>
                    <a:pt x="11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1" name="Google Shape;1281;p52"/>
            <p:cNvSpPr/>
            <p:nvPr/>
          </p:nvSpPr>
          <p:spPr>
            <a:xfrm>
              <a:off x="2998434" y="2748204"/>
              <a:ext cx="89048" cy="88980"/>
            </a:xfrm>
            <a:custGeom>
              <a:rect b="b" l="l" r="r" t="t"/>
              <a:pathLst>
                <a:path extrusionOk="0" h="1325" w="1326">
                  <a:moveTo>
                    <a:pt x="151" y="0"/>
                  </a:moveTo>
                  <a:cubicBezTo>
                    <a:pt x="63" y="0"/>
                    <a:pt x="1" y="63"/>
                    <a:pt x="1" y="138"/>
                  </a:cubicBezTo>
                  <a:lnTo>
                    <a:pt x="1" y="1175"/>
                  </a:lnTo>
                  <a:cubicBezTo>
                    <a:pt x="1" y="1250"/>
                    <a:pt x="63" y="1325"/>
                    <a:pt x="151" y="1325"/>
                  </a:cubicBezTo>
                  <a:lnTo>
                    <a:pt x="1188" y="1325"/>
                  </a:lnTo>
                  <a:cubicBezTo>
                    <a:pt x="1263" y="1325"/>
                    <a:pt x="1325" y="1250"/>
                    <a:pt x="1325" y="1175"/>
                  </a:cubicBezTo>
                  <a:lnTo>
                    <a:pt x="1325" y="138"/>
                  </a:lnTo>
                  <a:cubicBezTo>
                    <a:pt x="1325" y="63"/>
                    <a:pt x="1263" y="0"/>
                    <a:pt x="11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2" name="Google Shape;1282;p52"/>
            <p:cNvSpPr/>
            <p:nvPr/>
          </p:nvSpPr>
          <p:spPr>
            <a:xfrm>
              <a:off x="3099972" y="2748204"/>
              <a:ext cx="89048" cy="88980"/>
            </a:xfrm>
            <a:custGeom>
              <a:rect b="b" l="l" r="r" t="t"/>
              <a:pathLst>
                <a:path extrusionOk="0" h="1325" w="1326">
                  <a:moveTo>
                    <a:pt x="151" y="0"/>
                  </a:moveTo>
                  <a:cubicBezTo>
                    <a:pt x="63" y="0"/>
                    <a:pt x="1" y="63"/>
                    <a:pt x="1" y="138"/>
                  </a:cubicBezTo>
                  <a:lnTo>
                    <a:pt x="1" y="1175"/>
                  </a:lnTo>
                  <a:cubicBezTo>
                    <a:pt x="1" y="1250"/>
                    <a:pt x="63" y="1325"/>
                    <a:pt x="151" y="1325"/>
                  </a:cubicBezTo>
                  <a:lnTo>
                    <a:pt x="1188" y="1325"/>
                  </a:lnTo>
                  <a:cubicBezTo>
                    <a:pt x="1263" y="1325"/>
                    <a:pt x="1325" y="1250"/>
                    <a:pt x="1325" y="1175"/>
                  </a:cubicBezTo>
                  <a:lnTo>
                    <a:pt x="1325" y="138"/>
                  </a:lnTo>
                  <a:cubicBezTo>
                    <a:pt x="1325" y="63"/>
                    <a:pt x="1263" y="0"/>
                    <a:pt x="11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3" name="Google Shape;1283;p52"/>
            <p:cNvSpPr/>
            <p:nvPr/>
          </p:nvSpPr>
          <p:spPr>
            <a:xfrm>
              <a:off x="1923416" y="2951280"/>
              <a:ext cx="147741" cy="89048"/>
            </a:xfrm>
            <a:custGeom>
              <a:rect b="b" l="l" r="r" t="t"/>
              <a:pathLst>
                <a:path extrusionOk="0" h="1326" w="2200">
                  <a:moveTo>
                    <a:pt x="138" y="1"/>
                  </a:moveTo>
                  <a:cubicBezTo>
                    <a:pt x="63" y="1"/>
                    <a:pt x="0" y="63"/>
                    <a:pt x="0" y="151"/>
                  </a:cubicBezTo>
                  <a:lnTo>
                    <a:pt x="0" y="1188"/>
                  </a:lnTo>
                  <a:cubicBezTo>
                    <a:pt x="0" y="1263"/>
                    <a:pt x="63" y="1325"/>
                    <a:pt x="138" y="1325"/>
                  </a:cubicBezTo>
                  <a:lnTo>
                    <a:pt x="2062" y="1325"/>
                  </a:lnTo>
                  <a:cubicBezTo>
                    <a:pt x="2137" y="1325"/>
                    <a:pt x="2200" y="1263"/>
                    <a:pt x="2200" y="1188"/>
                  </a:cubicBezTo>
                  <a:lnTo>
                    <a:pt x="2200" y="151"/>
                  </a:lnTo>
                  <a:cubicBezTo>
                    <a:pt x="2200" y="63"/>
                    <a:pt x="2137" y="1"/>
                    <a:pt x="206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4" name="Google Shape;1284;p52"/>
            <p:cNvSpPr/>
            <p:nvPr/>
          </p:nvSpPr>
          <p:spPr>
            <a:xfrm>
              <a:off x="2083715" y="2951280"/>
              <a:ext cx="88980" cy="89048"/>
            </a:xfrm>
            <a:custGeom>
              <a:rect b="b" l="l" r="r" t="t"/>
              <a:pathLst>
                <a:path extrusionOk="0" h="1326" w="1325">
                  <a:moveTo>
                    <a:pt x="150" y="1"/>
                  </a:moveTo>
                  <a:cubicBezTo>
                    <a:pt x="75" y="1"/>
                    <a:pt x="0" y="63"/>
                    <a:pt x="0" y="151"/>
                  </a:cubicBezTo>
                  <a:lnTo>
                    <a:pt x="0" y="1188"/>
                  </a:lnTo>
                  <a:cubicBezTo>
                    <a:pt x="0" y="1263"/>
                    <a:pt x="75" y="1325"/>
                    <a:pt x="150" y="1325"/>
                  </a:cubicBezTo>
                  <a:lnTo>
                    <a:pt x="1187" y="1325"/>
                  </a:lnTo>
                  <a:cubicBezTo>
                    <a:pt x="1262" y="1325"/>
                    <a:pt x="1325" y="1263"/>
                    <a:pt x="1325" y="1188"/>
                  </a:cubicBezTo>
                  <a:lnTo>
                    <a:pt x="1325" y="151"/>
                  </a:lnTo>
                  <a:cubicBezTo>
                    <a:pt x="1325" y="63"/>
                    <a:pt x="1262" y="1"/>
                    <a:pt x="118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5" name="Google Shape;1285;p52"/>
            <p:cNvSpPr/>
            <p:nvPr/>
          </p:nvSpPr>
          <p:spPr>
            <a:xfrm>
              <a:off x="2186060" y="2951280"/>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6" y="1325"/>
                  </a:lnTo>
                  <a:cubicBezTo>
                    <a:pt x="1251" y="1325"/>
                    <a:pt x="1325" y="1263"/>
                    <a:pt x="1325" y="1188"/>
                  </a:cubicBezTo>
                  <a:lnTo>
                    <a:pt x="1325" y="151"/>
                  </a:lnTo>
                  <a:cubicBezTo>
                    <a:pt x="1325" y="63"/>
                    <a:pt x="1251" y="1"/>
                    <a:pt x="117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6" name="Google Shape;1286;p52"/>
            <p:cNvSpPr/>
            <p:nvPr/>
          </p:nvSpPr>
          <p:spPr>
            <a:xfrm>
              <a:off x="2287598" y="2951280"/>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6" y="1325"/>
                  </a:lnTo>
                  <a:cubicBezTo>
                    <a:pt x="1251" y="1325"/>
                    <a:pt x="1326" y="1263"/>
                    <a:pt x="1326" y="1188"/>
                  </a:cubicBezTo>
                  <a:lnTo>
                    <a:pt x="1326" y="151"/>
                  </a:lnTo>
                  <a:cubicBezTo>
                    <a:pt x="1326" y="63"/>
                    <a:pt x="1251" y="1"/>
                    <a:pt x="117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7" name="Google Shape;1287;p52"/>
            <p:cNvSpPr/>
            <p:nvPr/>
          </p:nvSpPr>
          <p:spPr>
            <a:xfrm>
              <a:off x="2389203" y="2951280"/>
              <a:ext cx="88980" cy="89048"/>
            </a:xfrm>
            <a:custGeom>
              <a:rect b="b" l="l" r="r" t="t"/>
              <a:pathLst>
                <a:path extrusionOk="0" h="1326" w="1325">
                  <a:moveTo>
                    <a:pt x="137" y="1"/>
                  </a:moveTo>
                  <a:cubicBezTo>
                    <a:pt x="63" y="1"/>
                    <a:pt x="0" y="63"/>
                    <a:pt x="0" y="151"/>
                  </a:cubicBezTo>
                  <a:lnTo>
                    <a:pt x="0" y="1188"/>
                  </a:lnTo>
                  <a:cubicBezTo>
                    <a:pt x="0" y="1263"/>
                    <a:pt x="63" y="1325"/>
                    <a:pt x="137" y="1325"/>
                  </a:cubicBezTo>
                  <a:lnTo>
                    <a:pt x="1175" y="1325"/>
                  </a:lnTo>
                  <a:cubicBezTo>
                    <a:pt x="1262" y="1325"/>
                    <a:pt x="1325" y="1263"/>
                    <a:pt x="1325" y="1188"/>
                  </a:cubicBezTo>
                  <a:lnTo>
                    <a:pt x="1325" y="151"/>
                  </a:lnTo>
                  <a:cubicBezTo>
                    <a:pt x="1325" y="63"/>
                    <a:pt x="1262"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8" name="Google Shape;1288;p52"/>
            <p:cNvSpPr/>
            <p:nvPr/>
          </p:nvSpPr>
          <p:spPr>
            <a:xfrm>
              <a:off x="2490742" y="2951280"/>
              <a:ext cx="88980" cy="89048"/>
            </a:xfrm>
            <a:custGeom>
              <a:rect b="b" l="l" r="r" t="t"/>
              <a:pathLst>
                <a:path extrusionOk="0" h="1326" w="1325">
                  <a:moveTo>
                    <a:pt x="138" y="1"/>
                  </a:moveTo>
                  <a:cubicBezTo>
                    <a:pt x="63" y="1"/>
                    <a:pt x="0" y="63"/>
                    <a:pt x="0" y="151"/>
                  </a:cubicBezTo>
                  <a:lnTo>
                    <a:pt x="0" y="1188"/>
                  </a:lnTo>
                  <a:cubicBezTo>
                    <a:pt x="0" y="1263"/>
                    <a:pt x="63" y="1325"/>
                    <a:pt x="138" y="1325"/>
                  </a:cubicBezTo>
                  <a:lnTo>
                    <a:pt x="1175" y="1325"/>
                  </a:lnTo>
                  <a:cubicBezTo>
                    <a:pt x="1262" y="1325"/>
                    <a:pt x="1325" y="1263"/>
                    <a:pt x="1325" y="1188"/>
                  </a:cubicBezTo>
                  <a:lnTo>
                    <a:pt x="1325" y="151"/>
                  </a:lnTo>
                  <a:cubicBezTo>
                    <a:pt x="1325" y="63"/>
                    <a:pt x="1262"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9" name="Google Shape;1289;p52"/>
            <p:cNvSpPr/>
            <p:nvPr/>
          </p:nvSpPr>
          <p:spPr>
            <a:xfrm>
              <a:off x="2592280" y="2951280"/>
              <a:ext cx="88980" cy="89048"/>
            </a:xfrm>
            <a:custGeom>
              <a:rect b="b" l="l" r="r" t="t"/>
              <a:pathLst>
                <a:path extrusionOk="0" h="1326" w="1325">
                  <a:moveTo>
                    <a:pt x="138" y="1"/>
                  </a:moveTo>
                  <a:cubicBezTo>
                    <a:pt x="63" y="1"/>
                    <a:pt x="0" y="63"/>
                    <a:pt x="0" y="151"/>
                  </a:cubicBezTo>
                  <a:lnTo>
                    <a:pt x="0" y="1188"/>
                  </a:lnTo>
                  <a:cubicBezTo>
                    <a:pt x="0" y="1263"/>
                    <a:pt x="63" y="1325"/>
                    <a:pt x="138" y="1325"/>
                  </a:cubicBezTo>
                  <a:lnTo>
                    <a:pt x="1175" y="1325"/>
                  </a:lnTo>
                  <a:cubicBezTo>
                    <a:pt x="1262" y="1325"/>
                    <a:pt x="1325" y="1263"/>
                    <a:pt x="1325" y="1188"/>
                  </a:cubicBezTo>
                  <a:lnTo>
                    <a:pt x="1325" y="151"/>
                  </a:lnTo>
                  <a:cubicBezTo>
                    <a:pt x="1325" y="63"/>
                    <a:pt x="1262"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0" name="Google Shape;1290;p52"/>
            <p:cNvSpPr/>
            <p:nvPr/>
          </p:nvSpPr>
          <p:spPr>
            <a:xfrm>
              <a:off x="2693818" y="2951280"/>
              <a:ext cx="88980" cy="89048"/>
            </a:xfrm>
            <a:custGeom>
              <a:rect b="b" l="l" r="r" t="t"/>
              <a:pathLst>
                <a:path extrusionOk="0" h="1326" w="1325">
                  <a:moveTo>
                    <a:pt x="138" y="1"/>
                  </a:moveTo>
                  <a:cubicBezTo>
                    <a:pt x="63" y="1"/>
                    <a:pt x="0" y="63"/>
                    <a:pt x="0" y="151"/>
                  </a:cubicBezTo>
                  <a:lnTo>
                    <a:pt x="0" y="1188"/>
                  </a:lnTo>
                  <a:cubicBezTo>
                    <a:pt x="0" y="1263"/>
                    <a:pt x="63" y="1325"/>
                    <a:pt x="138"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1" name="Google Shape;1291;p52"/>
            <p:cNvSpPr/>
            <p:nvPr/>
          </p:nvSpPr>
          <p:spPr>
            <a:xfrm>
              <a:off x="2795357" y="2951280"/>
              <a:ext cx="89048" cy="89048"/>
            </a:xfrm>
            <a:custGeom>
              <a:rect b="b" l="l" r="r" t="t"/>
              <a:pathLst>
                <a:path extrusionOk="0" h="1326" w="1326">
                  <a:moveTo>
                    <a:pt x="138" y="1"/>
                  </a:moveTo>
                  <a:cubicBezTo>
                    <a:pt x="63" y="1"/>
                    <a:pt x="0" y="63"/>
                    <a:pt x="0" y="151"/>
                  </a:cubicBezTo>
                  <a:lnTo>
                    <a:pt x="0" y="1188"/>
                  </a:lnTo>
                  <a:cubicBezTo>
                    <a:pt x="0" y="1263"/>
                    <a:pt x="63" y="1325"/>
                    <a:pt x="138"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2" name="Google Shape;1292;p52"/>
            <p:cNvSpPr/>
            <p:nvPr/>
          </p:nvSpPr>
          <p:spPr>
            <a:xfrm>
              <a:off x="2896895" y="2951280"/>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3" name="Google Shape;1293;p52"/>
            <p:cNvSpPr/>
            <p:nvPr/>
          </p:nvSpPr>
          <p:spPr>
            <a:xfrm>
              <a:off x="2998434" y="2951280"/>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4" name="Google Shape;1294;p52"/>
            <p:cNvSpPr/>
            <p:nvPr/>
          </p:nvSpPr>
          <p:spPr>
            <a:xfrm>
              <a:off x="3099972" y="2951280"/>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5" name="Google Shape;1295;p52"/>
            <p:cNvSpPr/>
            <p:nvPr/>
          </p:nvSpPr>
          <p:spPr>
            <a:xfrm>
              <a:off x="3200704" y="2894199"/>
              <a:ext cx="89048" cy="146129"/>
            </a:xfrm>
            <a:custGeom>
              <a:rect b="b" l="l" r="r" t="t"/>
              <a:pathLst>
                <a:path extrusionOk="0" h="2176" w="1326">
                  <a:moveTo>
                    <a:pt x="138" y="1"/>
                  </a:moveTo>
                  <a:cubicBezTo>
                    <a:pt x="63" y="1"/>
                    <a:pt x="0" y="63"/>
                    <a:pt x="0" y="138"/>
                  </a:cubicBezTo>
                  <a:lnTo>
                    <a:pt x="0" y="2025"/>
                  </a:lnTo>
                  <a:cubicBezTo>
                    <a:pt x="0" y="2113"/>
                    <a:pt x="63" y="2175"/>
                    <a:pt x="138" y="2175"/>
                  </a:cubicBezTo>
                  <a:lnTo>
                    <a:pt x="1175" y="2175"/>
                  </a:lnTo>
                  <a:cubicBezTo>
                    <a:pt x="1250" y="2175"/>
                    <a:pt x="1325" y="2113"/>
                    <a:pt x="1325" y="2025"/>
                  </a:cubicBezTo>
                  <a:lnTo>
                    <a:pt x="1325" y="138"/>
                  </a:lnTo>
                  <a:cubicBezTo>
                    <a:pt x="1325" y="63"/>
                    <a:pt x="1250"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6" name="Google Shape;1296;p52"/>
            <p:cNvSpPr/>
            <p:nvPr/>
          </p:nvSpPr>
          <p:spPr>
            <a:xfrm>
              <a:off x="3200704" y="2748204"/>
              <a:ext cx="89048" cy="88980"/>
            </a:xfrm>
            <a:custGeom>
              <a:rect b="b" l="l" r="r" t="t"/>
              <a:pathLst>
                <a:path extrusionOk="0" h="1325" w="1326">
                  <a:moveTo>
                    <a:pt x="138" y="0"/>
                  </a:moveTo>
                  <a:cubicBezTo>
                    <a:pt x="63" y="0"/>
                    <a:pt x="0" y="63"/>
                    <a:pt x="0" y="138"/>
                  </a:cubicBezTo>
                  <a:lnTo>
                    <a:pt x="0" y="1175"/>
                  </a:lnTo>
                  <a:cubicBezTo>
                    <a:pt x="0" y="1250"/>
                    <a:pt x="63" y="1325"/>
                    <a:pt x="138" y="1325"/>
                  </a:cubicBezTo>
                  <a:lnTo>
                    <a:pt x="1175" y="1325"/>
                  </a:lnTo>
                  <a:cubicBezTo>
                    <a:pt x="1250" y="1325"/>
                    <a:pt x="1325" y="1250"/>
                    <a:pt x="1325" y="1175"/>
                  </a:cubicBezTo>
                  <a:lnTo>
                    <a:pt x="1325" y="138"/>
                  </a:lnTo>
                  <a:cubicBezTo>
                    <a:pt x="1325" y="63"/>
                    <a:pt x="1250"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7" name="Google Shape;1297;p52"/>
            <p:cNvSpPr/>
            <p:nvPr/>
          </p:nvSpPr>
          <p:spPr>
            <a:xfrm>
              <a:off x="1923416" y="2849742"/>
              <a:ext cx="89048" cy="89048"/>
            </a:xfrm>
            <a:custGeom>
              <a:rect b="b" l="l" r="r" t="t"/>
              <a:pathLst>
                <a:path extrusionOk="0" h="1326" w="1326">
                  <a:moveTo>
                    <a:pt x="138" y="0"/>
                  </a:moveTo>
                  <a:cubicBezTo>
                    <a:pt x="63" y="0"/>
                    <a:pt x="0" y="63"/>
                    <a:pt x="0" y="138"/>
                  </a:cubicBezTo>
                  <a:lnTo>
                    <a:pt x="0" y="1175"/>
                  </a:lnTo>
                  <a:cubicBezTo>
                    <a:pt x="0" y="1263"/>
                    <a:pt x="63" y="1325"/>
                    <a:pt x="138" y="1325"/>
                  </a:cubicBezTo>
                  <a:lnTo>
                    <a:pt x="1175" y="1325"/>
                  </a:lnTo>
                  <a:cubicBezTo>
                    <a:pt x="1263" y="1325"/>
                    <a:pt x="1325" y="1263"/>
                    <a:pt x="1325" y="1175"/>
                  </a:cubicBezTo>
                  <a:lnTo>
                    <a:pt x="1325" y="138"/>
                  </a:lnTo>
                  <a:cubicBezTo>
                    <a:pt x="1325" y="63"/>
                    <a:pt x="1263"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8" name="Google Shape;1298;p52"/>
            <p:cNvSpPr/>
            <p:nvPr/>
          </p:nvSpPr>
          <p:spPr>
            <a:xfrm>
              <a:off x="2024955" y="2849742"/>
              <a:ext cx="89048" cy="89048"/>
            </a:xfrm>
            <a:custGeom>
              <a:rect b="b" l="l" r="r" t="t"/>
              <a:pathLst>
                <a:path extrusionOk="0" h="1326" w="1326">
                  <a:moveTo>
                    <a:pt x="138" y="0"/>
                  </a:moveTo>
                  <a:cubicBezTo>
                    <a:pt x="63" y="0"/>
                    <a:pt x="0" y="63"/>
                    <a:pt x="0" y="138"/>
                  </a:cubicBezTo>
                  <a:lnTo>
                    <a:pt x="0" y="1175"/>
                  </a:lnTo>
                  <a:cubicBezTo>
                    <a:pt x="0" y="1263"/>
                    <a:pt x="63" y="1325"/>
                    <a:pt x="138" y="1325"/>
                  </a:cubicBezTo>
                  <a:lnTo>
                    <a:pt x="1175" y="1325"/>
                  </a:lnTo>
                  <a:cubicBezTo>
                    <a:pt x="1263" y="1325"/>
                    <a:pt x="1325" y="1263"/>
                    <a:pt x="1325" y="1175"/>
                  </a:cubicBezTo>
                  <a:lnTo>
                    <a:pt x="1325" y="138"/>
                  </a:lnTo>
                  <a:cubicBezTo>
                    <a:pt x="1325" y="63"/>
                    <a:pt x="1263"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9" name="Google Shape;1299;p52"/>
            <p:cNvSpPr/>
            <p:nvPr/>
          </p:nvSpPr>
          <p:spPr>
            <a:xfrm>
              <a:off x="2126493" y="2849742"/>
              <a:ext cx="89048" cy="89048"/>
            </a:xfrm>
            <a:custGeom>
              <a:rect b="b" l="l" r="r" t="t"/>
              <a:pathLst>
                <a:path extrusionOk="0" h="1326" w="1326">
                  <a:moveTo>
                    <a:pt x="151" y="0"/>
                  </a:moveTo>
                  <a:cubicBezTo>
                    <a:pt x="63" y="0"/>
                    <a:pt x="1" y="63"/>
                    <a:pt x="1" y="138"/>
                  </a:cubicBezTo>
                  <a:lnTo>
                    <a:pt x="1" y="1175"/>
                  </a:lnTo>
                  <a:cubicBezTo>
                    <a:pt x="1" y="1263"/>
                    <a:pt x="63" y="1325"/>
                    <a:pt x="151" y="1325"/>
                  </a:cubicBezTo>
                  <a:lnTo>
                    <a:pt x="1188" y="1325"/>
                  </a:lnTo>
                  <a:cubicBezTo>
                    <a:pt x="1263" y="1325"/>
                    <a:pt x="1325" y="1263"/>
                    <a:pt x="1325" y="1175"/>
                  </a:cubicBezTo>
                  <a:lnTo>
                    <a:pt x="1325" y="138"/>
                  </a:lnTo>
                  <a:cubicBezTo>
                    <a:pt x="1325" y="63"/>
                    <a:pt x="1263" y="0"/>
                    <a:pt x="11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0" name="Google Shape;1300;p52"/>
            <p:cNvSpPr/>
            <p:nvPr/>
          </p:nvSpPr>
          <p:spPr>
            <a:xfrm>
              <a:off x="2228031" y="2849742"/>
              <a:ext cx="89048" cy="89048"/>
            </a:xfrm>
            <a:custGeom>
              <a:rect b="b" l="l" r="r" t="t"/>
              <a:pathLst>
                <a:path extrusionOk="0" h="1326" w="1326">
                  <a:moveTo>
                    <a:pt x="151" y="0"/>
                  </a:moveTo>
                  <a:cubicBezTo>
                    <a:pt x="63" y="0"/>
                    <a:pt x="1" y="63"/>
                    <a:pt x="1" y="138"/>
                  </a:cubicBezTo>
                  <a:lnTo>
                    <a:pt x="1" y="1175"/>
                  </a:lnTo>
                  <a:cubicBezTo>
                    <a:pt x="1" y="1263"/>
                    <a:pt x="63" y="1325"/>
                    <a:pt x="151" y="1325"/>
                  </a:cubicBezTo>
                  <a:lnTo>
                    <a:pt x="1188" y="1325"/>
                  </a:lnTo>
                  <a:cubicBezTo>
                    <a:pt x="1263" y="1325"/>
                    <a:pt x="1325" y="1263"/>
                    <a:pt x="1325" y="1175"/>
                  </a:cubicBezTo>
                  <a:lnTo>
                    <a:pt x="1325" y="138"/>
                  </a:lnTo>
                  <a:cubicBezTo>
                    <a:pt x="1325" y="63"/>
                    <a:pt x="1263" y="0"/>
                    <a:pt x="11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1" name="Google Shape;1301;p52"/>
            <p:cNvSpPr/>
            <p:nvPr/>
          </p:nvSpPr>
          <p:spPr>
            <a:xfrm>
              <a:off x="2329570" y="2849742"/>
              <a:ext cx="89048" cy="89048"/>
            </a:xfrm>
            <a:custGeom>
              <a:rect b="b" l="l" r="r" t="t"/>
              <a:pathLst>
                <a:path extrusionOk="0" h="1326" w="1326">
                  <a:moveTo>
                    <a:pt x="151" y="0"/>
                  </a:moveTo>
                  <a:cubicBezTo>
                    <a:pt x="63" y="0"/>
                    <a:pt x="1" y="63"/>
                    <a:pt x="1" y="138"/>
                  </a:cubicBezTo>
                  <a:lnTo>
                    <a:pt x="1" y="1175"/>
                  </a:lnTo>
                  <a:cubicBezTo>
                    <a:pt x="1" y="1263"/>
                    <a:pt x="63" y="1325"/>
                    <a:pt x="151" y="1325"/>
                  </a:cubicBezTo>
                  <a:lnTo>
                    <a:pt x="1188" y="1325"/>
                  </a:lnTo>
                  <a:cubicBezTo>
                    <a:pt x="1263" y="1325"/>
                    <a:pt x="1325" y="1263"/>
                    <a:pt x="1325" y="1175"/>
                  </a:cubicBezTo>
                  <a:lnTo>
                    <a:pt x="1325" y="138"/>
                  </a:lnTo>
                  <a:cubicBezTo>
                    <a:pt x="1325" y="63"/>
                    <a:pt x="1263" y="0"/>
                    <a:pt x="11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2" name="Google Shape;1302;p52"/>
            <p:cNvSpPr/>
            <p:nvPr/>
          </p:nvSpPr>
          <p:spPr>
            <a:xfrm>
              <a:off x="2431108" y="2849742"/>
              <a:ext cx="89048" cy="89048"/>
            </a:xfrm>
            <a:custGeom>
              <a:rect b="b" l="l" r="r" t="t"/>
              <a:pathLst>
                <a:path extrusionOk="0" h="1326" w="1326">
                  <a:moveTo>
                    <a:pt x="151" y="0"/>
                  </a:moveTo>
                  <a:cubicBezTo>
                    <a:pt x="63" y="0"/>
                    <a:pt x="1" y="63"/>
                    <a:pt x="1" y="138"/>
                  </a:cubicBezTo>
                  <a:lnTo>
                    <a:pt x="1" y="1175"/>
                  </a:lnTo>
                  <a:cubicBezTo>
                    <a:pt x="1" y="1263"/>
                    <a:pt x="63" y="1325"/>
                    <a:pt x="151" y="1325"/>
                  </a:cubicBezTo>
                  <a:lnTo>
                    <a:pt x="1188" y="1325"/>
                  </a:lnTo>
                  <a:cubicBezTo>
                    <a:pt x="1263" y="1325"/>
                    <a:pt x="1326" y="1263"/>
                    <a:pt x="1326" y="1175"/>
                  </a:cubicBezTo>
                  <a:lnTo>
                    <a:pt x="1326" y="138"/>
                  </a:lnTo>
                  <a:cubicBezTo>
                    <a:pt x="1326" y="63"/>
                    <a:pt x="1263" y="0"/>
                    <a:pt x="11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3" name="Google Shape;1303;p52"/>
            <p:cNvSpPr/>
            <p:nvPr/>
          </p:nvSpPr>
          <p:spPr>
            <a:xfrm>
              <a:off x="2532646" y="2849742"/>
              <a:ext cx="89048" cy="89048"/>
            </a:xfrm>
            <a:custGeom>
              <a:rect b="b" l="l" r="r" t="t"/>
              <a:pathLst>
                <a:path extrusionOk="0" h="1326" w="1326">
                  <a:moveTo>
                    <a:pt x="151" y="0"/>
                  </a:moveTo>
                  <a:cubicBezTo>
                    <a:pt x="76" y="0"/>
                    <a:pt x="1" y="63"/>
                    <a:pt x="1" y="138"/>
                  </a:cubicBezTo>
                  <a:lnTo>
                    <a:pt x="1" y="1175"/>
                  </a:lnTo>
                  <a:cubicBezTo>
                    <a:pt x="1" y="1263"/>
                    <a:pt x="76" y="1325"/>
                    <a:pt x="151" y="1325"/>
                  </a:cubicBezTo>
                  <a:lnTo>
                    <a:pt x="1188" y="1325"/>
                  </a:lnTo>
                  <a:cubicBezTo>
                    <a:pt x="1263" y="1325"/>
                    <a:pt x="1326" y="1263"/>
                    <a:pt x="1326" y="1175"/>
                  </a:cubicBezTo>
                  <a:lnTo>
                    <a:pt x="1326" y="138"/>
                  </a:lnTo>
                  <a:cubicBezTo>
                    <a:pt x="1326" y="63"/>
                    <a:pt x="1263" y="0"/>
                    <a:pt x="11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4" name="Google Shape;1304;p52"/>
            <p:cNvSpPr/>
            <p:nvPr/>
          </p:nvSpPr>
          <p:spPr>
            <a:xfrm>
              <a:off x="2635058" y="2849742"/>
              <a:ext cx="89048" cy="89048"/>
            </a:xfrm>
            <a:custGeom>
              <a:rect b="b" l="l" r="r" t="t"/>
              <a:pathLst>
                <a:path extrusionOk="0" h="1326" w="1326">
                  <a:moveTo>
                    <a:pt x="138" y="0"/>
                  </a:moveTo>
                  <a:cubicBezTo>
                    <a:pt x="63" y="0"/>
                    <a:pt x="1" y="63"/>
                    <a:pt x="1" y="138"/>
                  </a:cubicBezTo>
                  <a:lnTo>
                    <a:pt x="1" y="1175"/>
                  </a:lnTo>
                  <a:cubicBezTo>
                    <a:pt x="1" y="1263"/>
                    <a:pt x="63" y="1325"/>
                    <a:pt x="138" y="1325"/>
                  </a:cubicBezTo>
                  <a:lnTo>
                    <a:pt x="1175" y="1325"/>
                  </a:lnTo>
                  <a:cubicBezTo>
                    <a:pt x="1250" y="1325"/>
                    <a:pt x="1325" y="1263"/>
                    <a:pt x="1325" y="1175"/>
                  </a:cubicBezTo>
                  <a:lnTo>
                    <a:pt x="1325" y="138"/>
                  </a:lnTo>
                  <a:cubicBezTo>
                    <a:pt x="1325" y="63"/>
                    <a:pt x="1250"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5" name="Google Shape;1305;p52"/>
            <p:cNvSpPr/>
            <p:nvPr/>
          </p:nvSpPr>
          <p:spPr>
            <a:xfrm>
              <a:off x="2736596" y="2849742"/>
              <a:ext cx="88175" cy="89048"/>
            </a:xfrm>
            <a:custGeom>
              <a:rect b="b" l="l" r="r" t="t"/>
              <a:pathLst>
                <a:path extrusionOk="0" h="1326" w="1313">
                  <a:moveTo>
                    <a:pt x="138" y="0"/>
                  </a:moveTo>
                  <a:cubicBezTo>
                    <a:pt x="63" y="0"/>
                    <a:pt x="1" y="63"/>
                    <a:pt x="1" y="138"/>
                  </a:cubicBezTo>
                  <a:lnTo>
                    <a:pt x="1" y="1175"/>
                  </a:lnTo>
                  <a:cubicBezTo>
                    <a:pt x="1" y="1263"/>
                    <a:pt x="63" y="1325"/>
                    <a:pt x="138" y="1325"/>
                  </a:cubicBezTo>
                  <a:lnTo>
                    <a:pt x="1175" y="1325"/>
                  </a:lnTo>
                  <a:cubicBezTo>
                    <a:pt x="1250" y="1325"/>
                    <a:pt x="1313" y="1263"/>
                    <a:pt x="1313" y="1175"/>
                  </a:cubicBezTo>
                  <a:lnTo>
                    <a:pt x="1313" y="138"/>
                  </a:lnTo>
                  <a:cubicBezTo>
                    <a:pt x="1313" y="63"/>
                    <a:pt x="1250"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6" name="Google Shape;1306;p52"/>
            <p:cNvSpPr/>
            <p:nvPr/>
          </p:nvSpPr>
          <p:spPr>
            <a:xfrm>
              <a:off x="2838135" y="2849742"/>
              <a:ext cx="89048" cy="89048"/>
            </a:xfrm>
            <a:custGeom>
              <a:rect b="b" l="l" r="r" t="t"/>
              <a:pathLst>
                <a:path extrusionOk="0" h="1326" w="1326">
                  <a:moveTo>
                    <a:pt x="138" y="0"/>
                  </a:moveTo>
                  <a:cubicBezTo>
                    <a:pt x="63" y="0"/>
                    <a:pt x="1" y="63"/>
                    <a:pt x="1" y="138"/>
                  </a:cubicBezTo>
                  <a:lnTo>
                    <a:pt x="1" y="1175"/>
                  </a:lnTo>
                  <a:cubicBezTo>
                    <a:pt x="1" y="1263"/>
                    <a:pt x="63" y="1325"/>
                    <a:pt x="138" y="1325"/>
                  </a:cubicBezTo>
                  <a:lnTo>
                    <a:pt x="1175" y="1325"/>
                  </a:lnTo>
                  <a:cubicBezTo>
                    <a:pt x="1250" y="1325"/>
                    <a:pt x="1325" y="1263"/>
                    <a:pt x="1325" y="1175"/>
                  </a:cubicBezTo>
                  <a:lnTo>
                    <a:pt x="1325" y="138"/>
                  </a:lnTo>
                  <a:cubicBezTo>
                    <a:pt x="1325" y="63"/>
                    <a:pt x="1250"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7" name="Google Shape;1307;p52"/>
            <p:cNvSpPr/>
            <p:nvPr/>
          </p:nvSpPr>
          <p:spPr>
            <a:xfrm>
              <a:off x="2939673" y="2849742"/>
              <a:ext cx="89048" cy="89048"/>
            </a:xfrm>
            <a:custGeom>
              <a:rect b="b" l="l" r="r" t="t"/>
              <a:pathLst>
                <a:path extrusionOk="0" h="1326" w="1326">
                  <a:moveTo>
                    <a:pt x="138" y="0"/>
                  </a:moveTo>
                  <a:cubicBezTo>
                    <a:pt x="63" y="0"/>
                    <a:pt x="1" y="63"/>
                    <a:pt x="1" y="138"/>
                  </a:cubicBezTo>
                  <a:lnTo>
                    <a:pt x="1" y="1175"/>
                  </a:lnTo>
                  <a:cubicBezTo>
                    <a:pt x="1" y="1263"/>
                    <a:pt x="63" y="1325"/>
                    <a:pt x="138" y="1325"/>
                  </a:cubicBezTo>
                  <a:lnTo>
                    <a:pt x="1176" y="1325"/>
                  </a:lnTo>
                  <a:cubicBezTo>
                    <a:pt x="1251" y="1325"/>
                    <a:pt x="1326" y="1263"/>
                    <a:pt x="1326" y="1175"/>
                  </a:cubicBezTo>
                  <a:lnTo>
                    <a:pt x="1326" y="138"/>
                  </a:lnTo>
                  <a:cubicBezTo>
                    <a:pt x="1326" y="63"/>
                    <a:pt x="1251" y="0"/>
                    <a:pt x="117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8" name="Google Shape;1308;p52"/>
            <p:cNvSpPr/>
            <p:nvPr/>
          </p:nvSpPr>
          <p:spPr>
            <a:xfrm>
              <a:off x="3041211" y="2849742"/>
              <a:ext cx="89048" cy="89048"/>
            </a:xfrm>
            <a:custGeom>
              <a:rect b="b" l="l" r="r" t="t"/>
              <a:pathLst>
                <a:path extrusionOk="0" h="1326" w="1326">
                  <a:moveTo>
                    <a:pt x="138" y="0"/>
                  </a:moveTo>
                  <a:cubicBezTo>
                    <a:pt x="63" y="0"/>
                    <a:pt x="1" y="63"/>
                    <a:pt x="1" y="138"/>
                  </a:cubicBezTo>
                  <a:lnTo>
                    <a:pt x="1" y="1175"/>
                  </a:lnTo>
                  <a:cubicBezTo>
                    <a:pt x="1" y="1263"/>
                    <a:pt x="63" y="1325"/>
                    <a:pt x="138" y="1325"/>
                  </a:cubicBezTo>
                  <a:lnTo>
                    <a:pt x="1176" y="1325"/>
                  </a:lnTo>
                  <a:cubicBezTo>
                    <a:pt x="1263" y="1325"/>
                    <a:pt x="1326" y="1263"/>
                    <a:pt x="1326" y="1175"/>
                  </a:cubicBezTo>
                  <a:lnTo>
                    <a:pt x="1326" y="138"/>
                  </a:lnTo>
                  <a:cubicBezTo>
                    <a:pt x="1326" y="63"/>
                    <a:pt x="1263" y="0"/>
                    <a:pt x="117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9" name="Google Shape;1309;p52"/>
            <p:cNvSpPr/>
            <p:nvPr/>
          </p:nvSpPr>
          <p:spPr>
            <a:xfrm>
              <a:off x="3144496" y="2849742"/>
              <a:ext cx="145256" cy="89048"/>
            </a:xfrm>
            <a:custGeom>
              <a:rect b="b" l="l" r="r" t="t"/>
              <a:pathLst>
                <a:path extrusionOk="0" h="1326" w="2163">
                  <a:moveTo>
                    <a:pt x="150" y="0"/>
                  </a:moveTo>
                  <a:cubicBezTo>
                    <a:pt x="63" y="0"/>
                    <a:pt x="0" y="63"/>
                    <a:pt x="0" y="138"/>
                  </a:cubicBezTo>
                  <a:lnTo>
                    <a:pt x="0" y="1175"/>
                  </a:lnTo>
                  <a:cubicBezTo>
                    <a:pt x="0" y="1263"/>
                    <a:pt x="63" y="1325"/>
                    <a:pt x="150" y="1325"/>
                  </a:cubicBezTo>
                  <a:lnTo>
                    <a:pt x="2012" y="1325"/>
                  </a:lnTo>
                  <a:cubicBezTo>
                    <a:pt x="2087" y="1325"/>
                    <a:pt x="2162" y="1263"/>
                    <a:pt x="2162" y="1175"/>
                  </a:cubicBezTo>
                  <a:lnTo>
                    <a:pt x="2162" y="138"/>
                  </a:lnTo>
                  <a:cubicBezTo>
                    <a:pt x="2162" y="63"/>
                    <a:pt x="2087" y="0"/>
                    <a:pt x="201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0" name="Google Shape;1310;p52"/>
            <p:cNvSpPr/>
            <p:nvPr/>
          </p:nvSpPr>
          <p:spPr>
            <a:xfrm>
              <a:off x="1923416" y="3052819"/>
              <a:ext cx="110000" cy="89048"/>
            </a:xfrm>
            <a:custGeom>
              <a:rect b="b" l="l" r="r" t="t"/>
              <a:pathLst>
                <a:path extrusionOk="0" h="1326" w="1638">
                  <a:moveTo>
                    <a:pt x="138" y="1"/>
                  </a:moveTo>
                  <a:cubicBezTo>
                    <a:pt x="63" y="1"/>
                    <a:pt x="0" y="63"/>
                    <a:pt x="0" y="151"/>
                  </a:cubicBezTo>
                  <a:lnTo>
                    <a:pt x="0" y="1188"/>
                  </a:lnTo>
                  <a:cubicBezTo>
                    <a:pt x="0" y="1263"/>
                    <a:pt x="63" y="1325"/>
                    <a:pt x="138" y="1325"/>
                  </a:cubicBezTo>
                  <a:lnTo>
                    <a:pt x="1487" y="1325"/>
                  </a:lnTo>
                  <a:cubicBezTo>
                    <a:pt x="1575" y="1325"/>
                    <a:pt x="1637" y="1263"/>
                    <a:pt x="1637" y="1188"/>
                  </a:cubicBezTo>
                  <a:lnTo>
                    <a:pt x="1637" y="151"/>
                  </a:lnTo>
                  <a:cubicBezTo>
                    <a:pt x="1637" y="63"/>
                    <a:pt x="1575" y="1"/>
                    <a:pt x="148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1" name="Google Shape;1311;p52"/>
            <p:cNvSpPr/>
            <p:nvPr/>
          </p:nvSpPr>
          <p:spPr>
            <a:xfrm>
              <a:off x="2047586" y="3052819"/>
              <a:ext cx="66416" cy="89048"/>
            </a:xfrm>
            <a:custGeom>
              <a:rect b="b" l="l" r="r" t="t"/>
              <a:pathLst>
                <a:path extrusionOk="0" h="1326" w="989">
                  <a:moveTo>
                    <a:pt x="151" y="1"/>
                  </a:moveTo>
                  <a:cubicBezTo>
                    <a:pt x="63" y="1"/>
                    <a:pt x="1" y="63"/>
                    <a:pt x="1" y="151"/>
                  </a:cubicBezTo>
                  <a:lnTo>
                    <a:pt x="1" y="1188"/>
                  </a:lnTo>
                  <a:cubicBezTo>
                    <a:pt x="1" y="1263"/>
                    <a:pt x="63" y="1325"/>
                    <a:pt x="151" y="1325"/>
                  </a:cubicBezTo>
                  <a:lnTo>
                    <a:pt x="851" y="1325"/>
                  </a:lnTo>
                  <a:cubicBezTo>
                    <a:pt x="926" y="1325"/>
                    <a:pt x="988" y="1263"/>
                    <a:pt x="988" y="1188"/>
                  </a:cubicBezTo>
                  <a:lnTo>
                    <a:pt x="988" y="151"/>
                  </a:lnTo>
                  <a:cubicBezTo>
                    <a:pt x="988" y="63"/>
                    <a:pt x="926" y="1"/>
                    <a:pt x="85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2" name="Google Shape;1312;p52"/>
            <p:cNvSpPr/>
            <p:nvPr/>
          </p:nvSpPr>
          <p:spPr>
            <a:xfrm>
              <a:off x="2126493" y="3052819"/>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3" name="Google Shape;1313;p52"/>
            <p:cNvSpPr/>
            <p:nvPr/>
          </p:nvSpPr>
          <p:spPr>
            <a:xfrm>
              <a:off x="2228031" y="3052819"/>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4" name="Google Shape;1314;p52"/>
            <p:cNvSpPr/>
            <p:nvPr/>
          </p:nvSpPr>
          <p:spPr>
            <a:xfrm>
              <a:off x="2329570" y="3052819"/>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5" name="Google Shape;1315;p52"/>
            <p:cNvSpPr/>
            <p:nvPr/>
          </p:nvSpPr>
          <p:spPr>
            <a:xfrm>
              <a:off x="2431108" y="3052819"/>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6" y="1263"/>
                    <a:pt x="1326" y="1188"/>
                  </a:cubicBezTo>
                  <a:lnTo>
                    <a:pt x="1326" y="151"/>
                  </a:lnTo>
                  <a:cubicBezTo>
                    <a:pt x="1326"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6" name="Google Shape;1316;p52"/>
            <p:cNvSpPr/>
            <p:nvPr/>
          </p:nvSpPr>
          <p:spPr>
            <a:xfrm>
              <a:off x="2532646" y="3052819"/>
              <a:ext cx="89048" cy="89048"/>
            </a:xfrm>
            <a:custGeom>
              <a:rect b="b" l="l" r="r" t="t"/>
              <a:pathLst>
                <a:path extrusionOk="0" h="1326" w="1326">
                  <a:moveTo>
                    <a:pt x="151" y="1"/>
                  </a:moveTo>
                  <a:cubicBezTo>
                    <a:pt x="76" y="1"/>
                    <a:pt x="1" y="63"/>
                    <a:pt x="1" y="151"/>
                  </a:cubicBezTo>
                  <a:lnTo>
                    <a:pt x="1" y="1188"/>
                  </a:lnTo>
                  <a:cubicBezTo>
                    <a:pt x="1" y="1263"/>
                    <a:pt x="76" y="1325"/>
                    <a:pt x="151" y="1325"/>
                  </a:cubicBezTo>
                  <a:lnTo>
                    <a:pt x="1188" y="1325"/>
                  </a:lnTo>
                  <a:cubicBezTo>
                    <a:pt x="1263" y="1325"/>
                    <a:pt x="1326" y="1263"/>
                    <a:pt x="1326" y="1188"/>
                  </a:cubicBezTo>
                  <a:lnTo>
                    <a:pt x="1326" y="151"/>
                  </a:lnTo>
                  <a:cubicBezTo>
                    <a:pt x="1326" y="63"/>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7" name="Google Shape;1317;p52"/>
            <p:cNvSpPr/>
            <p:nvPr/>
          </p:nvSpPr>
          <p:spPr>
            <a:xfrm>
              <a:off x="2635058" y="3052819"/>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5" y="1325"/>
                  </a:lnTo>
                  <a:cubicBezTo>
                    <a:pt x="1250" y="1325"/>
                    <a:pt x="1325" y="1263"/>
                    <a:pt x="1325" y="1188"/>
                  </a:cubicBezTo>
                  <a:lnTo>
                    <a:pt x="1325" y="151"/>
                  </a:lnTo>
                  <a:cubicBezTo>
                    <a:pt x="1325" y="63"/>
                    <a:pt x="1250"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8" name="Google Shape;1318;p52"/>
            <p:cNvSpPr/>
            <p:nvPr/>
          </p:nvSpPr>
          <p:spPr>
            <a:xfrm>
              <a:off x="2736596" y="3052819"/>
              <a:ext cx="88175" cy="89048"/>
            </a:xfrm>
            <a:custGeom>
              <a:rect b="b" l="l" r="r" t="t"/>
              <a:pathLst>
                <a:path extrusionOk="0" h="1326" w="1313">
                  <a:moveTo>
                    <a:pt x="138" y="1"/>
                  </a:moveTo>
                  <a:cubicBezTo>
                    <a:pt x="63" y="1"/>
                    <a:pt x="1" y="63"/>
                    <a:pt x="1" y="151"/>
                  </a:cubicBezTo>
                  <a:lnTo>
                    <a:pt x="1" y="1188"/>
                  </a:lnTo>
                  <a:cubicBezTo>
                    <a:pt x="1" y="1263"/>
                    <a:pt x="63" y="1325"/>
                    <a:pt x="138" y="1325"/>
                  </a:cubicBezTo>
                  <a:lnTo>
                    <a:pt x="1175" y="1325"/>
                  </a:lnTo>
                  <a:cubicBezTo>
                    <a:pt x="1250" y="1325"/>
                    <a:pt x="1313" y="1263"/>
                    <a:pt x="1313" y="1188"/>
                  </a:cubicBezTo>
                  <a:lnTo>
                    <a:pt x="1313" y="151"/>
                  </a:lnTo>
                  <a:cubicBezTo>
                    <a:pt x="1313" y="63"/>
                    <a:pt x="1250"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9" name="Google Shape;1319;p52"/>
            <p:cNvSpPr/>
            <p:nvPr/>
          </p:nvSpPr>
          <p:spPr>
            <a:xfrm>
              <a:off x="2838135" y="3052819"/>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5" y="1325"/>
                  </a:lnTo>
                  <a:cubicBezTo>
                    <a:pt x="1250" y="1325"/>
                    <a:pt x="1325" y="1263"/>
                    <a:pt x="1325" y="1188"/>
                  </a:cubicBezTo>
                  <a:lnTo>
                    <a:pt x="1325" y="151"/>
                  </a:lnTo>
                  <a:cubicBezTo>
                    <a:pt x="1325" y="63"/>
                    <a:pt x="1250"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0" name="Google Shape;1320;p52"/>
            <p:cNvSpPr/>
            <p:nvPr/>
          </p:nvSpPr>
          <p:spPr>
            <a:xfrm>
              <a:off x="2939673" y="3052819"/>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6" y="1325"/>
                  </a:lnTo>
                  <a:cubicBezTo>
                    <a:pt x="1251" y="1325"/>
                    <a:pt x="1326" y="1263"/>
                    <a:pt x="1326" y="1188"/>
                  </a:cubicBezTo>
                  <a:lnTo>
                    <a:pt x="1326" y="151"/>
                  </a:lnTo>
                  <a:cubicBezTo>
                    <a:pt x="1326" y="63"/>
                    <a:pt x="1251" y="1"/>
                    <a:pt x="117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1" name="Google Shape;1321;p52"/>
            <p:cNvSpPr/>
            <p:nvPr/>
          </p:nvSpPr>
          <p:spPr>
            <a:xfrm>
              <a:off x="3041211" y="3052819"/>
              <a:ext cx="247668" cy="89048"/>
            </a:xfrm>
            <a:custGeom>
              <a:rect b="b" l="l" r="r" t="t"/>
              <a:pathLst>
                <a:path extrusionOk="0" h="1326" w="3688">
                  <a:moveTo>
                    <a:pt x="138" y="1"/>
                  </a:moveTo>
                  <a:cubicBezTo>
                    <a:pt x="63" y="1"/>
                    <a:pt x="1" y="63"/>
                    <a:pt x="1" y="151"/>
                  </a:cubicBezTo>
                  <a:lnTo>
                    <a:pt x="1" y="1188"/>
                  </a:lnTo>
                  <a:cubicBezTo>
                    <a:pt x="1" y="1263"/>
                    <a:pt x="63" y="1325"/>
                    <a:pt x="138" y="1325"/>
                  </a:cubicBezTo>
                  <a:lnTo>
                    <a:pt x="3550" y="1325"/>
                  </a:lnTo>
                  <a:cubicBezTo>
                    <a:pt x="3625" y="1325"/>
                    <a:pt x="3688" y="1263"/>
                    <a:pt x="3688" y="1188"/>
                  </a:cubicBezTo>
                  <a:lnTo>
                    <a:pt x="3688" y="151"/>
                  </a:lnTo>
                  <a:cubicBezTo>
                    <a:pt x="3688" y="63"/>
                    <a:pt x="3625" y="1"/>
                    <a:pt x="35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2" name="Google Shape;1322;p52"/>
            <p:cNvSpPr/>
            <p:nvPr/>
          </p:nvSpPr>
          <p:spPr>
            <a:xfrm>
              <a:off x="1923416" y="3154357"/>
              <a:ext cx="89048" cy="89048"/>
            </a:xfrm>
            <a:custGeom>
              <a:rect b="b" l="l" r="r" t="t"/>
              <a:pathLst>
                <a:path extrusionOk="0" h="1326" w="1326">
                  <a:moveTo>
                    <a:pt x="138" y="1"/>
                  </a:moveTo>
                  <a:cubicBezTo>
                    <a:pt x="63" y="1"/>
                    <a:pt x="0" y="76"/>
                    <a:pt x="0" y="151"/>
                  </a:cubicBezTo>
                  <a:lnTo>
                    <a:pt x="0" y="1188"/>
                  </a:lnTo>
                  <a:cubicBezTo>
                    <a:pt x="0" y="1263"/>
                    <a:pt x="63" y="1325"/>
                    <a:pt x="138" y="1325"/>
                  </a:cubicBezTo>
                  <a:lnTo>
                    <a:pt x="1175" y="1325"/>
                  </a:lnTo>
                  <a:cubicBezTo>
                    <a:pt x="1263" y="1325"/>
                    <a:pt x="1325" y="1263"/>
                    <a:pt x="1325" y="1188"/>
                  </a:cubicBezTo>
                  <a:lnTo>
                    <a:pt x="1325" y="151"/>
                  </a:lnTo>
                  <a:cubicBezTo>
                    <a:pt x="1325" y="76"/>
                    <a:pt x="1263"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3" name="Google Shape;1323;p52"/>
            <p:cNvSpPr/>
            <p:nvPr/>
          </p:nvSpPr>
          <p:spPr>
            <a:xfrm>
              <a:off x="2024955" y="3154357"/>
              <a:ext cx="89048" cy="89048"/>
            </a:xfrm>
            <a:custGeom>
              <a:rect b="b" l="l" r="r" t="t"/>
              <a:pathLst>
                <a:path extrusionOk="0" h="1326" w="1326">
                  <a:moveTo>
                    <a:pt x="138" y="1"/>
                  </a:moveTo>
                  <a:cubicBezTo>
                    <a:pt x="63" y="1"/>
                    <a:pt x="0" y="76"/>
                    <a:pt x="0" y="151"/>
                  </a:cubicBezTo>
                  <a:lnTo>
                    <a:pt x="0" y="1188"/>
                  </a:lnTo>
                  <a:cubicBezTo>
                    <a:pt x="0" y="1263"/>
                    <a:pt x="63" y="1325"/>
                    <a:pt x="138" y="1325"/>
                  </a:cubicBezTo>
                  <a:lnTo>
                    <a:pt x="1175" y="1325"/>
                  </a:lnTo>
                  <a:cubicBezTo>
                    <a:pt x="1263" y="1325"/>
                    <a:pt x="1325" y="1263"/>
                    <a:pt x="1325" y="1188"/>
                  </a:cubicBezTo>
                  <a:lnTo>
                    <a:pt x="1325" y="151"/>
                  </a:lnTo>
                  <a:cubicBezTo>
                    <a:pt x="1325" y="76"/>
                    <a:pt x="1263"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4" name="Google Shape;1324;p52"/>
            <p:cNvSpPr/>
            <p:nvPr/>
          </p:nvSpPr>
          <p:spPr>
            <a:xfrm>
              <a:off x="2126493" y="3154357"/>
              <a:ext cx="89048" cy="89048"/>
            </a:xfrm>
            <a:custGeom>
              <a:rect b="b" l="l" r="r" t="t"/>
              <a:pathLst>
                <a:path extrusionOk="0" h="1326" w="1326">
                  <a:moveTo>
                    <a:pt x="151" y="1"/>
                  </a:moveTo>
                  <a:cubicBezTo>
                    <a:pt x="63" y="1"/>
                    <a:pt x="1" y="76"/>
                    <a:pt x="1" y="151"/>
                  </a:cubicBezTo>
                  <a:lnTo>
                    <a:pt x="1" y="1188"/>
                  </a:lnTo>
                  <a:cubicBezTo>
                    <a:pt x="1" y="1263"/>
                    <a:pt x="63" y="1325"/>
                    <a:pt x="151" y="1325"/>
                  </a:cubicBezTo>
                  <a:lnTo>
                    <a:pt x="1188" y="1325"/>
                  </a:lnTo>
                  <a:cubicBezTo>
                    <a:pt x="1263" y="1325"/>
                    <a:pt x="1325" y="1263"/>
                    <a:pt x="1325" y="1188"/>
                  </a:cubicBezTo>
                  <a:lnTo>
                    <a:pt x="1325" y="151"/>
                  </a:lnTo>
                  <a:cubicBezTo>
                    <a:pt x="1325" y="76"/>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5" name="Google Shape;1325;p52"/>
            <p:cNvSpPr/>
            <p:nvPr/>
          </p:nvSpPr>
          <p:spPr>
            <a:xfrm>
              <a:off x="2228031" y="3154357"/>
              <a:ext cx="89048" cy="89048"/>
            </a:xfrm>
            <a:custGeom>
              <a:rect b="b" l="l" r="r" t="t"/>
              <a:pathLst>
                <a:path extrusionOk="0" h="1326" w="1326">
                  <a:moveTo>
                    <a:pt x="151" y="1"/>
                  </a:moveTo>
                  <a:cubicBezTo>
                    <a:pt x="63" y="1"/>
                    <a:pt x="1" y="76"/>
                    <a:pt x="1" y="151"/>
                  </a:cubicBezTo>
                  <a:lnTo>
                    <a:pt x="1" y="1188"/>
                  </a:lnTo>
                  <a:cubicBezTo>
                    <a:pt x="1" y="1263"/>
                    <a:pt x="63" y="1325"/>
                    <a:pt x="151" y="1325"/>
                  </a:cubicBezTo>
                  <a:lnTo>
                    <a:pt x="1188" y="1325"/>
                  </a:lnTo>
                  <a:cubicBezTo>
                    <a:pt x="1263" y="1325"/>
                    <a:pt x="1325" y="1263"/>
                    <a:pt x="1325" y="1188"/>
                  </a:cubicBezTo>
                  <a:lnTo>
                    <a:pt x="1325" y="151"/>
                  </a:lnTo>
                  <a:cubicBezTo>
                    <a:pt x="1325" y="76"/>
                    <a:pt x="1263" y="1"/>
                    <a:pt x="1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6" name="Google Shape;1326;p52"/>
            <p:cNvSpPr/>
            <p:nvPr/>
          </p:nvSpPr>
          <p:spPr>
            <a:xfrm>
              <a:off x="3040405" y="3154357"/>
              <a:ext cx="89048" cy="89048"/>
            </a:xfrm>
            <a:custGeom>
              <a:rect b="b" l="l" r="r" t="t"/>
              <a:pathLst>
                <a:path extrusionOk="0" h="1326" w="1326">
                  <a:moveTo>
                    <a:pt x="138" y="1"/>
                  </a:moveTo>
                  <a:cubicBezTo>
                    <a:pt x="63" y="1"/>
                    <a:pt x="0" y="76"/>
                    <a:pt x="0" y="151"/>
                  </a:cubicBezTo>
                  <a:lnTo>
                    <a:pt x="0" y="1188"/>
                  </a:lnTo>
                  <a:cubicBezTo>
                    <a:pt x="0" y="1263"/>
                    <a:pt x="63" y="1325"/>
                    <a:pt x="138" y="1325"/>
                  </a:cubicBezTo>
                  <a:lnTo>
                    <a:pt x="1175" y="1325"/>
                  </a:lnTo>
                  <a:cubicBezTo>
                    <a:pt x="1263" y="1325"/>
                    <a:pt x="1325" y="1263"/>
                    <a:pt x="1325" y="1188"/>
                  </a:cubicBezTo>
                  <a:lnTo>
                    <a:pt x="1325" y="151"/>
                  </a:lnTo>
                  <a:cubicBezTo>
                    <a:pt x="1325" y="76"/>
                    <a:pt x="1263"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7" name="Google Shape;1327;p52"/>
            <p:cNvSpPr/>
            <p:nvPr/>
          </p:nvSpPr>
          <p:spPr>
            <a:xfrm>
              <a:off x="2329570" y="3154357"/>
              <a:ext cx="495201" cy="89048"/>
            </a:xfrm>
            <a:custGeom>
              <a:rect b="b" l="l" r="r" t="t"/>
              <a:pathLst>
                <a:path extrusionOk="0" h="1326" w="7374">
                  <a:moveTo>
                    <a:pt x="151" y="1"/>
                  </a:moveTo>
                  <a:cubicBezTo>
                    <a:pt x="63" y="1"/>
                    <a:pt x="1" y="76"/>
                    <a:pt x="1" y="151"/>
                  </a:cubicBezTo>
                  <a:lnTo>
                    <a:pt x="1" y="1188"/>
                  </a:lnTo>
                  <a:cubicBezTo>
                    <a:pt x="1" y="1263"/>
                    <a:pt x="63" y="1325"/>
                    <a:pt x="151" y="1325"/>
                  </a:cubicBezTo>
                  <a:lnTo>
                    <a:pt x="7236" y="1325"/>
                  </a:lnTo>
                  <a:cubicBezTo>
                    <a:pt x="7311" y="1325"/>
                    <a:pt x="7374" y="1263"/>
                    <a:pt x="7374" y="1188"/>
                  </a:cubicBezTo>
                  <a:lnTo>
                    <a:pt x="7374" y="151"/>
                  </a:lnTo>
                  <a:cubicBezTo>
                    <a:pt x="7374" y="76"/>
                    <a:pt x="7311" y="1"/>
                    <a:pt x="723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8" name="Google Shape;1328;p52"/>
            <p:cNvSpPr/>
            <p:nvPr/>
          </p:nvSpPr>
          <p:spPr>
            <a:xfrm>
              <a:off x="2838135" y="3154357"/>
              <a:ext cx="89048" cy="89048"/>
            </a:xfrm>
            <a:custGeom>
              <a:rect b="b" l="l" r="r" t="t"/>
              <a:pathLst>
                <a:path extrusionOk="0" h="1326" w="1326">
                  <a:moveTo>
                    <a:pt x="138" y="1"/>
                  </a:moveTo>
                  <a:cubicBezTo>
                    <a:pt x="63" y="1"/>
                    <a:pt x="1" y="76"/>
                    <a:pt x="1" y="151"/>
                  </a:cubicBezTo>
                  <a:lnTo>
                    <a:pt x="1" y="1188"/>
                  </a:lnTo>
                  <a:cubicBezTo>
                    <a:pt x="1" y="1263"/>
                    <a:pt x="63" y="1325"/>
                    <a:pt x="138" y="1325"/>
                  </a:cubicBezTo>
                  <a:lnTo>
                    <a:pt x="1175" y="1325"/>
                  </a:lnTo>
                  <a:cubicBezTo>
                    <a:pt x="1250" y="1325"/>
                    <a:pt x="1325" y="1263"/>
                    <a:pt x="1325" y="1188"/>
                  </a:cubicBezTo>
                  <a:lnTo>
                    <a:pt x="1325" y="151"/>
                  </a:lnTo>
                  <a:cubicBezTo>
                    <a:pt x="1325" y="76"/>
                    <a:pt x="1250"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9" name="Google Shape;1329;p52"/>
            <p:cNvSpPr/>
            <p:nvPr/>
          </p:nvSpPr>
          <p:spPr>
            <a:xfrm>
              <a:off x="2940546" y="3154357"/>
              <a:ext cx="89048" cy="38681"/>
            </a:xfrm>
            <a:custGeom>
              <a:rect b="b" l="l" r="r" t="t"/>
              <a:pathLst>
                <a:path extrusionOk="0" h="576" w="1326">
                  <a:moveTo>
                    <a:pt x="138" y="1"/>
                  </a:moveTo>
                  <a:cubicBezTo>
                    <a:pt x="63" y="1"/>
                    <a:pt x="0" y="76"/>
                    <a:pt x="0" y="151"/>
                  </a:cubicBezTo>
                  <a:lnTo>
                    <a:pt x="0" y="438"/>
                  </a:lnTo>
                  <a:cubicBezTo>
                    <a:pt x="0" y="513"/>
                    <a:pt x="63" y="576"/>
                    <a:pt x="138" y="576"/>
                  </a:cubicBezTo>
                  <a:lnTo>
                    <a:pt x="1175" y="576"/>
                  </a:lnTo>
                  <a:cubicBezTo>
                    <a:pt x="1250" y="576"/>
                    <a:pt x="1325" y="513"/>
                    <a:pt x="1325" y="438"/>
                  </a:cubicBezTo>
                  <a:lnTo>
                    <a:pt x="1325" y="151"/>
                  </a:lnTo>
                  <a:cubicBezTo>
                    <a:pt x="1325" y="76"/>
                    <a:pt x="1250" y="1"/>
                    <a:pt x="1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0" name="Google Shape;1330;p52"/>
            <p:cNvSpPr/>
            <p:nvPr/>
          </p:nvSpPr>
          <p:spPr>
            <a:xfrm>
              <a:off x="2940546" y="3200560"/>
              <a:ext cx="89048" cy="44524"/>
            </a:xfrm>
            <a:custGeom>
              <a:rect b="b" l="l" r="r" t="t"/>
              <a:pathLst>
                <a:path extrusionOk="0" h="663" w="1326">
                  <a:moveTo>
                    <a:pt x="138" y="0"/>
                  </a:moveTo>
                  <a:cubicBezTo>
                    <a:pt x="63" y="0"/>
                    <a:pt x="0" y="63"/>
                    <a:pt x="0" y="138"/>
                  </a:cubicBezTo>
                  <a:lnTo>
                    <a:pt x="0" y="512"/>
                  </a:lnTo>
                  <a:cubicBezTo>
                    <a:pt x="0" y="587"/>
                    <a:pt x="63" y="662"/>
                    <a:pt x="138" y="662"/>
                  </a:cubicBezTo>
                  <a:lnTo>
                    <a:pt x="1175" y="662"/>
                  </a:lnTo>
                  <a:cubicBezTo>
                    <a:pt x="1250" y="662"/>
                    <a:pt x="1325" y="587"/>
                    <a:pt x="1325" y="512"/>
                  </a:cubicBezTo>
                  <a:lnTo>
                    <a:pt x="1325" y="138"/>
                  </a:lnTo>
                  <a:cubicBezTo>
                    <a:pt x="1325" y="63"/>
                    <a:pt x="1250" y="0"/>
                    <a:pt x="11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1" name="Google Shape;1331;p52"/>
            <p:cNvSpPr/>
            <p:nvPr/>
          </p:nvSpPr>
          <p:spPr>
            <a:xfrm>
              <a:off x="3144496" y="3154357"/>
              <a:ext cx="145256" cy="89048"/>
            </a:xfrm>
            <a:custGeom>
              <a:rect b="b" l="l" r="r" t="t"/>
              <a:pathLst>
                <a:path extrusionOk="0" h="1326" w="2163">
                  <a:moveTo>
                    <a:pt x="150" y="1"/>
                  </a:moveTo>
                  <a:cubicBezTo>
                    <a:pt x="63" y="1"/>
                    <a:pt x="0" y="76"/>
                    <a:pt x="0" y="151"/>
                  </a:cubicBezTo>
                  <a:lnTo>
                    <a:pt x="0" y="1188"/>
                  </a:lnTo>
                  <a:cubicBezTo>
                    <a:pt x="0" y="1263"/>
                    <a:pt x="63" y="1325"/>
                    <a:pt x="150" y="1325"/>
                  </a:cubicBezTo>
                  <a:lnTo>
                    <a:pt x="2012" y="1325"/>
                  </a:lnTo>
                  <a:cubicBezTo>
                    <a:pt x="2087" y="1325"/>
                    <a:pt x="2162" y="1263"/>
                    <a:pt x="2162" y="1188"/>
                  </a:cubicBezTo>
                  <a:lnTo>
                    <a:pt x="2162" y="151"/>
                  </a:lnTo>
                  <a:cubicBezTo>
                    <a:pt x="2162" y="76"/>
                    <a:pt x="2087" y="1"/>
                    <a:pt x="20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2" name="Google Shape;1332;p52"/>
            <p:cNvSpPr/>
            <p:nvPr/>
          </p:nvSpPr>
          <p:spPr>
            <a:xfrm>
              <a:off x="2317012" y="3329766"/>
              <a:ext cx="579951" cy="262710"/>
            </a:xfrm>
            <a:custGeom>
              <a:rect b="b" l="l" r="r" t="t"/>
              <a:pathLst>
                <a:path extrusionOk="0" h="3912" w="8636">
                  <a:moveTo>
                    <a:pt x="388" y="1"/>
                  </a:moveTo>
                  <a:cubicBezTo>
                    <a:pt x="175" y="1"/>
                    <a:pt x="0" y="175"/>
                    <a:pt x="0" y="388"/>
                  </a:cubicBezTo>
                  <a:lnTo>
                    <a:pt x="0" y="3525"/>
                  </a:lnTo>
                  <a:cubicBezTo>
                    <a:pt x="0" y="3737"/>
                    <a:pt x="175" y="3912"/>
                    <a:pt x="388" y="3912"/>
                  </a:cubicBezTo>
                  <a:lnTo>
                    <a:pt x="8261" y="3912"/>
                  </a:lnTo>
                  <a:cubicBezTo>
                    <a:pt x="8473" y="3912"/>
                    <a:pt x="8636" y="3737"/>
                    <a:pt x="8636" y="3525"/>
                  </a:cubicBezTo>
                  <a:lnTo>
                    <a:pt x="8636" y="388"/>
                  </a:lnTo>
                  <a:cubicBezTo>
                    <a:pt x="8636" y="175"/>
                    <a:pt x="8473" y="1"/>
                    <a:pt x="826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3" name="Google Shape;1333;p52"/>
            <p:cNvSpPr/>
            <p:nvPr/>
          </p:nvSpPr>
          <p:spPr>
            <a:xfrm>
              <a:off x="1615511" y="1835903"/>
              <a:ext cx="1972074" cy="668259"/>
            </a:xfrm>
            <a:custGeom>
              <a:rect b="b" l="l" r="r" t="t"/>
              <a:pathLst>
                <a:path extrusionOk="0" h="9951" w="29366">
                  <a:moveTo>
                    <a:pt x="280" y="1"/>
                  </a:moveTo>
                  <a:cubicBezTo>
                    <a:pt x="126" y="1"/>
                    <a:pt x="1" y="145"/>
                    <a:pt x="37" y="301"/>
                  </a:cubicBezTo>
                  <a:lnTo>
                    <a:pt x="2373" y="9761"/>
                  </a:lnTo>
                  <a:cubicBezTo>
                    <a:pt x="2409" y="9867"/>
                    <a:pt x="2498" y="9950"/>
                    <a:pt x="2612" y="9950"/>
                  </a:cubicBezTo>
                  <a:cubicBezTo>
                    <a:pt x="2620" y="9950"/>
                    <a:pt x="2628" y="9950"/>
                    <a:pt x="2636" y="9949"/>
                  </a:cubicBezTo>
                  <a:lnTo>
                    <a:pt x="26730" y="9949"/>
                  </a:lnTo>
                  <a:cubicBezTo>
                    <a:pt x="26855" y="9949"/>
                    <a:pt x="26954" y="9874"/>
                    <a:pt x="26992" y="9761"/>
                  </a:cubicBezTo>
                  <a:lnTo>
                    <a:pt x="29341" y="301"/>
                  </a:lnTo>
                  <a:cubicBezTo>
                    <a:pt x="29365" y="145"/>
                    <a:pt x="29239" y="1"/>
                    <a:pt x="29085" y="1"/>
                  </a:cubicBezTo>
                  <a:cubicBezTo>
                    <a:pt x="29079" y="1"/>
                    <a:pt x="29073" y="1"/>
                    <a:pt x="29066" y="2"/>
                  </a:cubicBezTo>
                  <a:lnTo>
                    <a:pt x="299" y="2"/>
                  </a:lnTo>
                  <a:cubicBezTo>
                    <a:pt x="293" y="1"/>
                    <a:pt x="286" y="1"/>
                    <a:pt x="2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4" name="Google Shape;1334;p52"/>
            <p:cNvSpPr/>
            <p:nvPr/>
          </p:nvSpPr>
          <p:spPr>
            <a:xfrm>
              <a:off x="1731951" y="1884863"/>
              <a:ext cx="602704" cy="291563"/>
            </a:xfrm>
            <a:custGeom>
              <a:rect b="b" l="l" r="r" t="t"/>
              <a:pathLst>
                <a:path extrusionOk="0" h="4825" w="9974">
                  <a:moveTo>
                    <a:pt x="1" y="0"/>
                  </a:moveTo>
                  <a:lnTo>
                    <a:pt x="1226" y="4824"/>
                  </a:lnTo>
                  <a:lnTo>
                    <a:pt x="9973" y="4824"/>
                  </a:lnTo>
                  <a:lnTo>
                    <a:pt x="9523"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5" name="Google Shape;1335;p52"/>
            <p:cNvSpPr/>
            <p:nvPr/>
          </p:nvSpPr>
          <p:spPr>
            <a:xfrm>
              <a:off x="2310424" y="1884863"/>
              <a:ext cx="575451" cy="291563"/>
            </a:xfrm>
            <a:custGeom>
              <a:rect b="b" l="l" r="r" t="t"/>
              <a:pathLst>
                <a:path extrusionOk="0" h="4825" w="9523">
                  <a:moveTo>
                    <a:pt x="0" y="0"/>
                  </a:moveTo>
                  <a:lnTo>
                    <a:pt x="450" y="4824"/>
                  </a:lnTo>
                  <a:lnTo>
                    <a:pt x="9073" y="4824"/>
                  </a:lnTo>
                  <a:lnTo>
                    <a:pt x="952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6" name="Google Shape;1336;p52"/>
            <p:cNvSpPr/>
            <p:nvPr/>
          </p:nvSpPr>
          <p:spPr>
            <a:xfrm>
              <a:off x="2861706" y="1884863"/>
              <a:ext cx="602643" cy="291563"/>
            </a:xfrm>
            <a:custGeom>
              <a:rect b="b" l="l" r="r" t="t"/>
              <a:pathLst>
                <a:path extrusionOk="0" h="4825" w="9973">
                  <a:moveTo>
                    <a:pt x="450" y="0"/>
                  </a:moveTo>
                  <a:lnTo>
                    <a:pt x="0" y="4824"/>
                  </a:lnTo>
                  <a:lnTo>
                    <a:pt x="8748" y="4824"/>
                  </a:lnTo>
                  <a:lnTo>
                    <a:pt x="997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7" name="Google Shape;1337;p52"/>
            <p:cNvSpPr/>
            <p:nvPr/>
          </p:nvSpPr>
          <p:spPr>
            <a:xfrm>
              <a:off x="1808271" y="2181617"/>
              <a:ext cx="552066" cy="290777"/>
            </a:xfrm>
            <a:custGeom>
              <a:rect b="b" l="l" r="r" t="t"/>
              <a:pathLst>
                <a:path extrusionOk="0" h="4812" w="9136">
                  <a:moveTo>
                    <a:pt x="0" y="1"/>
                  </a:moveTo>
                  <a:lnTo>
                    <a:pt x="1175" y="4812"/>
                  </a:lnTo>
                  <a:lnTo>
                    <a:pt x="9135" y="4812"/>
                  </a:lnTo>
                  <a:lnTo>
                    <a:pt x="8698"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8" name="Google Shape;1338;p52"/>
            <p:cNvSpPr/>
            <p:nvPr/>
          </p:nvSpPr>
          <p:spPr>
            <a:xfrm>
              <a:off x="2336831" y="2181617"/>
              <a:ext cx="524934" cy="290777"/>
            </a:xfrm>
            <a:custGeom>
              <a:rect b="b" l="l" r="r" t="t"/>
              <a:pathLst>
                <a:path extrusionOk="0" h="4812" w="8687">
                  <a:moveTo>
                    <a:pt x="1" y="1"/>
                  </a:moveTo>
                  <a:lnTo>
                    <a:pt x="426" y="4812"/>
                  </a:lnTo>
                  <a:lnTo>
                    <a:pt x="8261" y="4812"/>
                  </a:lnTo>
                  <a:lnTo>
                    <a:pt x="868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9" name="Google Shape;1339;p52"/>
            <p:cNvSpPr/>
            <p:nvPr/>
          </p:nvSpPr>
          <p:spPr>
            <a:xfrm>
              <a:off x="2839045" y="2181617"/>
              <a:ext cx="551280" cy="290777"/>
            </a:xfrm>
            <a:custGeom>
              <a:rect b="b" l="l" r="r" t="t"/>
              <a:pathLst>
                <a:path extrusionOk="0" h="4812" w="9123">
                  <a:moveTo>
                    <a:pt x="438" y="1"/>
                  </a:moveTo>
                  <a:lnTo>
                    <a:pt x="0" y="4812"/>
                  </a:lnTo>
                  <a:lnTo>
                    <a:pt x="7961" y="4812"/>
                  </a:lnTo>
                  <a:lnTo>
                    <a:pt x="912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40" name="Google Shape;1340;p52"/>
          <p:cNvGrpSpPr/>
          <p:nvPr/>
        </p:nvGrpSpPr>
        <p:grpSpPr>
          <a:xfrm rot="-406607">
            <a:off x="1479844" y="5204491"/>
            <a:ext cx="1211863" cy="2704027"/>
            <a:chOff x="719999" y="2653381"/>
            <a:chExt cx="605940" cy="1352032"/>
          </a:xfrm>
        </p:grpSpPr>
        <p:sp>
          <p:nvSpPr>
            <p:cNvPr id="1341" name="Google Shape;1341;p52"/>
            <p:cNvSpPr/>
            <p:nvPr/>
          </p:nvSpPr>
          <p:spPr>
            <a:xfrm>
              <a:off x="823216" y="2653381"/>
              <a:ext cx="398699" cy="639517"/>
            </a:xfrm>
            <a:custGeom>
              <a:rect b="b" l="l" r="r" t="t"/>
              <a:pathLst>
                <a:path extrusionOk="0" h="9523" w="5937">
                  <a:moveTo>
                    <a:pt x="2974" y="200"/>
                  </a:moveTo>
                  <a:cubicBezTo>
                    <a:pt x="4499" y="200"/>
                    <a:pt x="5736" y="2237"/>
                    <a:pt x="5736" y="4761"/>
                  </a:cubicBezTo>
                  <a:cubicBezTo>
                    <a:pt x="5736" y="7273"/>
                    <a:pt x="4486" y="9310"/>
                    <a:pt x="2974" y="9310"/>
                  </a:cubicBezTo>
                  <a:cubicBezTo>
                    <a:pt x="1450" y="9310"/>
                    <a:pt x="200" y="7273"/>
                    <a:pt x="200" y="4761"/>
                  </a:cubicBezTo>
                  <a:cubicBezTo>
                    <a:pt x="200" y="2237"/>
                    <a:pt x="1450" y="200"/>
                    <a:pt x="2974" y="200"/>
                  </a:cubicBezTo>
                  <a:close/>
                  <a:moveTo>
                    <a:pt x="2974" y="0"/>
                  </a:moveTo>
                  <a:cubicBezTo>
                    <a:pt x="1337" y="0"/>
                    <a:pt x="0" y="2137"/>
                    <a:pt x="0" y="4761"/>
                  </a:cubicBezTo>
                  <a:cubicBezTo>
                    <a:pt x="0" y="7386"/>
                    <a:pt x="1337" y="9523"/>
                    <a:pt x="2974" y="9523"/>
                  </a:cubicBezTo>
                  <a:cubicBezTo>
                    <a:pt x="4611" y="9523"/>
                    <a:pt x="5936" y="7386"/>
                    <a:pt x="5936" y="4761"/>
                  </a:cubicBezTo>
                  <a:cubicBezTo>
                    <a:pt x="5936" y="2137"/>
                    <a:pt x="4611" y="0"/>
                    <a:pt x="29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2" name="Google Shape;1342;p52"/>
            <p:cNvSpPr/>
            <p:nvPr/>
          </p:nvSpPr>
          <p:spPr>
            <a:xfrm>
              <a:off x="719999" y="2951280"/>
              <a:ext cx="605940" cy="1054132"/>
            </a:xfrm>
            <a:custGeom>
              <a:rect b="b" l="l" r="r" t="t"/>
              <a:pathLst>
                <a:path extrusionOk="0" h="15697" w="9023">
                  <a:moveTo>
                    <a:pt x="375" y="1"/>
                  </a:moveTo>
                  <a:lnTo>
                    <a:pt x="0" y="14559"/>
                  </a:lnTo>
                  <a:lnTo>
                    <a:pt x="138" y="15696"/>
                  </a:lnTo>
                  <a:lnTo>
                    <a:pt x="8885" y="15696"/>
                  </a:lnTo>
                  <a:lnTo>
                    <a:pt x="9023" y="14559"/>
                  </a:lnTo>
                  <a:lnTo>
                    <a:pt x="86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3" name="Google Shape;1343;p52"/>
            <p:cNvSpPr/>
            <p:nvPr/>
          </p:nvSpPr>
          <p:spPr>
            <a:xfrm>
              <a:off x="719999" y="2874925"/>
              <a:ext cx="605940" cy="1054132"/>
            </a:xfrm>
            <a:custGeom>
              <a:rect b="b" l="l" r="r" t="t"/>
              <a:pathLst>
                <a:path extrusionOk="0" h="15697" w="9023">
                  <a:moveTo>
                    <a:pt x="375" y="0"/>
                  </a:moveTo>
                  <a:lnTo>
                    <a:pt x="0" y="15696"/>
                  </a:lnTo>
                  <a:lnTo>
                    <a:pt x="9023" y="15696"/>
                  </a:lnTo>
                  <a:lnTo>
                    <a:pt x="8648"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4" name="Google Shape;1344;p52"/>
            <p:cNvSpPr/>
            <p:nvPr/>
          </p:nvSpPr>
          <p:spPr>
            <a:xfrm>
              <a:off x="755188" y="3091433"/>
              <a:ext cx="164664" cy="139817"/>
            </a:xfrm>
            <a:custGeom>
              <a:rect b="b" l="l" r="r" t="t"/>
              <a:pathLst>
                <a:path extrusionOk="0" h="2082" w="2452">
                  <a:moveTo>
                    <a:pt x="1388" y="0"/>
                  </a:moveTo>
                  <a:cubicBezTo>
                    <a:pt x="463" y="0"/>
                    <a:pt x="1" y="1138"/>
                    <a:pt x="676" y="1788"/>
                  </a:cubicBezTo>
                  <a:cubicBezTo>
                    <a:pt x="883" y="1991"/>
                    <a:pt x="1136" y="2082"/>
                    <a:pt x="1384" y="2082"/>
                  </a:cubicBezTo>
                  <a:cubicBezTo>
                    <a:pt x="1928" y="2082"/>
                    <a:pt x="2451" y="1644"/>
                    <a:pt x="2425" y="1000"/>
                  </a:cubicBezTo>
                  <a:cubicBezTo>
                    <a:pt x="2413" y="438"/>
                    <a:pt x="1950" y="0"/>
                    <a:pt x="138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5" name="Google Shape;1345;p52"/>
            <p:cNvSpPr/>
            <p:nvPr/>
          </p:nvSpPr>
          <p:spPr>
            <a:xfrm>
              <a:off x="841684" y="3151872"/>
              <a:ext cx="383589" cy="370158"/>
            </a:xfrm>
            <a:custGeom>
              <a:rect b="b" l="l" r="r" t="t"/>
              <a:pathLst>
                <a:path extrusionOk="0" h="5512" w="5712">
                  <a:moveTo>
                    <a:pt x="2849" y="0"/>
                  </a:moveTo>
                  <a:cubicBezTo>
                    <a:pt x="1275" y="0"/>
                    <a:pt x="0" y="1237"/>
                    <a:pt x="0" y="2762"/>
                  </a:cubicBezTo>
                  <a:cubicBezTo>
                    <a:pt x="0" y="4274"/>
                    <a:pt x="1275" y="5511"/>
                    <a:pt x="2849" y="5511"/>
                  </a:cubicBezTo>
                  <a:cubicBezTo>
                    <a:pt x="4424" y="5511"/>
                    <a:pt x="5711" y="4274"/>
                    <a:pt x="5711" y="2762"/>
                  </a:cubicBezTo>
                  <a:cubicBezTo>
                    <a:pt x="5711" y="1237"/>
                    <a:pt x="4424" y="0"/>
                    <a:pt x="284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6" name="Google Shape;1346;p52"/>
            <p:cNvSpPr/>
            <p:nvPr/>
          </p:nvSpPr>
          <p:spPr>
            <a:xfrm>
              <a:off x="907966" y="3253411"/>
              <a:ext cx="227253" cy="192265"/>
            </a:xfrm>
            <a:custGeom>
              <a:rect b="b" l="l" r="r" t="t"/>
              <a:pathLst>
                <a:path extrusionOk="0" h="2863" w="3384">
                  <a:moveTo>
                    <a:pt x="1936" y="0"/>
                  </a:moveTo>
                  <a:cubicBezTo>
                    <a:pt x="1928" y="0"/>
                    <a:pt x="1920" y="0"/>
                    <a:pt x="1912" y="0"/>
                  </a:cubicBezTo>
                  <a:cubicBezTo>
                    <a:pt x="625" y="0"/>
                    <a:pt x="0" y="1562"/>
                    <a:pt x="925" y="2462"/>
                  </a:cubicBezTo>
                  <a:cubicBezTo>
                    <a:pt x="1213" y="2739"/>
                    <a:pt x="1563" y="2862"/>
                    <a:pt x="1905" y="2862"/>
                  </a:cubicBezTo>
                  <a:cubicBezTo>
                    <a:pt x="2661" y="2862"/>
                    <a:pt x="3384" y="2261"/>
                    <a:pt x="3349" y="1375"/>
                  </a:cubicBezTo>
                  <a:cubicBezTo>
                    <a:pt x="3325" y="608"/>
                    <a:pt x="2700" y="0"/>
                    <a:pt x="19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47" name="Google Shape;1347;p52"/>
          <p:cNvGrpSpPr/>
          <p:nvPr/>
        </p:nvGrpSpPr>
        <p:grpSpPr>
          <a:xfrm rot="371300">
            <a:off x="6183088" y="6818988"/>
            <a:ext cx="3432520" cy="1463750"/>
            <a:chOff x="2752579" y="951472"/>
            <a:chExt cx="1716213" cy="731855"/>
          </a:xfrm>
        </p:grpSpPr>
        <p:sp>
          <p:nvSpPr>
            <p:cNvPr id="1348" name="Google Shape;1348;p52"/>
            <p:cNvSpPr/>
            <p:nvPr/>
          </p:nvSpPr>
          <p:spPr>
            <a:xfrm>
              <a:off x="3228372" y="1120971"/>
              <a:ext cx="1240420" cy="546373"/>
            </a:xfrm>
            <a:custGeom>
              <a:rect b="b" l="l" r="r" t="t"/>
              <a:pathLst>
                <a:path extrusionOk="0" h="8136" w="18471">
                  <a:moveTo>
                    <a:pt x="1" y="0"/>
                  </a:moveTo>
                  <a:lnTo>
                    <a:pt x="1" y="8136"/>
                  </a:lnTo>
                  <a:lnTo>
                    <a:pt x="18471" y="8136"/>
                  </a:lnTo>
                  <a:lnTo>
                    <a:pt x="1847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9" name="Google Shape;1349;p52"/>
            <p:cNvSpPr/>
            <p:nvPr/>
          </p:nvSpPr>
          <p:spPr>
            <a:xfrm>
              <a:off x="3186400" y="1051331"/>
              <a:ext cx="1240487" cy="545500"/>
            </a:xfrm>
            <a:custGeom>
              <a:rect b="b" l="l" r="r" t="t"/>
              <a:pathLst>
                <a:path extrusionOk="0" h="8123" w="18472">
                  <a:moveTo>
                    <a:pt x="1" y="0"/>
                  </a:moveTo>
                  <a:lnTo>
                    <a:pt x="1" y="8123"/>
                  </a:lnTo>
                  <a:lnTo>
                    <a:pt x="18471" y="8123"/>
                  </a:lnTo>
                  <a:lnTo>
                    <a:pt x="1847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0" name="Google Shape;1350;p52"/>
            <p:cNvSpPr/>
            <p:nvPr/>
          </p:nvSpPr>
          <p:spPr>
            <a:xfrm>
              <a:off x="3172969" y="1037900"/>
              <a:ext cx="1267349" cy="572362"/>
            </a:xfrm>
            <a:custGeom>
              <a:rect b="b" l="l" r="r" t="t"/>
              <a:pathLst>
                <a:path extrusionOk="0" h="8523" w="18872">
                  <a:moveTo>
                    <a:pt x="18471" y="400"/>
                  </a:moveTo>
                  <a:lnTo>
                    <a:pt x="18471" y="8123"/>
                  </a:lnTo>
                  <a:lnTo>
                    <a:pt x="401" y="8123"/>
                  </a:lnTo>
                  <a:lnTo>
                    <a:pt x="401" y="400"/>
                  </a:lnTo>
                  <a:close/>
                  <a:moveTo>
                    <a:pt x="1" y="0"/>
                  </a:moveTo>
                  <a:lnTo>
                    <a:pt x="1" y="8523"/>
                  </a:lnTo>
                  <a:lnTo>
                    <a:pt x="18871" y="8523"/>
                  </a:lnTo>
                  <a:lnTo>
                    <a:pt x="18871"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1" name="Google Shape;1351;p52"/>
            <p:cNvSpPr/>
            <p:nvPr/>
          </p:nvSpPr>
          <p:spPr>
            <a:xfrm>
              <a:off x="3431449" y="1210757"/>
              <a:ext cx="637032" cy="346318"/>
            </a:xfrm>
            <a:custGeom>
              <a:rect b="b" l="l" r="r" t="t"/>
              <a:pathLst>
                <a:path extrusionOk="0" h="5157" w="9486">
                  <a:moveTo>
                    <a:pt x="463" y="1"/>
                  </a:moveTo>
                  <a:cubicBezTo>
                    <a:pt x="388" y="225"/>
                    <a:pt x="326" y="463"/>
                    <a:pt x="276" y="688"/>
                  </a:cubicBezTo>
                  <a:cubicBezTo>
                    <a:pt x="1" y="2062"/>
                    <a:pt x="488" y="3700"/>
                    <a:pt x="601" y="5112"/>
                  </a:cubicBezTo>
                  <a:lnTo>
                    <a:pt x="1276" y="5112"/>
                  </a:lnTo>
                  <a:cubicBezTo>
                    <a:pt x="1288" y="4987"/>
                    <a:pt x="1288" y="4874"/>
                    <a:pt x="1276" y="4749"/>
                  </a:cubicBezTo>
                  <a:cubicBezTo>
                    <a:pt x="1226" y="4124"/>
                    <a:pt x="1288" y="3500"/>
                    <a:pt x="1438" y="2900"/>
                  </a:cubicBezTo>
                  <a:cubicBezTo>
                    <a:pt x="2375" y="3087"/>
                    <a:pt x="3000" y="4499"/>
                    <a:pt x="3850" y="4962"/>
                  </a:cubicBezTo>
                  <a:cubicBezTo>
                    <a:pt x="3962" y="5012"/>
                    <a:pt x="4062" y="5074"/>
                    <a:pt x="4175" y="5112"/>
                  </a:cubicBezTo>
                  <a:lnTo>
                    <a:pt x="7536" y="5112"/>
                  </a:lnTo>
                  <a:cubicBezTo>
                    <a:pt x="7770" y="5112"/>
                    <a:pt x="8081" y="5156"/>
                    <a:pt x="8362" y="5156"/>
                  </a:cubicBezTo>
                  <a:cubicBezTo>
                    <a:pt x="8503" y="5156"/>
                    <a:pt x="8636" y="5145"/>
                    <a:pt x="8749" y="5112"/>
                  </a:cubicBezTo>
                  <a:cubicBezTo>
                    <a:pt x="9486" y="4887"/>
                    <a:pt x="8561" y="4062"/>
                    <a:pt x="8299" y="3899"/>
                  </a:cubicBezTo>
                  <a:cubicBezTo>
                    <a:pt x="7974" y="3700"/>
                    <a:pt x="7624" y="3537"/>
                    <a:pt x="7274" y="3400"/>
                  </a:cubicBezTo>
                  <a:cubicBezTo>
                    <a:pt x="7154" y="3352"/>
                    <a:pt x="6920" y="3224"/>
                    <a:pt x="6791" y="3224"/>
                  </a:cubicBezTo>
                  <a:cubicBezTo>
                    <a:pt x="6785" y="3224"/>
                    <a:pt x="6780" y="3224"/>
                    <a:pt x="6774" y="3225"/>
                  </a:cubicBezTo>
                  <a:cubicBezTo>
                    <a:pt x="6749" y="3225"/>
                    <a:pt x="6724" y="3225"/>
                    <a:pt x="6699" y="3237"/>
                  </a:cubicBezTo>
                  <a:cubicBezTo>
                    <a:pt x="6499" y="3312"/>
                    <a:pt x="6387" y="3625"/>
                    <a:pt x="6262" y="3800"/>
                  </a:cubicBezTo>
                  <a:cubicBezTo>
                    <a:pt x="6249" y="3825"/>
                    <a:pt x="6224" y="3862"/>
                    <a:pt x="6187" y="3874"/>
                  </a:cubicBezTo>
                  <a:cubicBezTo>
                    <a:pt x="6162" y="3874"/>
                    <a:pt x="6137" y="3874"/>
                    <a:pt x="6112" y="3862"/>
                  </a:cubicBezTo>
                  <a:cubicBezTo>
                    <a:pt x="5225" y="3500"/>
                    <a:pt x="4400" y="3012"/>
                    <a:pt x="3650" y="2412"/>
                  </a:cubicBezTo>
                  <a:cubicBezTo>
                    <a:pt x="2950" y="1838"/>
                    <a:pt x="2638" y="738"/>
                    <a:pt x="2088"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2" name="Google Shape;1352;p52"/>
            <p:cNvSpPr/>
            <p:nvPr/>
          </p:nvSpPr>
          <p:spPr>
            <a:xfrm>
              <a:off x="3671528" y="1168785"/>
              <a:ext cx="633675" cy="347527"/>
            </a:xfrm>
            <a:custGeom>
              <a:rect b="b" l="l" r="r" t="t"/>
              <a:pathLst>
                <a:path extrusionOk="0" h="5175" w="9436">
                  <a:moveTo>
                    <a:pt x="8710" y="1"/>
                  </a:moveTo>
                  <a:lnTo>
                    <a:pt x="8035" y="26"/>
                  </a:lnTo>
                  <a:cubicBezTo>
                    <a:pt x="8035" y="151"/>
                    <a:pt x="8035" y="276"/>
                    <a:pt x="8060" y="388"/>
                  </a:cubicBezTo>
                  <a:cubicBezTo>
                    <a:pt x="8135" y="1013"/>
                    <a:pt x="8110" y="1638"/>
                    <a:pt x="7985" y="2250"/>
                  </a:cubicBezTo>
                  <a:cubicBezTo>
                    <a:pt x="7036" y="2088"/>
                    <a:pt x="6361" y="713"/>
                    <a:pt x="5486" y="276"/>
                  </a:cubicBezTo>
                  <a:cubicBezTo>
                    <a:pt x="5386" y="226"/>
                    <a:pt x="5274" y="188"/>
                    <a:pt x="5149" y="138"/>
                  </a:cubicBezTo>
                  <a:cubicBezTo>
                    <a:pt x="3699" y="201"/>
                    <a:pt x="2237" y="301"/>
                    <a:pt x="775" y="326"/>
                  </a:cubicBezTo>
                  <a:cubicBezTo>
                    <a:pt x="662" y="326"/>
                    <a:pt x="550" y="351"/>
                    <a:pt x="462" y="413"/>
                  </a:cubicBezTo>
                  <a:cubicBezTo>
                    <a:pt x="0" y="738"/>
                    <a:pt x="837" y="1388"/>
                    <a:pt x="1087" y="1525"/>
                  </a:cubicBezTo>
                  <a:cubicBezTo>
                    <a:pt x="1412" y="1700"/>
                    <a:pt x="1762" y="1863"/>
                    <a:pt x="2124" y="1988"/>
                  </a:cubicBezTo>
                  <a:cubicBezTo>
                    <a:pt x="2244" y="2035"/>
                    <a:pt x="2476" y="2151"/>
                    <a:pt x="2617" y="2151"/>
                  </a:cubicBezTo>
                  <a:cubicBezTo>
                    <a:pt x="2624" y="2151"/>
                    <a:pt x="2630" y="2151"/>
                    <a:pt x="2637" y="2150"/>
                  </a:cubicBezTo>
                  <a:cubicBezTo>
                    <a:pt x="2662" y="2138"/>
                    <a:pt x="2687" y="2125"/>
                    <a:pt x="2712" y="2113"/>
                  </a:cubicBezTo>
                  <a:cubicBezTo>
                    <a:pt x="2899" y="2038"/>
                    <a:pt x="3012" y="1713"/>
                    <a:pt x="3112" y="1538"/>
                  </a:cubicBezTo>
                  <a:cubicBezTo>
                    <a:pt x="3137" y="1500"/>
                    <a:pt x="3149" y="1475"/>
                    <a:pt x="3187" y="1463"/>
                  </a:cubicBezTo>
                  <a:cubicBezTo>
                    <a:pt x="3212" y="1463"/>
                    <a:pt x="3237" y="1463"/>
                    <a:pt x="3262" y="1475"/>
                  </a:cubicBezTo>
                  <a:cubicBezTo>
                    <a:pt x="4161" y="1788"/>
                    <a:pt x="5011" y="2250"/>
                    <a:pt x="5774" y="2825"/>
                  </a:cubicBezTo>
                  <a:cubicBezTo>
                    <a:pt x="6511" y="3362"/>
                    <a:pt x="6873" y="4450"/>
                    <a:pt x="7436" y="5174"/>
                  </a:cubicBezTo>
                  <a:lnTo>
                    <a:pt x="9060" y="5099"/>
                  </a:lnTo>
                  <a:cubicBezTo>
                    <a:pt x="9123" y="4874"/>
                    <a:pt x="9173" y="4649"/>
                    <a:pt x="9210" y="4412"/>
                  </a:cubicBezTo>
                  <a:cubicBezTo>
                    <a:pt x="9435" y="3025"/>
                    <a:pt x="8885" y="1400"/>
                    <a:pt x="871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3" name="Google Shape;1353;p52"/>
            <p:cNvSpPr/>
            <p:nvPr/>
          </p:nvSpPr>
          <p:spPr>
            <a:xfrm>
              <a:off x="2752579" y="1168785"/>
              <a:ext cx="960921" cy="514542"/>
            </a:xfrm>
            <a:custGeom>
              <a:rect b="b" l="l" r="r" t="t"/>
              <a:pathLst>
                <a:path extrusionOk="0" h="7662" w="14309">
                  <a:moveTo>
                    <a:pt x="0" y="1"/>
                  </a:moveTo>
                  <a:lnTo>
                    <a:pt x="0" y="6711"/>
                  </a:lnTo>
                  <a:lnTo>
                    <a:pt x="438" y="7661"/>
                  </a:lnTo>
                  <a:lnTo>
                    <a:pt x="14309" y="5699"/>
                  </a:lnTo>
                  <a:lnTo>
                    <a:pt x="14309" y="4687"/>
                  </a:lnTo>
                  <a:lnTo>
                    <a:pt x="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4" name="Google Shape;1354;p52"/>
            <p:cNvSpPr/>
            <p:nvPr/>
          </p:nvSpPr>
          <p:spPr>
            <a:xfrm>
              <a:off x="2752579" y="951472"/>
              <a:ext cx="960921" cy="668058"/>
            </a:xfrm>
            <a:custGeom>
              <a:rect b="b" l="l" r="r" t="t"/>
              <a:pathLst>
                <a:path extrusionOk="0" h="9948" w="14309">
                  <a:moveTo>
                    <a:pt x="13247" y="0"/>
                  </a:moveTo>
                  <a:lnTo>
                    <a:pt x="0" y="2112"/>
                  </a:lnTo>
                  <a:lnTo>
                    <a:pt x="0" y="9947"/>
                  </a:lnTo>
                  <a:lnTo>
                    <a:pt x="14309" y="7923"/>
                  </a:lnTo>
                  <a:lnTo>
                    <a:pt x="13247"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5" name="Google Shape;1355;p52"/>
            <p:cNvSpPr/>
            <p:nvPr/>
          </p:nvSpPr>
          <p:spPr>
            <a:xfrm>
              <a:off x="2858281" y="1155690"/>
              <a:ext cx="686593" cy="195958"/>
            </a:xfrm>
            <a:custGeom>
              <a:rect b="b" l="l" r="r" t="t"/>
              <a:pathLst>
                <a:path extrusionOk="0" h="2918" w="10224">
                  <a:moveTo>
                    <a:pt x="9362" y="1"/>
                  </a:moveTo>
                  <a:cubicBezTo>
                    <a:pt x="9325" y="1"/>
                    <a:pt x="9287" y="3"/>
                    <a:pt x="9248" y="8"/>
                  </a:cubicBezTo>
                  <a:lnTo>
                    <a:pt x="701" y="1308"/>
                  </a:lnTo>
                  <a:cubicBezTo>
                    <a:pt x="301" y="1370"/>
                    <a:pt x="1" y="1708"/>
                    <a:pt x="1" y="2108"/>
                  </a:cubicBezTo>
                  <a:cubicBezTo>
                    <a:pt x="1" y="2565"/>
                    <a:pt x="366" y="2917"/>
                    <a:pt x="801" y="2917"/>
                  </a:cubicBezTo>
                  <a:cubicBezTo>
                    <a:pt x="842" y="2917"/>
                    <a:pt x="884" y="2914"/>
                    <a:pt x="925" y="2907"/>
                  </a:cubicBezTo>
                  <a:lnTo>
                    <a:pt x="9486" y="1658"/>
                  </a:lnTo>
                  <a:cubicBezTo>
                    <a:pt x="9923" y="1595"/>
                    <a:pt x="10223" y="1208"/>
                    <a:pt x="10186" y="783"/>
                  </a:cubicBezTo>
                  <a:lnTo>
                    <a:pt x="10186" y="733"/>
                  </a:lnTo>
                  <a:cubicBezTo>
                    <a:pt x="10140" y="309"/>
                    <a:pt x="9778" y="1"/>
                    <a:pt x="9362"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56" name="Google Shape;1356;p52"/>
          <p:cNvGrpSpPr/>
          <p:nvPr/>
        </p:nvGrpSpPr>
        <p:grpSpPr>
          <a:xfrm rot="709984">
            <a:off x="7379968" y="2117943"/>
            <a:ext cx="1740128" cy="1128328"/>
            <a:chOff x="3861980" y="1963565"/>
            <a:chExt cx="555640" cy="360287"/>
          </a:xfrm>
        </p:grpSpPr>
        <p:sp>
          <p:nvSpPr>
            <p:cNvPr id="1357" name="Google Shape;1357;p52"/>
            <p:cNvSpPr/>
            <p:nvPr/>
          </p:nvSpPr>
          <p:spPr>
            <a:xfrm>
              <a:off x="3861980" y="1963565"/>
              <a:ext cx="555640" cy="317240"/>
            </a:xfrm>
            <a:custGeom>
              <a:rect b="b" l="l" r="r" t="t"/>
              <a:pathLst>
                <a:path extrusionOk="0" h="4724" w="8274">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8" name="Google Shape;1358;p52"/>
            <p:cNvSpPr/>
            <p:nvPr/>
          </p:nvSpPr>
          <p:spPr>
            <a:xfrm>
              <a:off x="4083524" y="2135548"/>
              <a:ext cx="266941" cy="13498"/>
            </a:xfrm>
            <a:custGeom>
              <a:rect b="b" l="l" r="r" t="t"/>
              <a:pathLst>
                <a:path extrusionOk="0" h="201" w="3975">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9" name="Google Shape;1359;p52"/>
            <p:cNvSpPr/>
            <p:nvPr/>
          </p:nvSpPr>
          <p:spPr>
            <a:xfrm>
              <a:off x="4084397" y="2188467"/>
              <a:ext cx="264389" cy="13498"/>
            </a:xfrm>
            <a:custGeom>
              <a:rect b="b" l="l" r="r" t="t"/>
              <a:pathLst>
                <a:path extrusionOk="0" h="201" w="3937">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0" name="Google Shape;1360;p52"/>
            <p:cNvSpPr/>
            <p:nvPr/>
          </p:nvSpPr>
          <p:spPr>
            <a:xfrm>
              <a:off x="4118780" y="2274022"/>
              <a:ext cx="58828" cy="49829"/>
            </a:xfrm>
            <a:custGeom>
              <a:rect b="b" l="l" r="r" t="t"/>
              <a:pathLst>
                <a:path extrusionOk="0" h="742" w="876">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1" name="Google Shape;1361;p52"/>
            <p:cNvSpPr/>
            <p:nvPr/>
          </p:nvSpPr>
          <p:spPr>
            <a:xfrm>
              <a:off x="4278274" y="2274022"/>
              <a:ext cx="58761" cy="49829"/>
            </a:xfrm>
            <a:custGeom>
              <a:rect b="b" l="l" r="r" t="t"/>
              <a:pathLst>
                <a:path extrusionOk="0" h="742" w="875">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53"/>
          <p:cNvSpPr txBox="1"/>
          <p:nvPr>
            <p:ph type="title"/>
          </p:nvPr>
        </p:nvSpPr>
        <p:spPr>
          <a:xfrm>
            <a:off x="4783800" y="6670425"/>
            <a:ext cx="8720400" cy="106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—Someone Famous</a:t>
            </a:r>
            <a:endParaRPr/>
          </a:p>
        </p:txBody>
      </p:sp>
      <p:sp>
        <p:nvSpPr>
          <p:cNvPr id="1367" name="Google Shape;1367;p53"/>
          <p:cNvSpPr txBox="1"/>
          <p:nvPr>
            <p:ph idx="1" type="subTitle"/>
          </p:nvPr>
        </p:nvSpPr>
        <p:spPr>
          <a:xfrm>
            <a:off x="3793750" y="2461300"/>
            <a:ext cx="10700400" cy="3583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1368" name="Google Shape;1368;p53"/>
          <p:cNvGrpSpPr/>
          <p:nvPr/>
        </p:nvGrpSpPr>
        <p:grpSpPr>
          <a:xfrm flipH="1" rot="-433983">
            <a:off x="2166064" y="5823489"/>
            <a:ext cx="1681892" cy="1362920"/>
            <a:chOff x="3809935" y="3450645"/>
            <a:chExt cx="840982" cy="681489"/>
          </a:xfrm>
        </p:grpSpPr>
        <p:sp>
          <p:nvSpPr>
            <p:cNvPr id="1369" name="Google Shape;1369;p53"/>
            <p:cNvSpPr/>
            <p:nvPr/>
          </p:nvSpPr>
          <p:spPr>
            <a:xfrm>
              <a:off x="3869568" y="3513569"/>
              <a:ext cx="781348" cy="618565"/>
            </a:xfrm>
            <a:custGeom>
              <a:rect b="b" l="l" r="r" t="t"/>
              <a:pathLst>
                <a:path extrusionOk="0" h="9211" w="11635">
                  <a:moveTo>
                    <a:pt x="0" y="0"/>
                  </a:moveTo>
                  <a:lnTo>
                    <a:pt x="0" y="9210"/>
                  </a:lnTo>
                  <a:lnTo>
                    <a:pt x="11635" y="9210"/>
                  </a:lnTo>
                  <a:lnTo>
                    <a:pt x="1163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0" name="Google Shape;1370;p53"/>
            <p:cNvSpPr/>
            <p:nvPr/>
          </p:nvSpPr>
          <p:spPr>
            <a:xfrm>
              <a:off x="3852779" y="3457360"/>
              <a:ext cx="781348" cy="618565"/>
            </a:xfrm>
            <a:custGeom>
              <a:rect b="b" l="l" r="r" t="t"/>
              <a:pathLst>
                <a:path extrusionOk="0" h="9211" w="11635">
                  <a:moveTo>
                    <a:pt x="0" y="0"/>
                  </a:moveTo>
                  <a:lnTo>
                    <a:pt x="0" y="9210"/>
                  </a:lnTo>
                  <a:lnTo>
                    <a:pt x="11635" y="9210"/>
                  </a:lnTo>
                  <a:lnTo>
                    <a:pt x="1163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1" name="Google Shape;1371;p53"/>
            <p:cNvSpPr/>
            <p:nvPr/>
          </p:nvSpPr>
          <p:spPr>
            <a:xfrm>
              <a:off x="3809935" y="3757745"/>
              <a:ext cx="829230" cy="17729"/>
            </a:xfrm>
            <a:custGeom>
              <a:rect b="b" l="l" r="r" t="t"/>
              <a:pathLst>
                <a:path extrusionOk="0" h="264" w="12348">
                  <a:moveTo>
                    <a:pt x="1" y="1"/>
                  </a:moveTo>
                  <a:lnTo>
                    <a:pt x="1" y="201"/>
                  </a:lnTo>
                  <a:lnTo>
                    <a:pt x="12335" y="263"/>
                  </a:lnTo>
                  <a:lnTo>
                    <a:pt x="12348" y="63"/>
                  </a:lnTo>
                  <a:lnTo>
                    <a:pt x="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2" name="Google Shape;1372;p53"/>
            <p:cNvSpPr/>
            <p:nvPr/>
          </p:nvSpPr>
          <p:spPr>
            <a:xfrm>
              <a:off x="4200172" y="3450645"/>
              <a:ext cx="13498" cy="644554"/>
            </a:xfrm>
            <a:custGeom>
              <a:rect b="b" l="l" r="r" t="t"/>
              <a:pathLst>
                <a:path extrusionOk="0" h="9598" w="201">
                  <a:moveTo>
                    <a:pt x="1" y="0"/>
                  </a:moveTo>
                  <a:lnTo>
                    <a:pt x="1" y="9597"/>
                  </a:lnTo>
                  <a:lnTo>
                    <a:pt x="201" y="9597"/>
                  </a:lnTo>
                  <a:lnTo>
                    <a:pt x="20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3" name="Google Shape;1373;p53"/>
            <p:cNvSpPr/>
            <p:nvPr/>
          </p:nvSpPr>
          <p:spPr>
            <a:xfrm>
              <a:off x="4162431" y="3738471"/>
              <a:ext cx="84817" cy="98248"/>
            </a:xfrm>
            <a:custGeom>
              <a:rect b="b" l="l" r="r" t="t"/>
              <a:pathLst>
                <a:path extrusionOk="0" h="1463" w="1263">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4" name="Google Shape;1374;p53"/>
            <p:cNvSpPr/>
            <p:nvPr/>
          </p:nvSpPr>
          <p:spPr>
            <a:xfrm>
              <a:off x="4202724" y="3660639"/>
              <a:ext cx="125110" cy="106441"/>
            </a:xfrm>
            <a:custGeom>
              <a:rect b="b" l="l" r="r" t="t"/>
              <a:pathLst>
                <a:path extrusionOk="0" h="1585" w="1863">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5" name="Google Shape;1375;p53"/>
            <p:cNvSpPr/>
            <p:nvPr/>
          </p:nvSpPr>
          <p:spPr>
            <a:xfrm>
              <a:off x="4095276" y="3644454"/>
              <a:ext cx="120946" cy="125983"/>
            </a:xfrm>
            <a:custGeom>
              <a:rect b="b" l="l" r="r" t="t"/>
              <a:pathLst>
                <a:path extrusionOk="0" h="1876" w="1801">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76" name="Google Shape;1376;p53"/>
          <p:cNvGrpSpPr/>
          <p:nvPr/>
        </p:nvGrpSpPr>
        <p:grpSpPr>
          <a:xfrm flipH="1">
            <a:off x="14902195" y="5528472"/>
            <a:ext cx="1593403" cy="1608383"/>
            <a:chOff x="7311822" y="3011061"/>
            <a:chExt cx="796702" cy="804192"/>
          </a:xfrm>
        </p:grpSpPr>
        <p:sp>
          <p:nvSpPr>
            <p:cNvPr id="1377" name="Google Shape;1377;p53"/>
            <p:cNvSpPr/>
            <p:nvPr/>
          </p:nvSpPr>
          <p:spPr>
            <a:xfrm>
              <a:off x="7315686" y="3017491"/>
              <a:ext cx="792295" cy="791422"/>
            </a:xfrm>
            <a:custGeom>
              <a:rect b="b" l="l" r="r" t="t"/>
              <a:pathLst>
                <a:path extrusionOk="0" h="11785" w="11798">
                  <a:moveTo>
                    <a:pt x="5899" y="0"/>
                  </a:moveTo>
                  <a:cubicBezTo>
                    <a:pt x="2650" y="0"/>
                    <a:pt x="1" y="2637"/>
                    <a:pt x="1" y="5886"/>
                  </a:cubicBezTo>
                  <a:cubicBezTo>
                    <a:pt x="1" y="9148"/>
                    <a:pt x="2650" y="11785"/>
                    <a:pt x="5899" y="11785"/>
                  </a:cubicBezTo>
                  <a:cubicBezTo>
                    <a:pt x="9161" y="11785"/>
                    <a:pt x="11798" y="9148"/>
                    <a:pt x="11798" y="5886"/>
                  </a:cubicBezTo>
                  <a:cubicBezTo>
                    <a:pt x="11798" y="2637"/>
                    <a:pt x="9161" y="0"/>
                    <a:pt x="589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78" name="Google Shape;1378;p53"/>
            <p:cNvGrpSpPr/>
            <p:nvPr/>
          </p:nvGrpSpPr>
          <p:grpSpPr>
            <a:xfrm>
              <a:off x="7311822" y="3011061"/>
              <a:ext cx="796702" cy="804192"/>
              <a:chOff x="10295462" y="3071372"/>
              <a:chExt cx="635126" cy="641097"/>
            </a:xfrm>
          </p:grpSpPr>
          <p:sp>
            <p:nvSpPr>
              <p:cNvPr id="1379" name="Google Shape;1379;p53"/>
              <p:cNvSpPr/>
              <p:nvPr/>
            </p:nvSpPr>
            <p:spPr>
              <a:xfrm flipH="1" rot="-434108">
                <a:off x="10294254" y="3379221"/>
                <a:ext cx="637541" cy="21135"/>
              </a:xfrm>
              <a:custGeom>
                <a:rect b="b" l="l" r="r" t="t"/>
                <a:pathLst>
                  <a:path extrusionOk="0" h="264" w="12348">
                    <a:moveTo>
                      <a:pt x="1" y="1"/>
                    </a:moveTo>
                    <a:lnTo>
                      <a:pt x="1" y="201"/>
                    </a:lnTo>
                    <a:lnTo>
                      <a:pt x="12335" y="263"/>
                    </a:lnTo>
                    <a:lnTo>
                      <a:pt x="12348" y="63"/>
                    </a:lnTo>
                    <a:lnTo>
                      <a:pt x="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0" name="Google Shape;1380;p53"/>
              <p:cNvSpPr/>
              <p:nvPr/>
            </p:nvSpPr>
            <p:spPr>
              <a:xfrm flipH="1" rot="-433983">
                <a:off x="10626023" y="3069658"/>
                <a:ext cx="13498" cy="644526"/>
              </a:xfrm>
              <a:custGeom>
                <a:rect b="b" l="l" r="r" t="t"/>
                <a:pathLst>
                  <a:path extrusionOk="0" h="9598" w="201">
                    <a:moveTo>
                      <a:pt x="1" y="0"/>
                    </a:moveTo>
                    <a:lnTo>
                      <a:pt x="1" y="9597"/>
                    </a:lnTo>
                    <a:lnTo>
                      <a:pt x="201" y="9597"/>
                    </a:lnTo>
                    <a:lnTo>
                      <a:pt x="20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1" name="Google Shape;1381;p53"/>
              <p:cNvSpPr/>
              <p:nvPr/>
            </p:nvSpPr>
            <p:spPr>
              <a:xfrm flipH="1" rot="-433983">
                <a:off x="10594277" y="3357093"/>
                <a:ext cx="84813" cy="98244"/>
              </a:xfrm>
              <a:custGeom>
                <a:rect b="b" l="l" r="r" t="t"/>
                <a:pathLst>
                  <a:path extrusionOk="0" h="1463" w="1263">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2" name="Google Shape;1382;p53"/>
              <p:cNvSpPr/>
              <p:nvPr/>
            </p:nvSpPr>
            <p:spPr>
              <a:xfrm flipH="1" rot="-433983">
                <a:off x="10504892" y="3287459"/>
                <a:ext cx="125104" cy="106436"/>
              </a:xfrm>
              <a:custGeom>
                <a:rect b="b" l="l" r="r" t="t"/>
                <a:pathLst>
                  <a:path extrusionOk="0" h="1585" w="1863">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3" name="Google Shape;1383;p53"/>
              <p:cNvSpPr/>
              <p:nvPr/>
            </p:nvSpPr>
            <p:spPr>
              <a:xfrm flipH="1" rot="-433983">
                <a:off x="10614820" y="3257537"/>
                <a:ext cx="120941" cy="125977"/>
              </a:xfrm>
              <a:custGeom>
                <a:rect b="b" l="l" r="r" t="t"/>
                <a:pathLst>
                  <a:path extrusionOk="0" h="1876" w="1801">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7" name="Shape 1387"/>
        <p:cNvGrpSpPr/>
        <p:nvPr/>
      </p:nvGrpSpPr>
      <p:grpSpPr>
        <a:xfrm>
          <a:off x="0" y="0"/>
          <a:ext cx="0" cy="0"/>
          <a:chOff x="0" y="0"/>
          <a:chExt cx="0" cy="0"/>
        </a:xfrm>
      </p:grpSpPr>
      <p:sp>
        <p:nvSpPr>
          <p:cNvPr id="1388" name="Google Shape;1388;p54"/>
          <p:cNvSpPr txBox="1"/>
          <p:nvPr>
            <p:ph type="title"/>
          </p:nvPr>
        </p:nvSpPr>
        <p:spPr>
          <a:xfrm>
            <a:off x="4539400" y="1902950"/>
            <a:ext cx="9209400" cy="2520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55"/>
          <p:cNvSpPr txBox="1"/>
          <p:nvPr>
            <p:ph type="title"/>
          </p:nvPr>
        </p:nvSpPr>
        <p:spPr>
          <a:xfrm>
            <a:off x="1440000" y="2440500"/>
            <a:ext cx="8173800" cy="3543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To reinforce the concept, try using an image</a:t>
            </a:r>
            <a:endParaRPr/>
          </a:p>
        </p:txBody>
      </p:sp>
      <p:sp>
        <p:nvSpPr>
          <p:cNvPr id="1394" name="Google Shape;1394;p55"/>
          <p:cNvSpPr txBox="1"/>
          <p:nvPr>
            <p:ph idx="1" type="subTitle"/>
          </p:nvPr>
        </p:nvSpPr>
        <p:spPr>
          <a:xfrm>
            <a:off x="1440000" y="5983500"/>
            <a:ext cx="8173800" cy="1863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1395" name="Google Shape;1395;p55"/>
          <p:cNvPicPr preferRelativeResize="0"/>
          <p:nvPr>
            <p:ph idx="2" type="pic"/>
          </p:nvPr>
        </p:nvPicPr>
        <p:blipFill rotWithShape="1">
          <a:blip r:embed="rId3">
            <a:alphaModFix/>
          </a:blip>
          <a:srcRect b="4329" l="0" r="48612" t="4329"/>
          <a:stretch/>
        </p:blipFill>
        <p:spPr>
          <a:xfrm>
            <a:off x="10490400" y="2040900"/>
            <a:ext cx="6205200" cy="6205200"/>
          </a:xfrm>
          <a:prstGeom prst="roundRect">
            <a:avLst>
              <a:gd fmla="val 1418" name="adj"/>
            </a:avLst>
          </a:prstGeom>
        </p:spPr>
      </p:pic>
      <p:grpSp>
        <p:nvGrpSpPr>
          <p:cNvPr id="1396" name="Google Shape;1396;p55"/>
          <p:cNvGrpSpPr/>
          <p:nvPr/>
        </p:nvGrpSpPr>
        <p:grpSpPr>
          <a:xfrm>
            <a:off x="1440022" y="638200"/>
            <a:ext cx="2737055" cy="601800"/>
            <a:chOff x="7055224" y="4513500"/>
            <a:chExt cx="1368528" cy="300900"/>
          </a:xfrm>
        </p:grpSpPr>
        <p:grpSp>
          <p:nvGrpSpPr>
            <p:cNvPr id="1397" name="Google Shape;1397;p55"/>
            <p:cNvGrpSpPr/>
            <p:nvPr/>
          </p:nvGrpSpPr>
          <p:grpSpPr>
            <a:xfrm>
              <a:off x="7629309" y="4513500"/>
              <a:ext cx="794443" cy="300900"/>
              <a:chOff x="7310856" y="4513500"/>
              <a:chExt cx="1113132" cy="300900"/>
            </a:xfrm>
          </p:grpSpPr>
          <p:cxnSp>
            <p:nvCxnSpPr>
              <p:cNvPr id="1398" name="Google Shape;1398;p55"/>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399" name="Google Shape;1399;p55"/>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00" name="Google Shape;1400;p55"/>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401" name="Google Shape;1401;p55"/>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02" name="Google Shape;1402;p55"/>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03" name="Google Shape;1403;p55"/>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404" name="Google Shape;1404;p55"/>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05" name="Google Shape;1405;p55"/>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406" name="Google Shape;1406;p55"/>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07" name="Google Shape;1407;p55"/>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08" name="Google Shape;1408;p55"/>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409" name="Google Shape;1409;p55"/>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10" name="Google Shape;1410;p55"/>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411" name="Google Shape;1411;p55"/>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412" name="Google Shape;1412;p55"/>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13" name="Google Shape;1413;p55"/>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14" name="Google Shape;1414;p55"/>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15" name="Google Shape;1415;p55"/>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1416" name="Google Shape;1416;p55"/>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17" name="Google Shape;1417;p55"/>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18" name="Google Shape;1418;p55"/>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419" name="Google Shape;1419;p55"/>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20" name="Google Shape;1420;p55"/>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21" name="Google Shape;1421;p55"/>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422" name="Google Shape;1422;p55"/>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23" name="Google Shape;1423;p55"/>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424" name="Google Shape;1424;p55"/>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25" name="Google Shape;1425;p55"/>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26" name="Google Shape;1426;p55"/>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427" name="Google Shape;1427;p55"/>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grpSp>
        <p:nvGrpSpPr>
          <p:cNvPr id="1428" name="Google Shape;1428;p55"/>
          <p:cNvGrpSpPr/>
          <p:nvPr/>
        </p:nvGrpSpPr>
        <p:grpSpPr>
          <a:xfrm>
            <a:off x="8367798" y="900868"/>
            <a:ext cx="984554" cy="1002103"/>
            <a:chOff x="926433" y="1997075"/>
            <a:chExt cx="331544" cy="337454"/>
          </a:xfrm>
        </p:grpSpPr>
        <p:sp>
          <p:nvSpPr>
            <p:cNvPr id="1429" name="Google Shape;1429;p55"/>
            <p:cNvSpPr/>
            <p:nvPr/>
          </p:nvSpPr>
          <p:spPr>
            <a:xfrm>
              <a:off x="926433" y="1997075"/>
              <a:ext cx="327313" cy="337454"/>
            </a:xfrm>
            <a:custGeom>
              <a:rect b="b" l="l" r="r" t="t"/>
              <a:pathLst>
                <a:path extrusionOk="0" h="5025" w="4874">
                  <a:moveTo>
                    <a:pt x="4737" y="1"/>
                  </a:moveTo>
                  <a:cubicBezTo>
                    <a:pt x="2087" y="76"/>
                    <a:pt x="0" y="2275"/>
                    <a:pt x="63" y="4925"/>
                  </a:cubicBezTo>
                  <a:cubicBezTo>
                    <a:pt x="63" y="4975"/>
                    <a:pt x="113" y="5025"/>
                    <a:pt x="163" y="5025"/>
                  </a:cubicBezTo>
                  <a:cubicBezTo>
                    <a:pt x="213" y="5025"/>
                    <a:pt x="263" y="4975"/>
                    <a:pt x="250" y="4925"/>
                  </a:cubicBezTo>
                  <a:cubicBezTo>
                    <a:pt x="200" y="2388"/>
                    <a:pt x="2200" y="276"/>
                    <a:pt x="4737" y="201"/>
                  </a:cubicBezTo>
                  <a:cubicBezTo>
                    <a:pt x="4874" y="201"/>
                    <a:pt x="4874" y="1"/>
                    <a:pt x="473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0" name="Google Shape;1430;p55"/>
            <p:cNvSpPr/>
            <p:nvPr/>
          </p:nvSpPr>
          <p:spPr>
            <a:xfrm>
              <a:off x="1021256" y="2091898"/>
              <a:ext cx="233364" cy="240146"/>
            </a:xfrm>
            <a:custGeom>
              <a:rect b="b" l="l" r="r" t="t"/>
              <a:pathLst>
                <a:path extrusionOk="0" h="3576" w="3475">
                  <a:moveTo>
                    <a:pt x="3362" y="1"/>
                  </a:moveTo>
                  <a:cubicBezTo>
                    <a:pt x="1487" y="51"/>
                    <a:pt x="0" y="1601"/>
                    <a:pt x="50" y="3475"/>
                  </a:cubicBezTo>
                  <a:cubicBezTo>
                    <a:pt x="50" y="3538"/>
                    <a:pt x="100" y="3575"/>
                    <a:pt x="150" y="3575"/>
                  </a:cubicBezTo>
                  <a:cubicBezTo>
                    <a:pt x="200" y="3575"/>
                    <a:pt x="250" y="3538"/>
                    <a:pt x="250" y="3475"/>
                  </a:cubicBezTo>
                  <a:cubicBezTo>
                    <a:pt x="200" y="1713"/>
                    <a:pt x="1600" y="238"/>
                    <a:pt x="3362" y="201"/>
                  </a:cubicBezTo>
                  <a:cubicBezTo>
                    <a:pt x="3474" y="176"/>
                    <a:pt x="3474" y="13"/>
                    <a:pt x="336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1" name="Google Shape;1431;p55"/>
            <p:cNvSpPr/>
            <p:nvPr/>
          </p:nvSpPr>
          <p:spPr>
            <a:xfrm>
              <a:off x="1093448" y="2162410"/>
              <a:ext cx="161978" cy="167955"/>
            </a:xfrm>
            <a:custGeom>
              <a:rect b="b" l="l" r="r" t="t"/>
              <a:pathLst>
                <a:path extrusionOk="0" h="2501" w="2412">
                  <a:moveTo>
                    <a:pt x="2312" y="1"/>
                  </a:moveTo>
                  <a:cubicBezTo>
                    <a:pt x="1012" y="26"/>
                    <a:pt x="0" y="1113"/>
                    <a:pt x="25" y="2400"/>
                  </a:cubicBezTo>
                  <a:cubicBezTo>
                    <a:pt x="25" y="2450"/>
                    <a:pt x="75" y="2500"/>
                    <a:pt x="125" y="2500"/>
                  </a:cubicBezTo>
                  <a:cubicBezTo>
                    <a:pt x="188" y="2500"/>
                    <a:pt x="225" y="2450"/>
                    <a:pt x="225" y="2400"/>
                  </a:cubicBezTo>
                  <a:cubicBezTo>
                    <a:pt x="200" y="1213"/>
                    <a:pt x="1137" y="226"/>
                    <a:pt x="2312" y="201"/>
                  </a:cubicBezTo>
                  <a:cubicBezTo>
                    <a:pt x="2374" y="201"/>
                    <a:pt x="2412" y="151"/>
                    <a:pt x="2412" y="101"/>
                  </a:cubicBezTo>
                  <a:cubicBezTo>
                    <a:pt x="2412" y="38"/>
                    <a:pt x="2362" y="1"/>
                    <a:pt x="23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2" name="Google Shape;1432;p55"/>
            <p:cNvSpPr/>
            <p:nvPr/>
          </p:nvSpPr>
          <p:spPr>
            <a:xfrm>
              <a:off x="1173966" y="2242123"/>
              <a:ext cx="84011" cy="86563"/>
            </a:xfrm>
            <a:custGeom>
              <a:rect b="b" l="l" r="r" t="t"/>
              <a:pathLst>
                <a:path extrusionOk="0" h="1289" w="1251">
                  <a:moveTo>
                    <a:pt x="1150" y="1"/>
                  </a:moveTo>
                  <a:cubicBezTo>
                    <a:pt x="513" y="13"/>
                    <a:pt x="1" y="551"/>
                    <a:pt x="26" y="1188"/>
                  </a:cubicBezTo>
                  <a:cubicBezTo>
                    <a:pt x="26" y="1238"/>
                    <a:pt x="63" y="1288"/>
                    <a:pt x="126" y="1288"/>
                  </a:cubicBezTo>
                  <a:cubicBezTo>
                    <a:pt x="176" y="1276"/>
                    <a:pt x="226" y="1238"/>
                    <a:pt x="226" y="1176"/>
                  </a:cubicBezTo>
                  <a:cubicBezTo>
                    <a:pt x="213" y="926"/>
                    <a:pt x="313" y="676"/>
                    <a:pt x="488" y="501"/>
                  </a:cubicBezTo>
                  <a:cubicBezTo>
                    <a:pt x="663" y="313"/>
                    <a:pt x="901" y="213"/>
                    <a:pt x="1150" y="201"/>
                  </a:cubicBezTo>
                  <a:cubicBezTo>
                    <a:pt x="1200" y="201"/>
                    <a:pt x="1250" y="151"/>
                    <a:pt x="1250" y="101"/>
                  </a:cubicBezTo>
                  <a:cubicBezTo>
                    <a:pt x="1250" y="51"/>
                    <a:pt x="1200" y="1"/>
                    <a:pt x="11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33" name="Google Shape;1433;p55"/>
          <p:cNvGrpSpPr/>
          <p:nvPr/>
        </p:nvGrpSpPr>
        <p:grpSpPr>
          <a:xfrm rot="352659">
            <a:off x="9847292" y="7616800"/>
            <a:ext cx="1710364" cy="1002044"/>
            <a:chOff x="865994" y="1162943"/>
            <a:chExt cx="855219" cy="501043"/>
          </a:xfrm>
        </p:grpSpPr>
        <p:sp>
          <p:nvSpPr>
            <p:cNvPr id="1434" name="Google Shape;1434;p55"/>
            <p:cNvSpPr/>
            <p:nvPr/>
          </p:nvSpPr>
          <p:spPr>
            <a:xfrm>
              <a:off x="865994" y="1162943"/>
              <a:ext cx="855219" cy="501043"/>
            </a:xfrm>
            <a:custGeom>
              <a:rect b="b" l="l" r="r" t="t"/>
              <a:pathLst>
                <a:path extrusionOk="0" h="7461" w="12735">
                  <a:moveTo>
                    <a:pt x="488" y="0"/>
                  </a:moveTo>
                  <a:cubicBezTo>
                    <a:pt x="213" y="0"/>
                    <a:pt x="0" y="225"/>
                    <a:pt x="0" y="500"/>
                  </a:cubicBezTo>
                  <a:lnTo>
                    <a:pt x="0" y="6973"/>
                  </a:lnTo>
                  <a:cubicBezTo>
                    <a:pt x="0" y="7248"/>
                    <a:pt x="213" y="7461"/>
                    <a:pt x="488" y="7461"/>
                  </a:cubicBezTo>
                  <a:lnTo>
                    <a:pt x="12235" y="7461"/>
                  </a:lnTo>
                  <a:cubicBezTo>
                    <a:pt x="12510" y="7461"/>
                    <a:pt x="12735" y="7248"/>
                    <a:pt x="12735" y="6973"/>
                  </a:cubicBezTo>
                  <a:lnTo>
                    <a:pt x="12735" y="500"/>
                  </a:lnTo>
                  <a:cubicBezTo>
                    <a:pt x="12735" y="225"/>
                    <a:pt x="12510" y="0"/>
                    <a:pt x="1223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5" name="Google Shape;1435;p55"/>
            <p:cNvSpPr/>
            <p:nvPr/>
          </p:nvSpPr>
          <p:spPr>
            <a:xfrm>
              <a:off x="865994" y="1538876"/>
              <a:ext cx="855219" cy="58828"/>
            </a:xfrm>
            <a:custGeom>
              <a:rect b="b" l="l" r="r" t="t"/>
              <a:pathLst>
                <a:path extrusionOk="0" h="876" w="12735">
                  <a:moveTo>
                    <a:pt x="0" y="1"/>
                  </a:moveTo>
                  <a:lnTo>
                    <a:pt x="0" y="875"/>
                  </a:lnTo>
                  <a:lnTo>
                    <a:pt x="12735" y="875"/>
                  </a:lnTo>
                  <a:lnTo>
                    <a:pt x="1273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6" name="Google Shape;1436;p55"/>
            <p:cNvSpPr/>
            <p:nvPr/>
          </p:nvSpPr>
          <p:spPr>
            <a:xfrm>
              <a:off x="921397" y="1216667"/>
              <a:ext cx="195623" cy="108321"/>
            </a:xfrm>
            <a:custGeom>
              <a:rect b="b" l="l" r="r" t="t"/>
              <a:pathLst>
                <a:path extrusionOk="0" h="1613" w="2913">
                  <a:moveTo>
                    <a:pt x="250" y="0"/>
                  </a:moveTo>
                  <a:cubicBezTo>
                    <a:pt x="113" y="0"/>
                    <a:pt x="0" y="112"/>
                    <a:pt x="0" y="250"/>
                  </a:cubicBezTo>
                  <a:lnTo>
                    <a:pt x="0" y="1362"/>
                  </a:lnTo>
                  <a:cubicBezTo>
                    <a:pt x="0" y="1500"/>
                    <a:pt x="113" y="1612"/>
                    <a:pt x="250" y="1612"/>
                  </a:cubicBezTo>
                  <a:lnTo>
                    <a:pt x="2650" y="1612"/>
                  </a:lnTo>
                  <a:cubicBezTo>
                    <a:pt x="2800" y="1612"/>
                    <a:pt x="2912" y="1500"/>
                    <a:pt x="2912" y="1362"/>
                  </a:cubicBezTo>
                  <a:lnTo>
                    <a:pt x="2912" y="250"/>
                  </a:lnTo>
                  <a:cubicBezTo>
                    <a:pt x="2912" y="112"/>
                    <a:pt x="2800" y="0"/>
                    <a:pt x="265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7" name="Google Shape;1437;p55"/>
            <p:cNvSpPr/>
            <p:nvPr/>
          </p:nvSpPr>
          <p:spPr>
            <a:xfrm>
              <a:off x="1457629" y="1216599"/>
              <a:ext cx="126789" cy="108522"/>
            </a:xfrm>
            <a:custGeom>
              <a:rect b="b" l="l" r="r" t="t"/>
              <a:pathLst>
                <a:path extrusionOk="0" h="1616" w="1888">
                  <a:moveTo>
                    <a:pt x="1097" y="1"/>
                  </a:moveTo>
                  <a:cubicBezTo>
                    <a:pt x="1090" y="1"/>
                    <a:pt x="1083" y="1"/>
                    <a:pt x="1075" y="1"/>
                  </a:cubicBezTo>
                  <a:cubicBezTo>
                    <a:pt x="363" y="1"/>
                    <a:pt x="1" y="863"/>
                    <a:pt x="513" y="1376"/>
                  </a:cubicBezTo>
                  <a:cubicBezTo>
                    <a:pt x="675" y="1541"/>
                    <a:pt x="876" y="1616"/>
                    <a:pt x="1074" y="1616"/>
                  </a:cubicBezTo>
                  <a:cubicBezTo>
                    <a:pt x="1487" y="1616"/>
                    <a:pt x="1888" y="1291"/>
                    <a:pt x="1888" y="801"/>
                  </a:cubicBezTo>
                  <a:cubicBezTo>
                    <a:pt x="1888" y="371"/>
                    <a:pt x="1537" y="1"/>
                    <a:pt x="10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8" name="Google Shape;1438;p55"/>
            <p:cNvSpPr/>
            <p:nvPr/>
          </p:nvSpPr>
          <p:spPr>
            <a:xfrm>
              <a:off x="1549094" y="1216667"/>
              <a:ext cx="109194" cy="108321"/>
            </a:xfrm>
            <a:custGeom>
              <a:rect b="b" l="l" r="r" t="t"/>
              <a:pathLst>
                <a:path extrusionOk="0" h="1613" w="1626">
                  <a:moveTo>
                    <a:pt x="813" y="0"/>
                  </a:moveTo>
                  <a:cubicBezTo>
                    <a:pt x="363" y="0"/>
                    <a:pt x="1" y="362"/>
                    <a:pt x="1" y="812"/>
                  </a:cubicBezTo>
                  <a:cubicBezTo>
                    <a:pt x="1" y="1250"/>
                    <a:pt x="363" y="1612"/>
                    <a:pt x="813" y="1612"/>
                  </a:cubicBezTo>
                  <a:cubicBezTo>
                    <a:pt x="1263" y="1612"/>
                    <a:pt x="1625" y="1250"/>
                    <a:pt x="1625" y="812"/>
                  </a:cubicBezTo>
                  <a:cubicBezTo>
                    <a:pt x="1625" y="362"/>
                    <a:pt x="1263" y="0"/>
                    <a:pt x="81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9" name="Google Shape;1439;p55"/>
            <p:cNvSpPr/>
            <p:nvPr/>
          </p:nvSpPr>
          <p:spPr>
            <a:xfrm>
              <a:off x="921397" y="1465073"/>
              <a:ext cx="290445" cy="45330"/>
            </a:xfrm>
            <a:custGeom>
              <a:rect b="b" l="l" r="r" t="t"/>
              <a:pathLst>
                <a:path extrusionOk="0" h="675" w="4325">
                  <a:moveTo>
                    <a:pt x="138" y="0"/>
                  </a:moveTo>
                  <a:cubicBezTo>
                    <a:pt x="63" y="0"/>
                    <a:pt x="0" y="62"/>
                    <a:pt x="0" y="137"/>
                  </a:cubicBezTo>
                  <a:lnTo>
                    <a:pt x="0" y="537"/>
                  </a:lnTo>
                  <a:cubicBezTo>
                    <a:pt x="0" y="612"/>
                    <a:pt x="63" y="675"/>
                    <a:pt x="138" y="675"/>
                  </a:cubicBezTo>
                  <a:lnTo>
                    <a:pt x="4187" y="675"/>
                  </a:lnTo>
                  <a:cubicBezTo>
                    <a:pt x="4262" y="675"/>
                    <a:pt x="4324" y="612"/>
                    <a:pt x="4324" y="537"/>
                  </a:cubicBezTo>
                  <a:lnTo>
                    <a:pt x="4324" y="137"/>
                  </a:lnTo>
                  <a:cubicBezTo>
                    <a:pt x="4324" y="62"/>
                    <a:pt x="4262" y="0"/>
                    <a:pt x="41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0" name="Google Shape;1440;p55"/>
            <p:cNvSpPr/>
            <p:nvPr/>
          </p:nvSpPr>
          <p:spPr>
            <a:xfrm>
              <a:off x="1590260" y="1465073"/>
              <a:ext cx="68028" cy="45330"/>
            </a:xfrm>
            <a:custGeom>
              <a:rect b="b" l="l" r="r" t="t"/>
              <a:pathLst>
                <a:path extrusionOk="0" h="675" w="1013">
                  <a:moveTo>
                    <a:pt x="138" y="0"/>
                  </a:moveTo>
                  <a:cubicBezTo>
                    <a:pt x="63" y="0"/>
                    <a:pt x="0" y="62"/>
                    <a:pt x="0" y="137"/>
                  </a:cubicBezTo>
                  <a:lnTo>
                    <a:pt x="0" y="537"/>
                  </a:lnTo>
                  <a:cubicBezTo>
                    <a:pt x="0" y="612"/>
                    <a:pt x="63" y="675"/>
                    <a:pt x="138" y="675"/>
                  </a:cubicBezTo>
                  <a:lnTo>
                    <a:pt x="875" y="675"/>
                  </a:lnTo>
                  <a:cubicBezTo>
                    <a:pt x="950" y="675"/>
                    <a:pt x="1012" y="612"/>
                    <a:pt x="1012" y="537"/>
                  </a:cubicBezTo>
                  <a:lnTo>
                    <a:pt x="1012" y="137"/>
                  </a:lnTo>
                  <a:cubicBezTo>
                    <a:pt x="1012" y="62"/>
                    <a:pt x="950" y="0"/>
                    <a:pt x="8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1" name="Google Shape;1441;p55"/>
            <p:cNvSpPr/>
            <p:nvPr/>
          </p:nvSpPr>
          <p:spPr>
            <a:xfrm>
              <a:off x="1507995" y="1465073"/>
              <a:ext cx="68028" cy="45330"/>
            </a:xfrm>
            <a:custGeom>
              <a:rect b="b" l="l" r="r" t="t"/>
              <a:pathLst>
                <a:path extrusionOk="0" h="675" w="1013">
                  <a:moveTo>
                    <a:pt x="138" y="0"/>
                  </a:moveTo>
                  <a:cubicBezTo>
                    <a:pt x="63" y="0"/>
                    <a:pt x="0" y="62"/>
                    <a:pt x="0" y="137"/>
                  </a:cubicBezTo>
                  <a:lnTo>
                    <a:pt x="0" y="537"/>
                  </a:lnTo>
                  <a:cubicBezTo>
                    <a:pt x="0" y="612"/>
                    <a:pt x="63" y="675"/>
                    <a:pt x="138" y="675"/>
                  </a:cubicBezTo>
                  <a:lnTo>
                    <a:pt x="875" y="675"/>
                  </a:lnTo>
                  <a:cubicBezTo>
                    <a:pt x="950" y="675"/>
                    <a:pt x="1013" y="612"/>
                    <a:pt x="1013" y="537"/>
                  </a:cubicBezTo>
                  <a:lnTo>
                    <a:pt x="1013" y="137"/>
                  </a:lnTo>
                  <a:cubicBezTo>
                    <a:pt x="1013" y="62"/>
                    <a:pt x="950" y="0"/>
                    <a:pt x="8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2" name="Google Shape;1442;p55"/>
            <p:cNvSpPr/>
            <p:nvPr/>
          </p:nvSpPr>
          <p:spPr>
            <a:xfrm>
              <a:off x="1426604" y="1465073"/>
              <a:ext cx="68028" cy="45330"/>
            </a:xfrm>
            <a:custGeom>
              <a:rect b="b" l="l" r="r" t="t"/>
              <a:pathLst>
                <a:path extrusionOk="0" h="675" w="1013">
                  <a:moveTo>
                    <a:pt x="138" y="0"/>
                  </a:moveTo>
                  <a:cubicBezTo>
                    <a:pt x="63" y="0"/>
                    <a:pt x="0" y="62"/>
                    <a:pt x="0" y="137"/>
                  </a:cubicBezTo>
                  <a:lnTo>
                    <a:pt x="0" y="537"/>
                  </a:lnTo>
                  <a:cubicBezTo>
                    <a:pt x="0" y="612"/>
                    <a:pt x="63" y="675"/>
                    <a:pt x="138" y="675"/>
                  </a:cubicBezTo>
                  <a:lnTo>
                    <a:pt x="875" y="675"/>
                  </a:lnTo>
                  <a:cubicBezTo>
                    <a:pt x="950" y="675"/>
                    <a:pt x="1013" y="612"/>
                    <a:pt x="1013" y="537"/>
                  </a:cubicBezTo>
                  <a:lnTo>
                    <a:pt x="1013" y="137"/>
                  </a:lnTo>
                  <a:cubicBezTo>
                    <a:pt x="1013" y="62"/>
                    <a:pt x="950" y="0"/>
                    <a:pt x="8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56"/>
          <p:cNvSpPr txBox="1"/>
          <p:nvPr>
            <p:ph type="title"/>
          </p:nvPr>
        </p:nvSpPr>
        <p:spPr>
          <a:xfrm>
            <a:off x="1605350" y="2546100"/>
            <a:ext cx="15077400" cy="4200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150,000</a:t>
            </a:r>
            <a:endParaRPr/>
          </a:p>
        </p:txBody>
      </p:sp>
      <p:sp>
        <p:nvSpPr>
          <p:cNvPr id="1448" name="Google Shape;1448;p56"/>
          <p:cNvSpPr txBox="1"/>
          <p:nvPr>
            <p:ph idx="1" type="subTitle"/>
          </p:nvPr>
        </p:nvSpPr>
        <p:spPr>
          <a:xfrm>
            <a:off x="4079200" y="6575250"/>
            <a:ext cx="10129800" cy="99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Big numbers catch your audience’s attention</a:t>
            </a:r>
            <a:endParaRPr/>
          </a:p>
        </p:txBody>
      </p:sp>
      <p:sp>
        <p:nvSpPr>
          <p:cNvPr id="1449" name="Google Shape;1449;p56"/>
          <p:cNvSpPr txBox="1"/>
          <p:nvPr>
            <p:ph idx="2" type="subTitle"/>
          </p:nvPr>
        </p:nvSpPr>
        <p:spPr>
          <a:xfrm>
            <a:off x="1440000" y="943950"/>
            <a:ext cx="4672200" cy="437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solidFill>
                  <a:schemeClr val="dk1"/>
                </a:solidFill>
              </a:rPr>
              <a:t>SHOPPING CART THEME | 2XXX</a:t>
            </a:r>
            <a:endParaRPr>
              <a:solidFill>
                <a:schemeClr val="dk1"/>
              </a:solidFill>
            </a:endParaRPr>
          </a:p>
        </p:txBody>
      </p:sp>
      <p:sp>
        <p:nvSpPr>
          <p:cNvPr id="1450" name="Google Shape;1450;p56"/>
          <p:cNvSpPr txBox="1"/>
          <p:nvPr>
            <p:ph idx="3" type="subTitle"/>
          </p:nvPr>
        </p:nvSpPr>
        <p:spPr>
          <a:xfrm>
            <a:off x="4295850" y="9394650"/>
            <a:ext cx="2737200" cy="24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solidFill>
                  <a:schemeClr val="dk1"/>
                </a:solidFill>
              </a:rPr>
              <a:t>www.slidesgo.com</a:t>
            </a:r>
            <a:endParaRPr>
              <a:solidFill>
                <a:schemeClr val="dk1"/>
              </a:solidFill>
            </a:endParaRPr>
          </a:p>
        </p:txBody>
      </p:sp>
      <p:grpSp>
        <p:nvGrpSpPr>
          <p:cNvPr id="1451" name="Google Shape;1451;p56"/>
          <p:cNvGrpSpPr/>
          <p:nvPr/>
        </p:nvGrpSpPr>
        <p:grpSpPr>
          <a:xfrm>
            <a:off x="14466214" y="676980"/>
            <a:ext cx="1832252" cy="1914325"/>
            <a:chOff x="800425" y="2798300"/>
            <a:chExt cx="469375" cy="490425"/>
          </a:xfrm>
        </p:grpSpPr>
        <p:sp>
          <p:nvSpPr>
            <p:cNvPr id="1452" name="Google Shape;1452;p56"/>
            <p:cNvSpPr/>
            <p:nvPr/>
          </p:nvSpPr>
          <p:spPr>
            <a:xfrm>
              <a:off x="849525" y="2817050"/>
              <a:ext cx="420275" cy="450075"/>
            </a:xfrm>
            <a:custGeom>
              <a:rect b="b" l="l" r="r" t="t"/>
              <a:pathLst>
                <a:path extrusionOk="0" h="18003" w="16811">
                  <a:moveTo>
                    <a:pt x="8864" y="1"/>
                  </a:moveTo>
                  <a:lnTo>
                    <a:pt x="0" y="3850"/>
                  </a:lnTo>
                  <a:lnTo>
                    <a:pt x="5001" y="18002"/>
                  </a:lnTo>
                  <a:lnTo>
                    <a:pt x="14847" y="13721"/>
                  </a:lnTo>
                  <a:lnTo>
                    <a:pt x="16811" y="12857"/>
                  </a:lnTo>
                  <a:lnTo>
                    <a:pt x="88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3" name="Google Shape;1453;p56"/>
            <p:cNvSpPr/>
            <p:nvPr/>
          </p:nvSpPr>
          <p:spPr>
            <a:xfrm>
              <a:off x="800425" y="2820975"/>
              <a:ext cx="420275" cy="467750"/>
            </a:xfrm>
            <a:custGeom>
              <a:rect b="b" l="l" r="r" t="t"/>
              <a:pathLst>
                <a:path extrusionOk="0" h="18710" w="16811">
                  <a:moveTo>
                    <a:pt x="10461" y="1"/>
                  </a:moveTo>
                  <a:lnTo>
                    <a:pt x="0" y="4557"/>
                  </a:lnTo>
                  <a:lnTo>
                    <a:pt x="4988" y="18709"/>
                  </a:lnTo>
                  <a:lnTo>
                    <a:pt x="16811" y="13564"/>
                  </a:lnTo>
                  <a:lnTo>
                    <a:pt x="1046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4" name="Google Shape;1454;p56"/>
            <p:cNvSpPr/>
            <p:nvPr/>
          </p:nvSpPr>
          <p:spPr>
            <a:xfrm>
              <a:off x="832825" y="2798300"/>
              <a:ext cx="200000" cy="133650"/>
            </a:xfrm>
            <a:custGeom>
              <a:rect b="b" l="l" r="r" t="t"/>
              <a:pathLst>
                <a:path extrusionOk="0" h="5346" w="8000">
                  <a:moveTo>
                    <a:pt x="4537" y="0"/>
                  </a:moveTo>
                  <a:cubicBezTo>
                    <a:pt x="3986" y="0"/>
                    <a:pt x="3435" y="116"/>
                    <a:pt x="2920" y="345"/>
                  </a:cubicBezTo>
                  <a:cubicBezTo>
                    <a:pt x="930" y="1209"/>
                    <a:pt x="0" y="3448"/>
                    <a:pt x="812" y="5346"/>
                  </a:cubicBezTo>
                  <a:lnTo>
                    <a:pt x="1113" y="5215"/>
                  </a:lnTo>
                  <a:cubicBezTo>
                    <a:pt x="367" y="3474"/>
                    <a:pt x="1231" y="1418"/>
                    <a:pt x="3051" y="633"/>
                  </a:cubicBezTo>
                  <a:cubicBezTo>
                    <a:pt x="3523" y="418"/>
                    <a:pt x="4030" y="313"/>
                    <a:pt x="4539" y="313"/>
                  </a:cubicBezTo>
                  <a:cubicBezTo>
                    <a:pt x="4961" y="313"/>
                    <a:pt x="5383" y="386"/>
                    <a:pt x="5787" y="528"/>
                  </a:cubicBezTo>
                  <a:cubicBezTo>
                    <a:pt x="6638" y="842"/>
                    <a:pt x="7345" y="1497"/>
                    <a:pt x="7712" y="2335"/>
                  </a:cubicBezTo>
                  <a:lnTo>
                    <a:pt x="8000" y="2204"/>
                  </a:lnTo>
                  <a:cubicBezTo>
                    <a:pt x="7607" y="1287"/>
                    <a:pt x="6835" y="580"/>
                    <a:pt x="5892" y="240"/>
                  </a:cubicBezTo>
                  <a:cubicBezTo>
                    <a:pt x="5453" y="80"/>
                    <a:pt x="4995" y="0"/>
                    <a:pt x="45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55" name="Google Shape;1455;p56"/>
          <p:cNvGrpSpPr/>
          <p:nvPr/>
        </p:nvGrpSpPr>
        <p:grpSpPr>
          <a:xfrm rot="314072">
            <a:off x="15954466" y="2587893"/>
            <a:ext cx="958577" cy="926151"/>
            <a:chOff x="6085197" y="1608975"/>
            <a:chExt cx="296453" cy="286425"/>
          </a:xfrm>
        </p:grpSpPr>
        <p:sp>
          <p:nvSpPr>
            <p:cNvPr id="1456" name="Google Shape;1456;p56"/>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7" name="Google Shape;1457;p56"/>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8" name="Google Shape;1458;p56"/>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59" name="Google Shape;1459;p56"/>
          <p:cNvGrpSpPr/>
          <p:nvPr/>
        </p:nvGrpSpPr>
        <p:grpSpPr>
          <a:xfrm>
            <a:off x="1605372" y="5006537"/>
            <a:ext cx="1740167" cy="1740167"/>
            <a:chOff x="2429425" y="1984725"/>
            <a:chExt cx="239600" cy="239600"/>
          </a:xfrm>
        </p:grpSpPr>
        <p:sp>
          <p:nvSpPr>
            <p:cNvPr id="1460" name="Google Shape;1460;p56"/>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1" name="Google Shape;1461;p56"/>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2" name="Google Shape;1462;p56"/>
          <p:cNvGrpSpPr/>
          <p:nvPr/>
        </p:nvGrpSpPr>
        <p:grpSpPr>
          <a:xfrm>
            <a:off x="11358670" y="1795801"/>
            <a:ext cx="1299121" cy="901220"/>
            <a:chOff x="5377172" y="1129776"/>
            <a:chExt cx="649561" cy="450610"/>
          </a:xfrm>
        </p:grpSpPr>
        <p:sp>
          <p:nvSpPr>
            <p:cNvPr id="1463" name="Google Shape;1463;p56"/>
            <p:cNvSpPr/>
            <p:nvPr/>
          </p:nvSpPr>
          <p:spPr>
            <a:xfrm>
              <a:off x="5377172" y="1129776"/>
              <a:ext cx="649561" cy="450610"/>
            </a:xfrm>
            <a:custGeom>
              <a:rect b="b" l="l" r="r" t="t"/>
              <a:pathLst>
                <a:path extrusionOk="0" h="6711" w="9674">
                  <a:moveTo>
                    <a:pt x="688" y="0"/>
                  </a:moveTo>
                  <a:cubicBezTo>
                    <a:pt x="313" y="0"/>
                    <a:pt x="1" y="312"/>
                    <a:pt x="1" y="687"/>
                  </a:cubicBezTo>
                  <a:lnTo>
                    <a:pt x="1" y="4986"/>
                  </a:lnTo>
                  <a:cubicBezTo>
                    <a:pt x="1" y="5361"/>
                    <a:pt x="313" y="5674"/>
                    <a:pt x="688" y="5674"/>
                  </a:cubicBezTo>
                  <a:lnTo>
                    <a:pt x="8499" y="5674"/>
                  </a:lnTo>
                  <a:lnTo>
                    <a:pt x="9673" y="6711"/>
                  </a:lnTo>
                  <a:lnTo>
                    <a:pt x="9673" y="687"/>
                  </a:lnTo>
                  <a:cubicBezTo>
                    <a:pt x="9673" y="312"/>
                    <a:pt x="9361" y="0"/>
                    <a:pt x="8986" y="0"/>
                  </a:cubicBezTo>
                  <a:close/>
                </a:path>
              </a:pathLst>
            </a:cu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4" name="Google Shape;1464;p56"/>
            <p:cNvSpPr/>
            <p:nvPr/>
          </p:nvSpPr>
          <p:spPr>
            <a:xfrm>
              <a:off x="5584678" y="1216191"/>
              <a:ext cx="245885" cy="225741"/>
            </a:xfrm>
            <a:custGeom>
              <a:rect b="b" l="l" r="r" t="t"/>
              <a:pathLst>
                <a:path extrusionOk="0" h="3362" w="3662">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5" name="Google Shape;1465;p56"/>
          <p:cNvGrpSpPr/>
          <p:nvPr/>
        </p:nvGrpSpPr>
        <p:grpSpPr>
          <a:xfrm>
            <a:off x="15440685" y="6575268"/>
            <a:ext cx="1242048" cy="787208"/>
            <a:chOff x="6996643" y="936734"/>
            <a:chExt cx="621024" cy="393604"/>
          </a:xfrm>
        </p:grpSpPr>
        <p:sp>
          <p:nvSpPr>
            <p:cNvPr id="1466" name="Google Shape;1466;p56"/>
            <p:cNvSpPr/>
            <p:nvPr/>
          </p:nvSpPr>
          <p:spPr>
            <a:xfrm>
              <a:off x="6996643" y="936734"/>
              <a:ext cx="621024" cy="393604"/>
            </a:xfrm>
            <a:custGeom>
              <a:rect b="b" l="l" r="r" t="t"/>
              <a:pathLst>
                <a:path extrusionOk="0" h="5862" w="9249">
                  <a:moveTo>
                    <a:pt x="625" y="1"/>
                  </a:moveTo>
                  <a:cubicBezTo>
                    <a:pt x="288" y="1"/>
                    <a:pt x="13" y="251"/>
                    <a:pt x="1" y="588"/>
                  </a:cubicBezTo>
                  <a:lnTo>
                    <a:pt x="1" y="5862"/>
                  </a:lnTo>
                  <a:lnTo>
                    <a:pt x="1088" y="4974"/>
                  </a:lnTo>
                  <a:lnTo>
                    <a:pt x="8623" y="4974"/>
                  </a:lnTo>
                  <a:cubicBezTo>
                    <a:pt x="8961" y="4974"/>
                    <a:pt x="9236" y="4712"/>
                    <a:pt x="9248" y="4387"/>
                  </a:cubicBezTo>
                  <a:lnTo>
                    <a:pt x="9248" y="588"/>
                  </a:lnTo>
                  <a:cubicBezTo>
                    <a:pt x="9236" y="251"/>
                    <a:pt x="8961" y="1"/>
                    <a:pt x="8623" y="1"/>
                  </a:cubicBezTo>
                  <a:close/>
                </a:path>
              </a:pathLst>
            </a:cu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56"/>
            <p:cNvSpPr/>
            <p:nvPr/>
          </p:nvSpPr>
          <p:spPr>
            <a:xfrm>
              <a:off x="7254278" y="1017241"/>
              <a:ext cx="121734" cy="168064"/>
            </a:xfrm>
            <a:custGeom>
              <a:rect b="b" l="l" r="r" t="t"/>
              <a:pathLst>
                <a:path extrusionOk="0" h="2503" w="1813">
                  <a:moveTo>
                    <a:pt x="1257" y="1"/>
                  </a:moveTo>
                  <a:cubicBezTo>
                    <a:pt x="986" y="1"/>
                    <a:pt x="740" y="112"/>
                    <a:pt x="550" y="314"/>
                  </a:cubicBezTo>
                  <a:cubicBezTo>
                    <a:pt x="387" y="476"/>
                    <a:pt x="287" y="701"/>
                    <a:pt x="237" y="939"/>
                  </a:cubicBezTo>
                  <a:lnTo>
                    <a:pt x="0" y="939"/>
                  </a:lnTo>
                  <a:lnTo>
                    <a:pt x="0" y="1126"/>
                  </a:lnTo>
                  <a:lnTo>
                    <a:pt x="212" y="1126"/>
                  </a:lnTo>
                  <a:cubicBezTo>
                    <a:pt x="212" y="1176"/>
                    <a:pt x="212" y="1226"/>
                    <a:pt x="212" y="1289"/>
                  </a:cubicBezTo>
                  <a:lnTo>
                    <a:pt x="212" y="1351"/>
                  </a:lnTo>
                  <a:lnTo>
                    <a:pt x="0" y="1351"/>
                  </a:lnTo>
                  <a:lnTo>
                    <a:pt x="0" y="1526"/>
                  </a:lnTo>
                  <a:lnTo>
                    <a:pt x="225" y="1526"/>
                  </a:lnTo>
                  <a:cubicBezTo>
                    <a:pt x="250" y="1764"/>
                    <a:pt x="350" y="1988"/>
                    <a:pt x="500" y="2176"/>
                  </a:cubicBezTo>
                  <a:cubicBezTo>
                    <a:pt x="679" y="2379"/>
                    <a:pt x="937" y="2502"/>
                    <a:pt x="1210" y="2502"/>
                  </a:cubicBezTo>
                  <a:cubicBezTo>
                    <a:pt x="1223" y="2502"/>
                    <a:pt x="1237" y="2501"/>
                    <a:pt x="1250" y="2501"/>
                  </a:cubicBezTo>
                  <a:cubicBezTo>
                    <a:pt x="1267" y="2502"/>
                    <a:pt x="1284" y="2502"/>
                    <a:pt x="1301" y="2502"/>
                  </a:cubicBezTo>
                  <a:cubicBezTo>
                    <a:pt x="1483" y="2502"/>
                    <a:pt x="1663" y="2442"/>
                    <a:pt x="1812" y="2351"/>
                  </a:cubicBezTo>
                  <a:lnTo>
                    <a:pt x="1762" y="2113"/>
                  </a:lnTo>
                  <a:cubicBezTo>
                    <a:pt x="1625" y="2188"/>
                    <a:pt x="1462" y="2226"/>
                    <a:pt x="1312" y="2238"/>
                  </a:cubicBezTo>
                  <a:cubicBezTo>
                    <a:pt x="1112" y="2238"/>
                    <a:pt x="925" y="2163"/>
                    <a:pt x="775" y="2013"/>
                  </a:cubicBezTo>
                  <a:cubicBezTo>
                    <a:pt x="662" y="1876"/>
                    <a:pt x="587" y="1714"/>
                    <a:pt x="575" y="1526"/>
                  </a:cubicBezTo>
                  <a:lnTo>
                    <a:pt x="1637" y="1526"/>
                  </a:lnTo>
                  <a:lnTo>
                    <a:pt x="1637" y="1339"/>
                  </a:lnTo>
                  <a:lnTo>
                    <a:pt x="550" y="1339"/>
                  </a:lnTo>
                  <a:lnTo>
                    <a:pt x="550" y="1276"/>
                  </a:lnTo>
                  <a:lnTo>
                    <a:pt x="550" y="1126"/>
                  </a:lnTo>
                  <a:lnTo>
                    <a:pt x="1625" y="1126"/>
                  </a:lnTo>
                  <a:lnTo>
                    <a:pt x="1625" y="939"/>
                  </a:lnTo>
                  <a:lnTo>
                    <a:pt x="587" y="939"/>
                  </a:lnTo>
                  <a:cubicBezTo>
                    <a:pt x="612" y="764"/>
                    <a:pt x="687" y="601"/>
                    <a:pt x="800" y="464"/>
                  </a:cubicBezTo>
                  <a:cubicBezTo>
                    <a:pt x="927" y="336"/>
                    <a:pt x="1087" y="263"/>
                    <a:pt x="1259" y="263"/>
                  </a:cubicBezTo>
                  <a:cubicBezTo>
                    <a:pt x="1273" y="263"/>
                    <a:pt x="1286" y="263"/>
                    <a:pt x="1300" y="264"/>
                  </a:cubicBezTo>
                  <a:cubicBezTo>
                    <a:pt x="1450" y="264"/>
                    <a:pt x="1587" y="289"/>
                    <a:pt x="1712" y="364"/>
                  </a:cubicBezTo>
                  <a:lnTo>
                    <a:pt x="1787" y="114"/>
                  </a:lnTo>
                  <a:cubicBezTo>
                    <a:pt x="1637" y="39"/>
                    <a:pt x="1475" y="1"/>
                    <a:pt x="1300" y="1"/>
                  </a:cubicBezTo>
                  <a:cubicBezTo>
                    <a:pt x="1285" y="1"/>
                    <a:pt x="1271" y="1"/>
                    <a:pt x="12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57"/>
          <p:cNvSpPr txBox="1"/>
          <p:nvPr>
            <p:ph type="title"/>
          </p:nvPr>
        </p:nvSpPr>
        <p:spPr>
          <a:xfrm>
            <a:off x="8051923" y="1516600"/>
            <a:ext cx="8815800" cy="1333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9h 55m 23s</a:t>
            </a:r>
            <a:endParaRPr/>
          </a:p>
        </p:txBody>
      </p:sp>
      <p:sp>
        <p:nvSpPr>
          <p:cNvPr id="1473" name="Google Shape;1473;p57"/>
          <p:cNvSpPr txBox="1"/>
          <p:nvPr>
            <p:ph idx="1" type="subTitle"/>
          </p:nvPr>
        </p:nvSpPr>
        <p:spPr>
          <a:xfrm>
            <a:off x="8051900" y="2908349"/>
            <a:ext cx="8815800" cy="625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Jupiter's rotation period</a:t>
            </a:r>
            <a:endParaRPr/>
          </a:p>
        </p:txBody>
      </p:sp>
      <p:sp>
        <p:nvSpPr>
          <p:cNvPr id="1474" name="Google Shape;1474;p57"/>
          <p:cNvSpPr txBox="1"/>
          <p:nvPr>
            <p:ph idx="2" type="title"/>
          </p:nvPr>
        </p:nvSpPr>
        <p:spPr>
          <a:xfrm>
            <a:off x="8051923" y="3896902"/>
            <a:ext cx="8815800" cy="1333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333,000</a:t>
            </a:r>
            <a:endParaRPr/>
          </a:p>
        </p:txBody>
      </p:sp>
      <p:sp>
        <p:nvSpPr>
          <p:cNvPr id="1475" name="Google Shape;1475;p57"/>
          <p:cNvSpPr txBox="1"/>
          <p:nvPr>
            <p:ph idx="3" type="subTitle"/>
          </p:nvPr>
        </p:nvSpPr>
        <p:spPr>
          <a:xfrm>
            <a:off x="8051900" y="5288651"/>
            <a:ext cx="8815800" cy="625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T</a:t>
            </a:r>
            <a:r>
              <a:rPr lang="en"/>
              <a:t>he Sun’s mass compared to Earth’s</a:t>
            </a:r>
            <a:endParaRPr/>
          </a:p>
        </p:txBody>
      </p:sp>
      <p:sp>
        <p:nvSpPr>
          <p:cNvPr id="1476" name="Google Shape;1476;p57"/>
          <p:cNvSpPr txBox="1"/>
          <p:nvPr>
            <p:ph idx="4" type="title"/>
          </p:nvPr>
        </p:nvSpPr>
        <p:spPr>
          <a:xfrm>
            <a:off x="8051923" y="6277203"/>
            <a:ext cx="8815800" cy="1333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386,000 km</a:t>
            </a:r>
            <a:endParaRPr/>
          </a:p>
        </p:txBody>
      </p:sp>
      <p:sp>
        <p:nvSpPr>
          <p:cNvPr id="1477" name="Google Shape;1477;p57"/>
          <p:cNvSpPr txBox="1"/>
          <p:nvPr>
            <p:ph idx="5" type="subTitle"/>
          </p:nvPr>
        </p:nvSpPr>
        <p:spPr>
          <a:xfrm>
            <a:off x="8051900" y="7668953"/>
            <a:ext cx="8815800" cy="625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D</a:t>
            </a:r>
            <a:r>
              <a:rPr lang="en"/>
              <a:t>istance between Earth and the Moon</a:t>
            </a:r>
            <a:endParaRPr/>
          </a:p>
        </p:txBody>
      </p:sp>
      <p:grpSp>
        <p:nvGrpSpPr>
          <p:cNvPr id="1478" name="Google Shape;1478;p57"/>
          <p:cNvGrpSpPr/>
          <p:nvPr/>
        </p:nvGrpSpPr>
        <p:grpSpPr>
          <a:xfrm>
            <a:off x="1440022" y="638200"/>
            <a:ext cx="2737055" cy="601800"/>
            <a:chOff x="7055224" y="4513500"/>
            <a:chExt cx="1368528" cy="300900"/>
          </a:xfrm>
        </p:grpSpPr>
        <p:grpSp>
          <p:nvGrpSpPr>
            <p:cNvPr id="1479" name="Google Shape;1479;p57"/>
            <p:cNvGrpSpPr/>
            <p:nvPr/>
          </p:nvGrpSpPr>
          <p:grpSpPr>
            <a:xfrm>
              <a:off x="7629309" y="4513500"/>
              <a:ext cx="794443" cy="300900"/>
              <a:chOff x="7310856" y="4513500"/>
              <a:chExt cx="1113132" cy="300900"/>
            </a:xfrm>
          </p:grpSpPr>
          <p:cxnSp>
            <p:nvCxnSpPr>
              <p:cNvPr id="1480" name="Google Shape;1480;p57"/>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81" name="Google Shape;1481;p57"/>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82" name="Google Shape;1482;p57"/>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483" name="Google Shape;1483;p57"/>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84" name="Google Shape;1484;p57"/>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85" name="Google Shape;1485;p57"/>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486" name="Google Shape;1486;p57"/>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87" name="Google Shape;1487;p57"/>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488" name="Google Shape;1488;p57"/>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89" name="Google Shape;1489;p57"/>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90" name="Google Shape;1490;p57"/>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491" name="Google Shape;1491;p57"/>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92" name="Google Shape;1492;p57"/>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493" name="Google Shape;1493;p57"/>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494" name="Google Shape;1494;p57"/>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95" name="Google Shape;1495;p57"/>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96" name="Google Shape;1496;p57"/>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97" name="Google Shape;1497;p57"/>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1498" name="Google Shape;1498;p57"/>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499" name="Google Shape;1499;p57"/>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00" name="Google Shape;1500;p57"/>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501" name="Google Shape;1501;p57"/>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02" name="Google Shape;1502;p57"/>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03" name="Google Shape;1503;p57"/>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504" name="Google Shape;1504;p57"/>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05" name="Google Shape;1505;p57"/>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506" name="Google Shape;1506;p57"/>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07" name="Google Shape;1507;p57"/>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508" name="Google Shape;1508;p57"/>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509" name="Google Shape;1509;p57"/>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grpSp>
        <p:nvGrpSpPr>
          <p:cNvPr id="1510" name="Google Shape;1510;p57"/>
          <p:cNvGrpSpPr/>
          <p:nvPr/>
        </p:nvGrpSpPr>
        <p:grpSpPr>
          <a:xfrm>
            <a:off x="1538020" y="5065144"/>
            <a:ext cx="1817848" cy="3780402"/>
            <a:chOff x="-691615" y="2442247"/>
            <a:chExt cx="908924" cy="1890201"/>
          </a:xfrm>
        </p:grpSpPr>
        <p:sp>
          <p:nvSpPr>
            <p:cNvPr id="1511" name="Google Shape;1511;p57"/>
            <p:cNvSpPr/>
            <p:nvPr/>
          </p:nvSpPr>
          <p:spPr>
            <a:xfrm>
              <a:off x="-691615" y="2743457"/>
              <a:ext cx="315679" cy="942970"/>
            </a:xfrm>
            <a:custGeom>
              <a:rect b="b" l="l" r="r" t="t"/>
              <a:pathLst>
                <a:path extrusionOk="0" h="9971" w="3338">
                  <a:moveTo>
                    <a:pt x="1052" y="0"/>
                  </a:moveTo>
                  <a:cubicBezTo>
                    <a:pt x="822" y="0"/>
                    <a:pt x="612" y="132"/>
                    <a:pt x="501" y="344"/>
                  </a:cubicBezTo>
                  <a:cubicBezTo>
                    <a:pt x="388" y="569"/>
                    <a:pt x="326" y="831"/>
                    <a:pt x="338" y="1094"/>
                  </a:cubicBezTo>
                  <a:cubicBezTo>
                    <a:pt x="326" y="1506"/>
                    <a:pt x="376" y="1906"/>
                    <a:pt x="338" y="2318"/>
                  </a:cubicBezTo>
                  <a:cubicBezTo>
                    <a:pt x="288" y="2718"/>
                    <a:pt x="201" y="3131"/>
                    <a:pt x="101" y="3530"/>
                  </a:cubicBezTo>
                  <a:cubicBezTo>
                    <a:pt x="1" y="3930"/>
                    <a:pt x="13" y="4355"/>
                    <a:pt x="138" y="4755"/>
                  </a:cubicBezTo>
                  <a:cubicBezTo>
                    <a:pt x="426" y="5542"/>
                    <a:pt x="1563" y="5455"/>
                    <a:pt x="1625" y="6417"/>
                  </a:cubicBezTo>
                  <a:cubicBezTo>
                    <a:pt x="1663" y="7017"/>
                    <a:pt x="1113" y="7542"/>
                    <a:pt x="1500" y="8129"/>
                  </a:cubicBezTo>
                  <a:cubicBezTo>
                    <a:pt x="1675" y="8392"/>
                    <a:pt x="1925" y="8579"/>
                    <a:pt x="2100" y="8842"/>
                  </a:cubicBezTo>
                  <a:cubicBezTo>
                    <a:pt x="2225" y="9016"/>
                    <a:pt x="2300" y="9216"/>
                    <a:pt x="2325" y="9416"/>
                  </a:cubicBezTo>
                  <a:cubicBezTo>
                    <a:pt x="2350" y="9616"/>
                    <a:pt x="2350" y="9816"/>
                    <a:pt x="2500" y="9929"/>
                  </a:cubicBezTo>
                  <a:cubicBezTo>
                    <a:pt x="2556" y="9957"/>
                    <a:pt x="2620" y="9971"/>
                    <a:pt x="2679" y="9971"/>
                  </a:cubicBezTo>
                  <a:cubicBezTo>
                    <a:pt x="2699" y="9971"/>
                    <a:pt x="2719" y="9969"/>
                    <a:pt x="2738" y="9966"/>
                  </a:cubicBezTo>
                  <a:cubicBezTo>
                    <a:pt x="2875" y="9929"/>
                    <a:pt x="2988" y="9841"/>
                    <a:pt x="3063" y="9729"/>
                  </a:cubicBezTo>
                  <a:cubicBezTo>
                    <a:pt x="3275" y="9416"/>
                    <a:pt x="3238" y="9004"/>
                    <a:pt x="3200" y="8617"/>
                  </a:cubicBezTo>
                  <a:cubicBezTo>
                    <a:pt x="3125" y="7804"/>
                    <a:pt x="2988" y="7154"/>
                    <a:pt x="3188" y="6355"/>
                  </a:cubicBezTo>
                  <a:cubicBezTo>
                    <a:pt x="3337" y="5705"/>
                    <a:pt x="3200" y="5018"/>
                    <a:pt x="2813" y="4468"/>
                  </a:cubicBezTo>
                  <a:cubicBezTo>
                    <a:pt x="2538" y="4043"/>
                    <a:pt x="2000" y="3943"/>
                    <a:pt x="1775" y="3493"/>
                  </a:cubicBezTo>
                  <a:cubicBezTo>
                    <a:pt x="1600" y="3143"/>
                    <a:pt x="1675" y="2743"/>
                    <a:pt x="1713" y="2368"/>
                  </a:cubicBezTo>
                  <a:cubicBezTo>
                    <a:pt x="1763" y="1881"/>
                    <a:pt x="1763" y="1381"/>
                    <a:pt x="1700" y="894"/>
                  </a:cubicBezTo>
                  <a:cubicBezTo>
                    <a:pt x="1663" y="519"/>
                    <a:pt x="1513" y="81"/>
                    <a:pt x="1138" y="6"/>
                  </a:cubicBezTo>
                  <a:cubicBezTo>
                    <a:pt x="1109" y="2"/>
                    <a:pt x="1081" y="0"/>
                    <a:pt x="105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2" name="Google Shape;1512;p57"/>
            <p:cNvSpPr/>
            <p:nvPr/>
          </p:nvSpPr>
          <p:spPr>
            <a:xfrm>
              <a:off x="-478830" y="3395245"/>
              <a:ext cx="73387" cy="593340"/>
            </a:xfrm>
            <a:custGeom>
              <a:rect b="b" l="l" r="r" t="t"/>
              <a:pathLst>
                <a:path extrusionOk="0" h="6274" w="776">
                  <a:moveTo>
                    <a:pt x="100" y="0"/>
                  </a:moveTo>
                  <a:lnTo>
                    <a:pt x="0" y="25"/>
                  </a:lnTo>
                  <a:lnTo>
                    <a:pt x="438" y="1925"/>
                  </a:lnTo>
                  <a:cubicBezTo>
                    <a:pt x="525" y="2237"/>
                    <a:pt x="563" y="2574"/>
                    <a:pt x="575" y="2912"/>
                  </a:cubicBezTo>
                  <a:cubicBezTo>
                    <a:pt x="563" y="3112"/>
                    <a:pt x="525" y="3312"/>
                    <a:pt x="488" y="3499"/>
                  </a:cubicBezTo>
                  <a:cubicBezTo>
                    <a:pt x="463" y="3587"/>
                    <a:pt x="450" y="3662"/>
                    <a:pt x="438" y="3749"/>
                  </a:cubicBezTo>
                  <a:cubicBezTo>
                    <a:pt x="288" y="4599"/>
                    <a:pt x="375" y="5474"/>
                    <a:pt x="675" y="6273"/>
                  </a:cubicBezTo>
                  <a:lnTo>
                    <a:pt x="775" y="6236"/>
                  </a:lnTo>
                  <a:cubicBezTo>
                    <a:pt x="475" y="5449"/>
                    <a:pt x="388" y="4599"/>
                    <a:pt x="538" y="3762"/>
                  </a:cubicBezTo>
                  <a:cubicBezTo>
                    <a:pt x="550" y="3674"/>
                    <a:pt x="563" y="3599"/>
                    <a:pt x="588" y="3524"/>
                  </a:cubicBezTo>
                  <a:cubicBezTo>
                    <a:pt x="625" y="3324"/>
                    <a:pt x="663" y="3112"/>
                    <a:pt x="675" y="2912"/>
                  </a:cubicBezTo>
                  <a:cubicBezTo>
                    <a:pt x="675" y="2574"/>
                    <a:pt x="625" y="2224"/>
                    <a:pt x="538" y="1900"/>
                  </a:cubicBezTo>
                  <a:lnTo>
                    <a:pt x="10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3" name="Google Shape;1513;p57"/>
            <p:cNvSpPr/>
            <p:nvPr/>
          </p:nvSpPr>
          <p:spPr>
            <a:xfrm>
              <a:off x="-461145" y="2442247"/>
              <a:ext cx="435028" cy="964343"/>
            </a:xfrm>
            <a:custGeom>
              <a:rect b="b" l="l" r="r" t="t"/>
              <a:pathLst>
                <a:path extrusionOk="0" h="10197" w="4600">
                  <a:moveTo>
                    <a:pt x="3634" y="0"/>
                  </a:moveTo>
                  <a:cubicBezTo>
                    <a:pt x="3230" y="0"/>
                    <a:pt x="2956" y="521"/>
                    <a:pt x="2775" y="930"/>
                  </a:cubicBezTo>
                  <a:cubicBezTo>
                    <a:pt x="2463" y="1642"/>
                    <a:pt x="1975" y="2267"/>
                    <a:pt x="1363" y="2742"/>
                  </a:cubicBezTo>
                  <a:cubicBezTo>
                    <a:pt x="988" y="3029"/>
                    <a:pt x="676" y="3266"/>
                    <a:pt x="513" y="3729"/>
                  </a:cubicBezTo>
                  <a:cubicBezTo>
                    <a:pt x="338" y="4204"/>
                    <a:pt x="476" y="4741"/>
                    <a:pt x="638" y="5203"/>
                  </a:cubicBezTo>
                  <a:cubicBezTo>
                    <a:pt x="813" y="5703"/>
                    <a:pt x="1025" y="6216"/>
                    <a:pt x="963" y="6765"/>
                  </a:cubicBezTo>
                  <a:cubicBezTo>
                    <a:pt x="900" y="7278"/>
                    <a:pt x="488" y="7553"/>
                    <a:pt x="276" y="8015"/>
                  </a:cubicBezTo>
                  <a:cubicBezTo>
                    <a:pt x="13" y="8502"/>
                    <a:pt x="1" y="9090"/>
                    <a:pt x="238" y="9602"/>
                  </a:cubicBezTo>
                  <a:cubicBezTo>
                    <a:pt x="351" y="9852"/>
                    <a:pt x="563" y="10052"/>
                    <a:pt x="838" y="10140"/>
                  </a:cubicBezTo>
                  <a:cubicBezTo>
                    <a:pt x="875" y="10165"/>
                    <a:pt x="925" y="10177"/>
                    <a:pt x="975" y="10190"/>
                  </a:cubicBezTo>
                  <a:cubicBezTo>
                    <a:pt x="1019" y="10194"/>
                    <a:pt x="1059" y="10196"/>
                    <a:pt x="1097" y="10196"/>
                  </a:cubicBezTo>
                  <a:cubicBezTo>
                    <a:pt x="1772" y="10196"/>
                    <a:pt x="1525" y="9479"/>
                    <a:pt x="1513" y="9052"/>
                  </a:cubicBezTo>
                  <a:cubicBezTo>
                    <a:pt x="1488" y="8315"/>
                    <a:pt x="2400" y="7803"/>
                    <a:pt x="2563" y="7090"/>
                  </a:cubicBezTo>
                  <a:cubicBezTo>
                    <a:pt x="2787" y="6191"/>
                    <a:pt x="2050" y="5266"/>
                    <a:pt x="2188" y="4341"/>
                  </a:cubicBezTo>
                  <a:cubicBezTo>
                    <a:pt x="2313" y="3541"/>
                    <a:pt x="3050" y="3004"/>
                    <a:pt x="3612" y="2404"/>
                  </a:cubicBezTo>
                  <a:cubicBezTo>
                    <a:pt x="4175" y="1817"/>
                    <a:pt x="4600" y="855"/>
                    <a:pt x="4075" y="230"/>
                  </a:cubicBezTo>
                  <a:cubicBezTo>
                    <a:pt x="3987" y="130"/>
                    <a:pt x="3875" y="55"/>
                    <a:pt x="3762" y="17"/>
                  </a:cubicBezTo>
                  <a:cubicBezTo>
                    <a:pt x="3718" y="6"/>
                    <a:pt x="3675" y="0"/>
                    <a:pt x="36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57"/>
            <p:cNvSpPr/>
            <p:nvPr/>
          </p:nvSpPr>
          <p:spPr>
            <a:xfrm>
              <a:off x="-420952" y="3124581"/>
              <a:ext cx="106487" cy="843859"/>
            </a:xfrm>
            <a:custGeom>
              <a:rect b="b" l="l" r="r" t="t"/>
              <a:pathLst>
                <a:path extrusionOk="0" h="8923" w="1126">
                  <a:moveTo>
                    <a:pt x="963" y="0"/>
                  </a:moveTo>
                  <a:cubicBezTo>
                    <a:pt x="550" y="675"/>
                    <a:pt x="226" y="1287"/>
                    <a:pt x="276" y="1962"/>
                  </a:cubicBezTo>
                  <a:cubicBezTo>
                    <a:pt x="313" y="2300"/>
                    <a:pt x="401" y="2625"/>
                    <a:pt x="538" y="2937"/>
                  </a:cubicBezTo>
                  <a:cubicBezTo>
                    <a:pt x="600" y="3099"/>
                    <a:pt x="663" y="3262"/>
                    <a:pt x="713" y="3424"/>
                  </a:cubicBezTo>
                  <a:cubicBezTo>
                    <a:pt x="1025" y="4462"/>
                    <a:pt x="788" y="5574"/>
                    <a:pt x="588" y="6549"/>
                  </a:cubicBezTo>
                  <a:cubicBezTo>
                    <a:pt x="563" y="6649"/>
                    <a:pt x="550" y="6749"/>
                    <a:pt x="550" y="6848"/>
                  </a:cubicBezTo>
                  <a:lnTo>
                    <a:pt x="550" y="6986"/>
                  </a:lnTo>
                  <a:cubicBezTo>
                    <a:pt x="550" y="7261"/>
                    <a:pt x="513" y="7523"/>
                    <a:pt x="463" y="7798"/>
                  </a:cubicBezTo>
                  <a:cubicBezTo>
                    <a:pt x="351" y="8173"/>
                    <a:pt x="201" y="8536"/>
                    <a:pt x="1" y="8873"/>
                  </a:cubicBezTo>
                  <a:lnTo>
                    <a:pt x="88" y="8923"/>
                  </a:lnTo>
                  <a:cubicBezTo>
                    <a:pt x="288" y="8573"/>
                    <a:pt x="450" y="8198"/>
                    <a:pt x="563" y="7811"/>
                  </a:cubicBezTo>
                  <a:cubicBezTo>
                    <a:pt x="613" y="7536"/>
                    <a:pt x="650" y="7261"/>
                    <a:pt x="650" y="6986"/>
                  </a:cubicBezTo>
                  <a:lnTo>
                    <a:pt x="650" y="6836"/>
                  </a:lnTo>
                  <a:cubicBezTo>
                    <a:pt x="650" y="6736"/>
                    <a:pt x="663" y="6649"/>
                    <a:pt x="675" y="6561"/>
                  </a:cubicBezTo>
                  <a:cubicBezTo>
                    <a:pt x="888" y="5574"/>
                    <a:pt x="1125" y="4449"/>
                    <a:pt x="813" y="3399"/>
                  </a:cubicBezTo>
                  <a:cubicBezTo>
                    <a:pt x="763" y="3224"/>
                    <a:pt x="700" y="3050"/>
                    <a:pt x="638" y="2900"/>
                  </a:cubicBezTo>
                  <a:cubicBezTo>
                    <a:pt x="500" y="2600"/>
                    <a:pt x="413" y="2287"/>
                    <a:pt x="376" y="1962"/>
                  </a:cubicBezTo>
                  <a:cubicBezTo>
                    <a:pt x="326" y="1312"/>
                    <a:pt x="650" y="713"/>
                    <a:pt x="1050" y="63"/>
                  </a:cubicBezTo>
                  <a:lnTo>
                    <a:pt x="96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57"/>
            <p:cNvSpPr/>
            <p:nvPr/>
          </p:nvSpPr>
          <p:spPr>
            <a:xfrm>
              <a:off x="-319288" y="3202792"/>
              <a:ext cx="536597" cy="480422"/>
            </a:xfrm>
            <a:custGeom>
              <a:rect b="b" l="l" r="r" t="t"/>
              <a:pathLst>
                <a:path extrusionOk="0" h="5080" w="5674">
                  <a:moveTo>
                    <a:pt x="3037" y="0"/>
                  </a:moveTo>
                  <a:cubicBezTo>
                    <a:pt x="2693" y="0"/>
                    <a:pt x="2359" y="135"/>
                    <a:pt x="2100" y="373"/>
                  </a:cubicBezTo>
                  <a:cubicBezTo>
                    <a:pt x="1762" y="685"/>
                    <a:pt x="1475" y="1035"/>
                    <a:pt x="1238" y="1435"/>
                  </a:cubicBezTo>
                  <a:cubicBezTo>
                    <a:pt x="1025" y="1810"/>
                    <a:pt x="1125" y="2272"/>
                    <a:pt x="925" y="2660"/>
                  </a:cubicBezTo>
                  <a:cubicBezTo>
                    <a:pt x="838" y="2797"/>
                    <a:pt x="750" y="2935"/>
                    <a:pt x="638" y="3047"/>
                  </a:cubicBezTo>
                  <a:cubicBezTo>
                    <a:pt x="363" y="3447"/>
                    <a:pt x="0" y="4534"/>
                    <a:pt x="438" y="4947"/>
                  </a:cubicBezTo>
                  <a:cubicBezTo>
                    <a:pt x="540" y="5040"/>
                    <a:pt x="628" y="5079"/>
                    <a:pt x="705" y="5079"/>
                  </a:cubicBezTo>
                  <a:cubicBezTo>
                    <a:pt x="1062" y="5079"/>
                    <a:pt x="1186" y="4236"/>
                    <a:pt x="1412" y="4010"/>
                  </a:cubicBezTo>
                  <a:cubicBezTo>
                    <a:pt x="1725" y="3697"/>
                    <a:pt x="2387" y="3760"/>
                    <a:pt x="2512" y="3322"/>
                  </a:cubicBezTo>
                  <a:cubicBezTo>
                    <a:pt x="2537" y="3160"/>
                    <a:pt x="2525" y="2985"/>
                    <a:pt x="2475" y="2822"/>
                  </a:cubicBezTo>
                  <a:cubicBezTo>
                    <a:pt x="2425" y="2460"/>
                    <a:pt x="2600" y="2035"/>
                    <a:pt x="2950" y="1935"/>
                  </a:cubicBezTo>
                  <a:cubicBezTo>
                    <a:pt x="3187" y="2622"/>
                    <a:pt x="3662" y="3197"/>
                    <a:pt x="4299" y="3572"/>
                  </a:cubicBezTo>
                  <a:cubicBezTo>
                    <a:pt x="4493" y="3690"/>
                    <a:pt x="4721" y="3780"/>
                    <a:pt x="4940" y="3780"/>
                  </a:cubicBezTo>
                  <a:cubicBezTo>
                    <a:pt x="5047" y="3780"/>
                    <a:pt x="5151" y="3759"/>
                    <a:pt x="5249" y="3710"/>
                  </a:cubicBezTo>
                  <a:cubicBezTo>
                    <a:pt x="5599" y="3522"/>
                    <a:pt x="5674" y="3047"/>
                    <a:pt x="5599" y="2647"/>
                  </a:cubicBezTo>
                  <a:cubicBezTo>
                    <a:pt x="5424" y="1685"/>
                    <a:pt x="4224" y="198"/>
                    <a:pt x="3199" y="11"/>
                  </a:cubicBezTo>
                  <a:cubicBezTo>
                    <a:pt x="3145" y="4"/>
                    <a:pt x="3091" y="0"/>
                    <a:pt x="303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57"/>
            <p:cNvSpPr/>
            <p:nvPr/>
          </p:nvSpPr>
          <p:spPr>
            <a:xfrm>
              <a:off x="-392581" y="3435343"/>
              <a:ext cx="234064" cy="520142"/>
            </a:xfrm>
            <a:custGeom>
              <a:rect b="b" l="l" r="r" t="t"/>
              <a:pathLst>
                <a:path extrusionOk="0" h="5500" w="2475">
                  <a:moveTo>
                    <a:pt x="2375" y="1"/>
                  </a:moveTo>
                  <a:cubicBezTo>
                    <a:pt x="2287" y="313"/>
                    <a:pt x="2137" y="601"/>
                    <a:pt x="1938" y="851"/>
                  </a:cubicBezTo>
                  <a:cubicBezTo>
                    <a:pt x="1888" y="926"/>
                    <a:pt x="1825" y="988"/>
                    <a:pt x="1763" y="1051"/>
                  </a:cubicBezTo>
                  <a:cubicBezTo>
                    <a:pt x="1675" y="1151"/>
                    <a:pt x="1588" y="1251"/>
                    <a:pt x="1500" y="1363"/>
                  </a:cubicBezTo>
                  <a:cubicBezTo>
                    <a:pt x="1250" y="1738"/>
                    <a:pt x="1163" y="2188"/>
                    <a:pt x="1075" y="2625"/>
                  </a:cubicBezTo>
                  <a:cubicBezTo>
                    <a:pt x="1063" y="2688"/>
                    <a:pt x="1050" y="2738"/>
                    <a:pt x="1038" y="2800"/>
                  </a:cubicBezTo>
                  <a:cubicBezTo>
                    <a:pt x="938" y="3325"/>
                    <a:pt x="763" y="3837"/>
                    <a:pt x="513" y="4312"/>
                  </a:cubicBezTo>
                  <a:cubicBezTo>
                    <a:pt x="475" y="4387"/>
                    <a:pt x="425" y="4475"/>
                    <a:pt x="375" y="4550"/>
                  </a:cubicBezTo>
                  <a:cubicBezTo>
                    <a:pt x="200" y="4850"/>
                    <a:pt x="13" y="5150"/>
                    <a:pt x="1" y="5499"/>
                  </a:cubicBezTo>
                  <a:lnTo>
                    <a:pt x="101" y="5499"/>
                  </a:lnTo>
                  <a:cubicBezTo>
                    <a:pt x="113" y="5175"/>
                    <a:pt x="288" y="4887"/>
                    <a:pt x="463" y="4600"/>
                  </a:cubicBezTo>
                  <a:cubicBezTo>
                    <a:pt x="513" y="4512"/>
                    <a:pt x="563" y="4437"/>
                    <a:pt x="600" y="4350"/>
                  </a:cubicBezTo>
                  <a:cubicBezTo>
                    <a:pt x="863" y="3875"/>
                    <a:pt x="1038" y="3363"/>
                    <a:pt x="1138" y="2825"/>
                  </a:cubicBezTo>
                  <a:cubicBezTo>
                    <a:pt x="1150" y="2763"/>
                    <a:pt x="1163" y="2700"/>
                    <a:pt x="1163" y="2638"/>
                  </a:cubicBezTo>
                  <a:cubicBezTo>
                    <a:pt x="1250" y="2213"/>
                    <a:pt x="1338" y="1763"/>
                    <a:pt x="1588" y="1413"/>
                  </a:cubicBezTo>
                  <a:cubicBezTo>
                    <a:pt x="1663" y="1313"/>
                    <a:pt x="1750" y="1213"/>
                    <a:pt x="1838" y="1113"/>
                  </a:cubicBezTo>
                  <a:cubicBezTo>
                    <a:pt x="1900" y="1051"/>
                    <a:pt x="1963" y="988"/>
                    <a:pt x="2013" y="913"/>
                  </a:cubicBezTo>
                  <a:cubicBezTo>
                    <a:pt x="2225" y="651"/>
                    <a:pt x="2387" y="351"/>
                    <a:pt x="2475" y="26"/>
                  </a:cubicBezTo>
                  <a:lnTo>
                    <a:pt x="237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57"/>
            <p:cNvSpPr/>
            <p:nvPr/>
          </p:nvSpPr>
          <p:spPr>
            <a:xfrm>
              <a:off x="-80590" y="3308901"/>
              <a:ext cx="46245" cy="72252"/>
            </a:xfrm>
            <a:custGeom>
              <a:rect b="b" l="l" r="r" t="t"/>
              <a:pathLst>
                <a:path extrusionOk="0" h="764" w="489">
                  <a:moveTo>
                    <a:pt x="101" y="1"/>
                  </a:moveTo>
                  <a:lnTo>
                    <a:pt x="1" y="26"/>
                  </a:lnTo>
                  <a:cubicBezTo>
                    <a:pt x="76" y="313"/>
                    <a:pt x="213" y="563"/>
                    <a:pt x="413" y="763"/>
                  </a:cubicBezTo>
                  <a:lnTo>
                    <a:pt x="488" y="701"/>
                  </a:lnTo>
                  <a:cubicBezTo>
                    <a:pt x="301" y="501"/>
                    <a:pt x="163" y="263"/>
                    <a:pt x="1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57"/>
            <p:cNvSpPr/>
            <p:nvPr/>
          </p:nvSpPr>
          <p:spPr>
            <a:xfrm>
              <a:off x="-576900" y="3840772"/>
              <a:ext cx="321542" cy="491676"/>
            </a:xfrm>
            <a:custGeom>
              <a:rect b="b" l="l" r="r" t="t"/>
              <a:pathLst>
                <a:path extrusionOk="0" h="5199" w="3400">
                  <a:moveTo>
                    <a:pt x="0" y="0"/>
                  </a:moveTo>
                  <a:lnTo>
                    <a:pt x="325" y="5199"/>
                  </a:lnTo>
                  <a:lnTo>
                    <a:pt x="3074" y="5199"/>
                  </a:lnTo>
                  <a:lnTo>
                    <a:pt x="339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19" name="Google Shape;1519;p57"/>
          <p:cNvSpPr/>
          <p:nvPr/>
        </p:nvSpPr>
        <p:spPr>
          <a:xfrm>
            <a:off x="2946022" y="4843522"/>
            <a:ext cx="26228" cy="67210"/>
          </a:xfrm>
          <a:custGeom>
            <a:rect b="b" l="l" r="r" t="t"/>
            <a:pathLst>
              <a:path extrusionOk="0" h="451" w="176">
                <a:moveTo>
                  <a:pt x="113" y="1"/>
                </a:moveTo>
                <a:cubicBezTo>
                  <a:pt x="38" y="51"/>
                  <a:pt x="0" y="138"/>
                  <a:pt x="0" y="226"/>
                </a:cubicBezTo>
                <a:cubicBezTo>
                  <a:pt x="0" y="326"/>
                  <a:pt x="50" y="401"/>
                  <a:pt x="125" y="451"/>
                </a:cubicBezTo>
                <a:lnTo>
                  <a:pt x="175" y="376"/>
                </a:lnTo>
                <a:cubicBezTo>
                  <a:pt x="125" y="338"/>
                  <a:pt x="100" y="288"/>
                  <a:pt x="113" y="226"/>
                </a:cubicBezTo>
                <a:cubicBezTo>
                  <a:pt x="100" y="176"/>
                  <a:pt x="125" y="113"/>
                  <a:pt x="175" y="76"/>
                </a:cubicBezTo>
                <a:lnTo>
                  <a:pt x="11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57"/>
          <p:cNvSpPr/>
          <p:nvPr/>
        </p:nvSpPr>
        <p:spPr>
          <a:xfrm rot="-5400000">
            <a:off x="6928904" y="4834900"/>
            <a:ext cx="995203" cy="488052"/>
          </a:xfrm>
          <a:custGeom>
            <a:rect b="b" l="l" r="r" t="t"/>
            <a:pathLst>
              <a:path extrusionOk="0" h="1176" w="1926">
                <a:moveTo>
                  <a:pt x="1" y="0"/>
                </a:moveTo>
                <a:cubicBezTo>
                  <a:pt x="1" y="650"/>
                  <a:pt x="426" y="1175"/>
                  <a:pt x="963" y="1175"/>
                </a:cubicBezTo>
                <a:cubicBezTo>
                  <a:pt x="1501" y="1175"/>
                  <a:pt x="1925" y="650"/>
                  <a:pt x="192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21" name="Google Shape;1521;p57"/>
          <p:cNvGrpSpPr/>
          <p:nvPr/>
        </p:nvGrpSpPr>
        <p:grpSpPr>
          <a:xfrm>
            <a:off x="2809962" y="1902950"/>
            <a:ext cx="3991187" cy="6924321"/>
            <a:chOff x="1404981" y="951475"/>
            <a:chExt cx="1995594" cy="3462161"/>
          </a:xfrm>
        </p:grpSpPr>
        <p:sp>
          <p:nvSpPr>
            <p:cNvPr id="1522" name="Google Shape;1522;p57"/>
            <p:cNvSpPr/>
            <p:nvPr/>
          </p:nvSpPr>
          <p:spPr>
            <a:xfrm>
              <a:off x="1909728" y="1262491"/>
              <a:ext cx="1295325" cy="2805619"/>
            </a:xfrm>
            <a:custGeom>
              <a:rect b="b" l="l" r="r" t="t"/>
              <a:pathLst>
                <a:path extrusionOk="0" h="37653" w="17384">
                  <a:moveTo>
                    <a:pt x="550" y="0"/>
                  </a:moveTo>
                  <a:cubicBezTo>
                    <a:pt x="238" y="0"/>
                    <a:pt x="0" y="250"/>
                    <a:pt x="0" y="550"/>
                  </a:cubicBezTo>
                  <a:lnTo>
                    <a:pt x="0" y="37103"/>
                  </a:lnTo>
                  <a:cubicBezTo>
                    <a:pt x="0" y="37403"/>
                    <a:pt x="238" y="37653"/>
                    <a:pt x="550" y="37653"/>
                  </a:cubicBezTo>
                  <a:lnTo>
                    <a:pt x="16833" y="37653"/>
                  </a:lnTo>
                  <a:cubicBezTo>
                    <a:pt x="17146" y="37653"/>
                    <a:pt x="17383" y="37403"/>
                    <a:pt x="17383" y="37103"/>
                  </a:cubicBezTo>
                  <a:lnTo>
                    <a:pt x="17383" y="550"/>
                  </a:lnTo>
                  <a:cubicBezTo>
                    <a:pt x="17383" y="250"/>
                    <a:pt x="17146" y="0"/>
                    <a:pt x="16833" y="0"/>
                  </a:cubicBezTo>
                  <a:close/>
                </a:path>
              </a:pathLst>
            </a:cu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57"/>
            <p:cNvSpPr/>
            <p:nvPr/>
          </p:nvSpPr>
          <p:spPr>
            <a:xfrm>
              <a:off x="1955330" y="1445942"/>
              <a:ext cx="1205910" cy="2438720"/>
            </a:xfrm>
            <a:custGeom>
              <a:rect b="b" l="l" r="r" t="t"/>
              <a:pathLst>
                <a:path extrusionOk="0" h="32729" w="16184">
                  <a:moveTo>
                    <a:pt x="1" y="0"/>
                  </a:moveTo>
                  <a:lnTo>
                    <a:pt x="1" y="32729"/>
                  </a:lnTo>
                  <a:lnTo>
                    <a:pt x="16184" y="32729"/>
                  </a:lnTo>
                  <a:lnTo>
                    <a:pt x="1618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4" name="Google Shape;1524;p57"/>
            <p:cNvSpPr/>
            <p:nvPr/>
          </p:nvSpPr>
          <p:spPr>
            <a:xfrm>
              <a:off x="2021422" y="1899426"/>
              <a:ext cx="1067243" cy="447969"/>
            </a:xfrm>
            <a:custGeom>
              <a:rect b="b" l="l" r="r" t="t"/>
              <a:pathLst>
                <a:path extrusionOk="0" h="6012" w="14323">
                  <a:moveTo>
                    <a:pt x="1" y="0"/>
                  </a:moveTo>
                  <a:lnTo>
                    <a:pt x="1" y="6011"/>
                  </a:lnTo>
                  <a:lnTo>
                    <a:pt x="14322" y="6011"/>
                  </a:lnTo>
                  <a:lnTo>
                    <a:pt x="1432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5" name="Google Shape;1525;p57"/>
            <p:cNvSpPr/>
            <p:nvPr/>
          </p:nvSpPr>
          <p:spPr>
            <a:xfrm>
              <a:off x="2021422" y="1790489"/>
              <a:ext cx="1068137" cy="19597"/>
            </a:xfrm>
            <a:custGeom>
              <a:rect b="b" l="l" r="r" t="t"/>
              <a:pathLst>
                <a:path extrusionOk="0" h="263" w="14335">
                  <a:moveTo>
                    <a:pt x="1" y="0"/>
                  </a:moveTo>
                  <a:lnTo>
                    <a:pt x="1" y="263"/>
                  </a:lnTo>
                  <a:lnTo>
                    <a:pt x="14335" y="263"/>
                  </a:lnTo>
                  <a:lnTo>
                    <a:pt x="1433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57"/>
            <p:cNvSpPr/>
            <p:nvPr/>
          </p:nvSpPr>
          <p:spPr>
            <a:xfrm>
              <a:off x="2021422" y="2441358"/>
              <a:ext cx="1067243" cy="447969"/>
            </a:xfrm>
            <a:custGeom>
              <a:rect b="b" l="l" r="r" t="t"/>
              <a:pathLst>
                <a:path extrusionOk="0" h="6012" w="14323">
                  <a:moveTo>
                    <a:pt x="1" y="0"/>
                  </a:moveTo>
                  <a:lnTo>
                    <a:pt x="1" y="6011"/>
                  </a:lnTo>
                  <a:lnTo>
                    <a:pt x="14322" y="6011"/>
                  </a:lnTo>
                  <a:lnTo>
                    <a:pt x="143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7" name="Google Shape;1527;p57"/>
            <p:cNvSpPr/>
            <p:nvPr/>
          </p:nvSpPr>
          <p:spPr>
            <a:xfrm>
              <a:off x="2021422" y="2983289"/>
              <a:ext cx="1067243" cy="447969"/>
            </a:xfrm>
            <a:custGeom>
              <a:rect b="b" l="l" r="r" t="t"/>
              <a:pathLst>
                <a:path extrusionOk="0" h="6012" w="14323">
                  <a:moveTo>
                    <a:pt x="1" y="0"/>
                  </a:moveTo>
                  <a:lnTo>
                    <a:pt x="1" y="6011"/>
                  </a:lnTo>
                  <a:lnTo>
                    <a:pt x="14322" y="6011"/>
                  </a:lnTo>
                  <a:lnTo>
                    <a:pt x="14322"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57"/>
            <p:cNvSpPr/>
            <p:nvPr/>
          </p:nvSpPr>
          <p:spPr>
            <a:xfrm>
              <a:off x="2021422" y="3557782"/>
              <a:ext cx="1014115" cy="29880"/>
            </a:xfrm>
            <a:custGeom>
              <a:rect b="b" l="l" r="r" t="t"/>
              <a:pathLst>
                <a:path extrusionOk="0" h="401" w="13610">
                  <a:moveTo>
                    <a:pt x="1" y="1"/>
                  </a:moveTo>
                  <a:lnTo>
                    <a:pt x="1" y="401"/>
                  </a:lnTo>
                  <a:lnTo>
                    <a:pt x="13610" y="401"/>
                  </a:lnTo>
                  <a:lnTo>
                    <a:pt x="1361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9" name="Google Shape;1529;p57"/>
            <p:cNvSpPr/>
            <p:nvPr/>
          </p:nvSpPr>
          <p:spPr>
            <a:xfrm>
              <a:off x="2021422" y="3620150"/>
              <a:ext cx="623074" cy="29880"/>
            </a:xfrm>
            <a:custGeom>
              <a:rect b="b" l="l" r="r" t="t"/>
              <a:pathLst>
                <a:path extrusionOk="0" h="401" w="8362">
                  <a:moveTo>
                    <a:pt x="1" y="1"/>
                  </a:moveTo>
                  <a:lnTo>
                    <a:pt x="1" y="401"/>
                  </a:lnTo>
                  <a:lnTo>
                    <a:pt x="8361" y="401"/>
                  </a:lnTo>
                  <a:lnTo>
                    <a:pt x="8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0" name="Google Shape;1530;p57"/>
            <p:cNvSpPr/>
            <p:nvPr/>
          </p:nvSpPr>
          <p:spPr>
            <a:xfrm>
              <a:off x="2955436" y="1528800"/>
              <a:ext cx="164822" cy="109012"/>
            </a:xfrm>
            <a:custGeom>
              <a:rect b="b" l="l" r="r" t="t"/>
              <a:pathLst>
                <a:path extrusionOk="0" h="1463" w="2212">
                  <a:moveTo>
                    <a:pt x="2024" y="688"/>
                  </a:moveTo>
                  <a:cubicBezTo>
                    <a:pt x="2049" y="688"/>
                    <a:pt x="2062" y="700"/>
                    <a:pt x="2087" y="713"/>
                  </a:cubicBezTo>
                  <a:cubicBezTo>
                    <a:pt x="2099" y="725"/>
                    <a:pt x="2099" y="750"/>
                    <a:pt x="2099" y="775"/>
                  </a:cubicBezTo>
                  <a:lnTo>
                    <a:pt x="2012" y="1288"/>
                  </a:lnTo>
                  <a:cubicBezTo>
                    <a:pt x="2000" y="1325"/>
                    <a:pt x="1975" y="1350"/>
                    <a:pt x="1937" y="1350"/>
                  </a:cubicBezTo>
                  <a:lnTo>
                    <a:pt x="837" y="1350"/>
                  </a:lnTo>
                  <a:cubicBezTo>
                    <a:pt x="800" y="1350"/>
                    <a:pt x="775" y="1325"/>
                    <a:pt x="762" y="1300"/>
                  </a:cubicBezTo>
                  <a:lnTo>
                    <a:pt x="637" y="688"/>
                  </a:lnTo>
                  <a:close/>
                  <a:moveTo>
                    <a:pt x="13" y="1"/>
                  </a:moveTo>
                  <a:lnTo>
                    <a:pt x="0" y="100"/>
                  </a:lnTo>
                  <a:lnTo>
                    <a:pt x="375" y="163"/>
                  </a:lnTo>
                  <a:cubicBezTo>
                    <a:pt x="400" y="163"/>
                    <a:pt x="425" y="188"/>
                    <a:pt x="425" y="213"/>
                  </a:cubicBezTo>
                  <a:lnTo>
                    <a:pt x="650" y="1313"/>
                  </a:lnTo>
                  <a:cubicBezTo>
                    <a:pt x="675" y="1400"/>
                    <a:pt x="750" y="1463"/>
                    <a:pt x="837" y="1463"/>
                  </a:cubicBezTo>
                  <a:lnTo>
                    <a:pt x="1937" y="1463"/>
                  </a:lnTo>
                  <a:cubicBezTo>
                    <a:pt x="2024" y="1463"/>
                    <a:pt x="2099" y="1400"/>
                    <a:pt x="2124" y="1313"/>
                  </a:cubicBezTo>
                  <a:lnTo>
                    <a:pt x="2212" y="788"/>
                  </a:lnTo>
                  <a:cubicBezTo>
                    <a:pt x="2212" y="738"/>
                    <a:pt x="2199" y="688"/>
                    <a:pt x="2162" y="638"/>
                  </a:cubicBezTo>
                  <a:cubicBezTo>
                    <a:pt x="2137" y="600"/>
                    <a:pt x="2087" y="575"/>
                    <a:pt x="2024" y="575"/>
                  </a:cubicBezTo>
                  <a:lnTo>
                    <a:pt x="625" y="575"/>
                  </a:lnTo>
                  <a:lnTo>
                    <a:pt x="537" y="188"/>
                  </a:lnTo>
                  <a:cubicBezTo>
                    <a:pt x="525" y="113"/>
                    <a:pt x="462" y="63"/>
                    <a:pt x="387" y="51"/>
                  </a:cubicBezTo>
                  <a:lnTo>
                    <a:pt x="1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1" name="Google Shape;1531;p57"/>
            <p:cNvSpPr/>
            <p:nvPr/>
          </p:nvSpPr>
          <p:spPr>
            <a:xfrm>
              <a:off x="3014971" y="1638706"/>
              <a:ext cx="24291" cy="23322"/>
            </a:xfrm>
            <a:custGeom>
              <a:rect b="b" l="l" r="r" t="t"/>
              <a:pathLst>
                <a:path extrusionOk="0" h="313" w="326">
                  <a:moveTo>
                    <a:pt x="163" y="0"/>
                  </a:moveTo>
                  <a:cubicBezTo>
                    <a:pt x="76" y="0"/>
                    <a:pt x="1" y="63"/>
                    <a:pt x="1" y="150"/>
                  </a:cubicBezTo>
                  <a:cubicBezTo>
                    <a:pt x="1" y="250"/>
                    <a:pt x="76" y="313"/>
                    <a:pt x="163" y="313"/>
                  </a:cubicBezTo>
                  <a:cubicBezTo>
                    <a:pt x="251" y="313"/>
                    <a:pt x="326" y="250"/>
                    <a:pt x="326" y="150"/>
                  </a:cubicBezTo>
                  <a:cubicBezTo>
                    <a:pt x="326" y="63"/>
                    <a:pt x="251" y="0"/>
                    <a:pt x="16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2" name="Google Shape;1532;p57"/>
            <p:cNvSpPr/>
            <p:nvPr/>
          </p:nvSpPr>
          <p:spPr>
            <a:xfrm>
              <a:off x="3061542" y="1639004"/>
              <a:ext cx="27123" cy="23099"/>
            </a:xfrm>
            <a:custGeom>
              <a:rect b="b" l="l" r="r" t="t"/>
              <a:pathLst>
                <a:path extrusionOk="0" h="310" w="364">
                  <a:moveTo>
                    <a:pt x="202" y="0"/>
                  </a:moveTo>
                  <a:cubicBezTo>
                    <a:pt x="165" y="0"/>
                    <a:pt x="128" y="14"/>
                    <a:pt x="101" y="46"/>
                  </a:cubicBezTo>
                  <a:cubicBezTo>
                    <a:pt x="1" y="134"/>
                    <a:pt x="63" y="309"/>
                    <a:pt x="188" y="309"/>
                  </a:cubicBezTo>
                  <a:cubicBezTo>
                    <a:pt x="195" y="309"/>
                    <a:pt x="203" y="310"/>
                    <a:pt x="210" y="310"/>
                  </a:cubicBezTo>
                  <a:cubicBezTo>
                    <a:pt x="299" y="310"/>
                    <a:pt x="363" y="240"/>
                    <a:pt x="363" y="159"/>
                  </a:cubicBezTo>
                  <a:cubicBezTo>
                    <a:pt x="363" y="65"/>
                    <a:pt x="282" y="0"/>
                    <a:pt x="2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3" name="Google Shape;1533;p57"/>
            <p:cNvSpPr/>
            <p:nvPr/>
          </p:nvSpPr>
          <p:spPr>
            <a:xfrm>
              <a:off x="2754252" y="1534910"/>
              <a:ext cx="109012" cy="93588"/>
            </a:xfrm>
            <a:custGeom>
              <a:rect b="b" l="l" r="r" t="t"/>
              <a:pathLst>
                <a:path extrusionOk="0" h="1256" w="1463">
                  <a:moveTo>
                    <a:pt x="838" y="106"/>
                  </a:moveTo>
                  <a:cubicBezTo>
                    <a:pt x="1125" y="106"/>
                    <a:pt x="1350" y="343"/>
                    <a:pt x="1350" y="631"/>
                  </a:cubicBezTo>
                  <a:cubicBezTo>
                    <a:pt x="1350" y="936"/>
                    <a:pt x="1097" y="1144"/>
                    <a:pt x="828" y="1144"/>
                  </a:cubicBezTo>
                  <a:cubicBezTo>
                    <a:pt x="702" y="1144"/>
                    <a:pt x="571" y="1098"/>
                    <a:pt x="463" y="993"/>
                  </a:cubicBezTo>
                  <a:cubicBezTo>
                    <a:pt x="138" y="668"/>
                    <a:pt x="376" y="106"/>
                    <a:pt x="838" y="106"/>
                  </a:cubicBezTo>
                  <a:close/>
                  <a:moveTo>
                    <a:pt x="828" y="0"/>
                  </a:moveTo>
                  <a:cubicBezTo>
                    <a:pt x="674" y="0"/>
                    <a:pt x="517" y="56"/>
                    <a:pt x="388" y="181"/>
                  </a:cubicBezTo>
                  <a:cubicBezTo>
                    <a:pt x="1" y="581"/>
                    <a:pt x="276" y="1256"/>
                    <a:pt x="838" y="1256"/>
                  </a:cubicBezTo>
                  <a:cubicBezTo>
                    <a:pt x="1175" y="1256"/>
                    <a:pt x="1463" y="968"/>
                    <a:pt x="1463" y="631"/>
                  </a:cubicBezTo>
                  <a:cubicBezTo>
                    <a:pt x="1463" y="249"/>
                    <a:pt x="1152" y="0"/>
                    <a:pt x="82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4" name="Google Shape;1534;p57"/>
            <p:cNvSpPr/>
            <p:nvPr/>
          </p:nvSpPr>
          <p:spPr>
            <a:xfrm>
              <a:off x="2837110" y="1615384"/>
              <a:ext cx="41056" cy="44782"/>
            </a:xfrm>
            <a:custGeom>
              <a:rect b="b" l="l" r="r" t="t"/>
              <a:pathLst>
                <a:path extrusionOk="0" h="601" w="551">
                  <a:moveTo>
                    <a:pt x="88" y="1"/>
                  </a:moveTo>
                  <a:lnTo>
                    <a:pt x="1" y="76"/>
                  </a:lnTo>
                  <a:lnTo>
                    <a:pt x="463" y="601"/>
                  </a:lnTo>
                  <a:lnTo>
                    <a:pt x="551" y="526"/>
                  </a:lnTo>
                  <a:lnTo>
                    <a:pt x="8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5" name="Google Shape;1535;p57"/>
            <p:cNvSpPr/>
            <p:nvPr/>
          </p:nvSpPr>
          <p:spPr>
            <a:xfrm>
              <a:off x="2005626" y="1591167"/>
              <a:ext cx="109906" cy="11251"/>
            </a:xfrm>
            <a:custGeom>
              <a:rect b="b" l="l" r="r" t="t"/>
              <a:pathLst>
                <a:path extrusionOk="0" h="151" w="1475">
                  <a:moveTo>
                    <a:pt x="1475" y="1"/>
                  </a:moveTo>
                  <a:lnTo>
                    <a:pt x="0" y="13"/>
                  </a:lnTo>
                  <a:lnTo>
                    <a:pt x="0" y="151"/>
                  </a:lnTo>
                  <a:lnTo>
                    <a:pt x="1475" y="151"/>
                  </a:lnTo>
                  <a:lnTo>
                    <a:pt x="147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6" name="Google Shape;1536;p57"/>
            <p:cNvSpPr/>
            <p:nvPr/>
          </p:nvSpPr>
          <p:spPr>
            <a:xfrm>
              <a:off x="2005626" y="1556742"/>
              <a:ext cx="109906" cy="10283"/>
            </a:xfrm>
            <a:custGeom>
              <a:rect b="b" l="l" r="r" t="t"/>
              <a:pathLst>
                <a:path extrusionOk="0" h="138" w="1475">
                  <a:moveTo>
                    <a:pt x="0" y="0"/>
                  </a:moveTo>
                  <a:lnTo>
                    <a:pt x="0" y="138"/>
                  </a:lnTo>
                  <a:lnTo>
                    <a:pt x="1475" y="138"/>
                  </a:lnTo>
                  <a:lnTo>
                    <a:pt x="147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7" name="Google Shape;1537;p57"/>
            <p:cNvSpPr/>
            <p:nvPr/>
          </p:nvSpPr>
          <p:spPr>
            <a:xfrm>
              <a:off x="2005626" y="1626561"/>
              <a:ext cx="109906" cy="10357"/>
            </a:xfrm>
            <a:custGeom>
              <a:rect b="b" l="l" r="r" t="t"/>
              <a:pathLst>
                <a:path extrusionOk="0" h="139" w="1475">
                  <a:moveTo>
                    <a:pt x="0" y="1"/>
                  </a:moveTo>
                  <a:lnTo>
                    <a:pt x="0" y="138"/>
                  </a:lnTo>
                  <a:lnTo>
                    <a:pt x="1475" y="138"/>
                  </a:lnTo>
                  <a:lnTo>
                    <a:pt x="147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8" name="Google Shape;1538;p57"/>
            <p:cNvSpPr/>
            <p:nvPr/>
          </p:nvSpPr>
          <p:spPr>
            <a:xfrm>
              <a:off x="1450657" y="2121549"/>
              <a:ext cx="582986" cy="403485"/>
            </a:xfrm>
            <a:custGeom>
              <a:rect b="b" l="l" r="r" t="t"/>
              <a:pathLst>
                <a:path extrusionOk="0" h="5415" w="7824">
                  <a:moveTo>
                    <a:pt x="6222" y="1"/>
                  </a:moveTo>
                  <a:cubicBezTo>
                    <a:pt x="6105" y="1"/>
                    <a:pt x="5986" y="14"/>
                    <a:pt x="5874" y="31"/>
                  </a:cubicBezTo>
                  <a:cubicBezTo>
                    <a:pt x="3687" y="406"/>
                    <a:pt x="1900" y="1968"/>
                    <a:pt x="350" y="3442"/>
                  </a:cubicBezTo>
                  <a:lnTo>
                    <a:pt x="288" y="3505"/>
                  </a:lnTo>
                  <a:cubicBezTo>
                    <a:pt x="213" y="3580"/>
                    <a:pt x="150" y="3655"/>
                    <a:pt x="100" y="3742"/>
                  </a:cubicBezTo>
                  <a:cubicBezTo>
                    <a:pt x="50" y="3867"/>
                    <a:pt x="25" y="4005"/>
                    <a:pt x="25" y="4155"/>
                  </a:cubicBezTo>
                  <a:cubicBezTo>
                    <a:pt x="0" y="4455"/>
                    <a:pt x="0" y="4805"/>
                    <a:pt x="225" y="5017"/>
                  </a:cubicBezTo>
                  <a:cubicBezTo>
                    <a:pt x="388" y="5154"/>
                    <a:pt x="588" y="5229"/>
                    <a:pt x="800" y="5242"/>
                  </a:cubicBezTo>
                  <a:cubicBezTo>
                    <a:pt x="1185" y="5304"/>
                    <a:pt x="1525" y="5415"/>
                    <a:pt x="1842" y="5415"/>
                  </a:cubicBezTo>
                  <a:cubicBezTo>
                    <a:pt x="2101" y="5415"/>
                    <a:pt x="2345" y="5341"/>
                    <a:pt x="2587" y="5105"/>
                  </a:cubicBezTo>
                  <a:cubicBezTo>
                    <a:pt x="2962" y="4742"/>
                    <a:pt x="5099" y="3717"/>
                    <a:pt x="5586" y="3193"/>
                  </a:cubicBezTo>
                  <a:cubicBezTo>
                    <a:pt x="6111" y="2605"/>
                    <a:pt x="7823" y="1106"/>
                    <a:pt x="6811" y="193"/>
                  </a:cubicBezTo>
                  <a:cubicBezTo>
                    <a:pt x="6656" y="46"/>
                    <a:pt x="6442" y="1"/>
                    <a:pt x="622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9" name="Google Shape;1539;p57"/>
            <p:cNvSpPr/>
            <p:nvPr/>
          </p:nvSpPr>
          <p:spPr>
            <a:xfrm>
              <a:off x="1726279" y="2599623"/>
              <a:ext cx="246785" cy="132334"/>
            </a:xfrm>
            <a:custGeom>
              <a:rect b="b" l="l" r="r" t="t"/>
              <a:pathLst>
                <a:path extrusionOk="0" h="1776" w="3312">
                  <a:moveTo>
                    <a:pt x="513" y="1"/>
                  </a:moveTo>
                  <a:cubicBezTo>
                    <a:pt x="450" y="351"/>
                    <a:pt x="325" y="675"/>
                    <a:pt x="125" y="988"/>
                  </a:cubicBezTo>
                  <a:cubicBezTo>
                    <a:pt x="113" y="1000"/>
                    <a:pt x="100" y="1025"/>
                    <a:pt x="113" y="1050"/>
                  </a:cubicBezTo>
                  <a:cubicBezTo>
                    <a:pt x="113" y="1050"/>
                    <a:pt x="0" y="1200"/>
                    <a:pt x="13" y="1213"/>
                  </a:cubicBezTo>
                  <a:cubicBezTo>
                    <a:pt x="338" y="1425"/>
                    <a:pt x="775" y="1513"/>
                    <a:pt x="1063" y="1775"/>
                  </a:cubicBezTo>
                  <a:cubicBezTo>
                    <a:pt x="1188" y="1763"/>
                    <a:pt x="1313" y="1713"/>
                    <a:pt x="1425" y="1638"/>
                  </a:cubicBezTo>
                  <a:cubicBezTo>
                    <a:pt x="1450" y="1613"/>
                    <a:pt x="1475" y="1575"/>
                    <a:pt x="1487" y="1550"/>
                  </a:cubicBezTo>
                  <a:lnTo>
                    <a:pt x="1650" y="1625"/>
                  </a:lnTo>
                  <a:lnTo>
                    <a:pt x="1687" y="1625"/>
                  </a:lnTo>
                  <a:cubicBezTo>
                    <a:pt x="1700" y="1625"/>
                    <a:pt x="1712" y="1613"/>
                    <a:pt x="1725" y="1600"/>
                  </a:cubicBezTo>
                  <a:cubicBezTo>
                    <a:pt x="1937" y="1250"/>
                    <a:pt x="3312" y="1313"/>
                    <a:pt x="2725" y="813"/>
                  </a:cubicBezTo>
                  <a:cubicBezTo>
                    <a:pt x="2400" y="551"/>
                    <a:pt x="2037" y="513"/>
                    <a:pt x="1662" y="513"/>
                  </a:cubicBezTo>
                  <a:cubicBezTo>
                    <a:pt x="1263" y="513"/>
                    <a:pt x="850" y="126"/>
                    <a:pt x="5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0" name="Google Shape;1540;p57"/>
            <p:cNvSpPr/>
            <p:nvPr/>
          </p:nvSpPr>
          <p:spPr>
            <a:xfrm>
              <a:off x="1723447" y="2594034"/>
              <a:ext cx="221749" cy="141648"/>
            </a:xfrm>
            <a:custGeom>
              <a:rect b="b" l="l" r="r" t="t"/>
              <a:pathLst>
                <a:path extrusionOk="0" h="1901" w="2976">
                  <a:moveTo>
                    <a:pt x="601" y="138"/>
                  </a:moveTo>
                  <a:cubicBezTo>
                    <a:pt x="701" y="188"/>
                    <a:pt x="813" y="251"/>
                    <a:pt x="913" y="313"/>
                  </a:cubicBezTo>
                  <a:cubicBezTo>
                    <a:pt x="1151" y="463"/>
                    <a:pt x="1425" y="626"/>
                    <a:pt x="1700" y="626"/>
                  </a:cubicBezTo>
                  <a:cubicBezTo>
                    <a:pt x="2050" y="626"/>
                    <a:pt x="2413" y="651"/>
                    <a:pt x="2725" y="913"/>
                  </a:cubicBezTo>
                  <a:cubicBezTo>
                    <a:pt x="2825" y="1000"/>
                    <a:pt x="2863" y="1063"/>
                    <a:pt x="2850" y="1113"/>
                  </a:cubicBezTo>
                  <a:cubicBezTo>
                    <a:pt x="2825" y="1200"/>
                    <a:pt x="2575" y="1275"/>
                    <a:pt x="2350" y="1338"/>
                  </a:cubicBezTo>
                  <a:cubicBezTo>
                    <a:pt x="2088" y="1413"/>
                    <a:pt x="1813" y="1475"/>
                    <a:pt x="1725" y="1638"/>
                  </a:cubicBezTo>
                  <a:lnTo>
                    <a:pt x="1725" y="1650"/>
                  </a:lnTo>
                  <a:lnTo>
                    <a:pt x="1713" y="1650"/>
                  </a:lnTo>
                  <a:lnTo>
                    <a:pt x="1513" y="1550"/>
                  </a:lnTo>
                  <a:lnTo>
                    <a:pt x="1488" y="1600"/>
                  </a:lnTo>
                  <a:cubicBezTo>
                    <a:pt x="1475" y="1625"/>
                    <a:pt x="1450" y="1650"/>
                    <a:pt x="1425" y="1675"/>
                  </a:cubicBezTo>
                  <a:cubicBezTo>
                    <a:pt x="1338" y="1738"/>
                    <a:pt x="1226" y="1775"/>
                    <a:pt x="1113" y="1800"/>
                  </a:cubicBezTo>
                  <a:cubicBezTo>
                    <a:pt x="938" y="1650"/>
                    <a:pt x="726" y="1538"/>
                    <a:pt x="513" y="1463"/>
                  </a:cubicBezTo>
                  <a:cubicBezTo>
                    <a:pt x="376" y="1400"/>
                    <a:pt x="238" y="1338"/>
                    <a:pt x="113" y="1275"/>
                  </a:cubicBezTo>
                  <a:lnTo>
                    <a:pt x="151" y="1238"/>
                  </a:lnTo>
                  <a:cubicBezTo>
                    <a:pt x="201" y="1150"/>
                    <a:pt x="213" y="1138"/>
                    <a:pt x="201" y="1100"/>
                  </a:cubicBezTo>
                  <a:cubicBezTo>
                    <a:pt x="201" y="1100"/>
                    <a:pt x="201" y="1088"/>
                    <a:pt x="213" y="1088"/>
                  </a:cubicBezTo>
                  <a:cubicBezTo>
                    <a:pt x="401" y="800"/>
                    <a:pt x="526" y="476"/>
                    <a:pt x="601" y="138"/>
                  </a:cubicBezTo>
                  <a:close/>
                  <a:moveTo>
                    <a:pt x="513" y="1"/>
                  </a:moveTo>
                  <a:lnTo>
                    <a:pt x="513" y="63"/>
                  </a:lnTo>
                  <a:cubicBezTo>
                    <a:pt x="438" y="401"/>
                    <a:pt x="313" y="725"/>
                    <a:pt x="138" y="1025"/>
                  </a:cubicBezTo>
                  <a:cubicBezTo>
                    <a:pt x="113" y="1050"/>
                    <a:pt x="101" y="1088"/>
                    <a:pt x="101" y="1113"/>
                  </a:cubicBezTo>
                  <a:lnTo>
                    <a:pt x="63" y="1175"/>
                  </a:lnTo>
                  <a:cubicBezTo>
                    <a:pt x="1" y="1250"/>
                    <a:pt x="1" y="1275"/>
                    <a:pt x="1" y="1300"/>
                  </a:cubicBezTo>
                  <a:lnTo>
                    <a:pt x="1" y="1325"/>
                  </a:lnTo>
                  <a:lnTo>
                    <a:pt x="26" y="1338"/>
                  </a:lnTo>
                  <a:cubicBezTo>
                    <a:pt x="163" y="1413"/>
                    <a:pt x="313" y="1488"/>
                    <a:pt x="476" y="1550"/>
                  </a:cubicBezTo>
                  <a:cubicBezTo>
                    <a:pt x="688" y="1625"/>
                    <a:pt x="888" y="1738"/>
                    <a:pt x="1063" y="1888"/>
                  </a:cubicBezTo>
                  <a:cubicBezTo>
                    <a:pt x="1076" y="1888"/>
                    <a:pt x="1088" y="1900"/>
                    <a:pt x="1113" y="1900"/>
                  </a:cubicBezTo>
                  <a:cubicBezTo>
                    <a:pt x="1251" y="1875"/>
                    <a:pt x="1376" y="1825"/>
                    <a:pt x="1500" y="1750"/>
                  </a:cubicBezTo>
                  <a:cubicBezTo>
                    <a:pt x="1513" y="1738"/>
                    <a:pt x="1525" y="1713"/>
                    <a:pt x="1550" y="1688"/>
                  </a:cubicBezTo>
                  <a:lnTo>
                    <a:pt x="1663" y="1750"/>
                  </a:lnTo>
                  <a:cubicBezTo>
                    <a:pt x="1688" y="1763"/>
                    <a:pt x="1713" y="1763"/>
                    <a:pt x="1738" y="1763"/>
                  </a:cubicBezTo>
                  <a:cubicBezTo>
                    <a:pt x="1763" y="1750"/>
                    <a:pt x="1788" y="1725"/>
                    <a:pt x="1800" y="1700"/>
                  </a:cubicBezTo>
                  <a:cubicBezTo>
                    <a:pt x="1875" y="1588"/>
                    <a:pt x="2150" y="1513"/>
                    <a:pt x="2375" y="1450"/>
                  </a:cubicBezTo>
                  <a:cubicBezTo>
                    <a:pt x="2663" y="1363"/>
                    <a:pt x="2913" y="1300"/>
                    <a:pt x="2950" y="1150"/>
                  </a:cubicBezTo>
                  <a:cubicBezTo>
                    <a:pt x="2975" y="1063"/>
                    <a:pt x="2925" y="963"/>
                    <a:pt x="2788" y="850"/>
                  </a:cubicBezTo>
                  <a:cubicBezTo>
                    <a:pt x="2450" y="563"/>
                    <a:pt x="2050" y="538"/>
                    <a:pt x="1713" y="538"/>
                  </a:cubicBezTo>
                  <a:cubicBezTo>
                    <a:pt x="1463" y="538"/>
                    <a:pt x="1213" y="388"/>
                    <a:pt x="963" y="226"/>
                  </a:cubicBezTo>
                  <a:cubicBezTo>
                    <a:pt x="838" y="151"/>
                    <a:pt x="713" y="76"/>
                    <a:pt x="576" y="13"/>
                  </a:cubicBezTo>
                  <a:lnTo>
                    <a:pt x="51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57"/>
            <p:cNvSpPr/>
            <p:nvPr/>
          </p:nvSpPr>
          <p:spPr>
            <a:xfrm>
              <a:off x="1404981" y="2370720"/>
              <a:ext cx="399611" cy="337467"/>
            </a:xfrm>
            <a:custGeom>
              <a:rect b="b" l="l" r="r" t="t"/>
              <a:pathLst>
                <a:path extrusionOk="0" h="4529" w="5363">
                  <a:moveTo>
                    <a:pt x="1528" y="1"/>
                  </a:moveTo>
                  <a:cubicBezTo>
                    <a:pt x="1231" y="1"/>
                    <a:pt x="946" y="132"/>
                    <a:pt x="751" y="373"/>
                  </a:cubicBezTo>
                  <a:cubicBezTo>
                    <a:pt x="1" y="1236"/>
                    <a:pt x="1213" y="2373"/>
                    <a:pt x="1838" y="2885"/>
                  </a:cubicBezTo>
                  <a:cubicBezTo>
                    <a:pt x="2275" y="3248"/>
                    <a:pt x="2675" y="3623"/>
                    <a:pt x="3188" y="3885"/>
                  </a:cubicBezTo>
                  <a:cubicBezTo>
                    <a:pt x="3306" y="3956"/>
                    <a:pt x="4505" y="4528"/>
                    <a:pt x="4680" y="4528"/>
                  </a:cubicBezTo>
                  <a:cubicBezTo>
                    <a:pt x="4690" y="4528"/>
                    <a:pt x="4697" y="4526"/>
                    <a:pt x="4700" y="4522"/>
                  </a:cubicBezTo>
                  <a:cubicBezTo>
                    <a:pt x="4700" y="4522"/>
                    <a:pt x="5362" y="3373"/>
                    <a:pt x="5337" y="3248"/>
                  </a:cubicBezTo>
                  <a:cubicBezTo>
                    <a:pt x="5225" y="2910"/>
                    <a:pt x="4662" y="2348"/>
                    <a:pt x="4400" y="2098"/>
                  </a:cubicBezTo>
                  <a:cubicBezTo>
                    <a:pt x="3675" y="1398"/>
                    <a:pt x="2975" y="411"/>
                    <a:pt x="1963" y="86"/>
                  </a:cubicBezTo>
                  <a:lnTo>
                    <a:pt x="1838" y="48"/>
                  </a:lnTo>
                  <a:cubicBezTo>
                    <a:pt x="1735" y="16"/>
                    <a:pt x="1631" y="1"/>
                    <a:pt x="1528"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2" name="Google Shape;1542;p57"/>
            <p:cNvSpPr/>
            <p:nvPr/>
          </p:nvSpPr>
          <p:spPr>
            <a:xfrm>
              <a:off x="1905034" y="1787955"/>
              <a:ext cx="213329" cy="417792"/>
            </a:xfrm>
            <a:custGeom>
              <a:rect b="b" l="l" r="r" t="t"/>
              <a:pathLst>
                <a:path extrusionOk="0" h="5607" w="2863">
                  <a:moveTo>
                    <a:pt x="1732" y="1"/>
                  </a:moveTo>
                  <a:cubicBezTo>
                    <a:pt x="1699" y="1"/>
                    <a:pt x="1663" y="3"/>
                    <a:pt x="1625" y="9"/>
                  </a:cubicBezTo>
                  <a:cubicBezTo>
                    <a:pt x="1300" y="72"/>
                    <a:pt x="1000" y="197"/>
                    <a:pt x="738" y="371"/>
                  </a:cubicBezTo>
                  <a:cubicBezTo>
                    <a:pt x="376" y="596"/>
                    <a:pt x="1" y="959"/>
                    <a:pt x="38" y="1434"/>
                  </a:cubicBezTo>
                  <a:cubicBezTo>
                    <a:pt x="88" y="1934"/>
                    <a:pt x="338" y="2383"/>
                    <a:pt x="413" y="2883"/>
                  </a:cubicBezTo>
                  <a:cubicBezTo>
                    <a:pt x="501" y="3446"/>
                    <a:pt x="501" y="4008"/>
                    <a:pt x="413" y="4558"/>
                  </a:cubicBezTo>
                  <a:cubicBezTo>
                    <a:pt x="413" y="4620"/>
                    <a:pt x="388" y="4683"/>
                    <a:pt x="388" y="4733"/>
                  </a:cubicBezTo>
                  <a:cubicBezTo>
                    <a:pt x="363" y="4870"/>
                    <a:pt x="376" y="5020"/>
                    <a:pt x="426" y="5158"/>
                  </a:cubicBezTo>
                  <a:cubicBezTo>
                    <a:pt x="476" y="5245"/>
                    <a:pt x="538" y="5333"/>
                    <a:pt x="626" y="5395"/>
                  </a:cubicBezTo>
                  <a:cubicBezTo>
                    <a:pt x="804" y="5536"/>
                    <a:pt x="1024" y="5606"/>
                    <a:pt x="1249" y="5606"/>
                  </a:cubicBezTo>
                  <a:cubicBezTo>
                    <a:pt x="1325" y="5606"/>
                    <a:pt x="1400" y="5598"/>
                    <a:pt x="1475" y="5583"/>
                  </a:cubicBezTo>
                  <a:cubicBezTo>
                    <a:pt x="1725" y="5520"/>
                    <a:pt x="1938" y="5370"/>
                    <a:pt x="2088" y="5170"/>
                  </a:cubicBezTo>
                  <a:cubicBezTo>
                    <a:pt x="2263" y="4945"/>
                    <a:pt x="2225" y="4708"/>
                    <a:pt x="2175" y="4433"/>
                  </a:cubicBezTo>
                  <a:cubicBezTo>
                    <a:pt x="2125" y="4095"/>
                    <a:pt x="2050" y="3746"/>
                    <a:pt x="2163" y="3408"/>
                  </a:cubicBezTo>
                  <a:cubicBezTo>
                    <a:pt x="2325" y="2871"/>
                    <a:pt x="2862" y="2646"/>
                    <a:pt x="2787" y="1996"/>
                  </a:cubicBezTo>
                  <a:cubicBezTo>
                    <a:pt x="2738" y="1721"/>
                    <a:pt x="2650" y="1459"/>
                    <a:pt x="2538" y="1209"/>
                  </a:cubicBezTo>
                  <a:lnTo>
                    <a:pt x="2288" y="609"/>
                  </a:lnTo>
                  <a:cubicBezTo>
                    <a:pt x="2151" y="279"/>
                    <a:pt x="2066" y="1"/>
                    <a:pt x="17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3" name="Google Shape;1543;p57"/>
            <p:cNvSpPr/>
            <p:nvPr/>
          </p:nvSpPr>
          <p:spPr>
            <a:xfrm>
              <a:off x="1900414" y="1785124"/>
              <a:ext cx="218843" cy="424796"/>
            </a:xfrm>
            <a:custGeom>
              <a:rect b="b" l="l" r="r" t="t"/>
              <a:pathLst>
                <a:path extrusionOk="0" h="5701" w="2937">
                  <a:moveTo>
                    <a:pt x="1787" y="85"/>
                  </a:moveTo>
                  <a:cubicBezTo>
                    <a:pt x="2062" y="85"/>
                    <a:pt x="2150" y="285"/>
                    <a:pt x="2275" y="572"/>
                  </a:cubicBezTo>
                  <a:lnTo>
                    <a:pt x="2575" y="1272"/>
                  </a:lnTo>
                  <a:cubicBezTo>
                    <a:pt x="2687" y="1522"/>
                    <a:pt x="2775" y="1772"/>
                    <a:pt x="2812" y="2047"/>
                  </a:cubicBezTo>
                  <a:cubicBezTo>
                    <a:pt x="2862" y="2421"/>
                    <a:pt x="2687" y="2646"/>
                    <a:pt x="2500" y="2884"/>
                  </a:cubicBezTo>
                  <a:cubicBezTo>
                    <a:pt x="2362" y="3059"/>
                    <a:pt x="2250" y="3234"/>
                    <a:pt x="2175" y="3434"/>
                  </a:cubicBezTo>
                  <a:cubicBezTo>
                    <a:pt x="2100" y="3746"/>
                    <a:pt x="2100" y="4071"/>
                    <a:pt x="2175" y="4371"/>
                  </a:cubicBezTo>
                  <a:lnTo>
                    <a:pt x="2200" y="4521"/>
                  </a:lnTo>
                  <a:cubicBezTo>
                    <a:pt x="2237" y="4771"/>
                    <a:pt x="2275" y="4983"/>
                    <a:pt x="2112" y="5183"/>
                  </a:cubicBezTo>
                  <a:cubicBezTo>
                    <a:pt x="1975" y="5371"/>
                    <a:pt x="1775" y="5521"/>
                    <a:pt x="1537" y="5583"/>
                  </a:cubicBezTo>
                  <a:cubicBezTo>
                    <a:pt x="1473" y="5594"/>
                    <a:pt x="1409" y="5600"/>
                    <a:pt x="1345" y="5600"/>
                  </a:cubicBezTo>
                  <a:cubicBezTo>
                    <a:pt x="1120" y="5600"/>
                    <a:pt x="900" y="5532"/>
                    <a:pt x="725" y="5396"/>
                  </a:cubicBezTo>
                  <a:cubicBezTo>
                    <a:pt x="650" y="5333"/>
                    <a:pt x="588" y="5258"/>
                    <a:pt x="538" y="5171"/>
                  </a:cubicBezTo>
                  <a:cubicBezTo>
                    <a:pt x="500" y="5046"/>
                    <a:pt x="488" y="4908"/>
                    <a:pt x="513" y="4783"/>
                  </a:cubicBezTo>
                  <a:cubicBezTo>
                    <a:pt x="513" y="4733"/>
                    <a:pt x="538" y="4696"/>
                    <a:pt x="538" y="4646"/>
                  </a:cubicBezTo>
                  <a:lnTo>
                    <a:pt x="538" y="4608"/>
                  </a:lnTo>
                  <a:cubicBezTo>
                    <a:pt x="625" y="4046"/>
                    <a:pt x="625" y="3471"/>
                    <a:pt x="538" y="2921"/>
                  </a:cubicBezTo>
                  <a:cubicBezTo>
                    <a:pt x="488" y="2684"/>
                    <a:pt x="425" y="2459"/>
                    <a:pt x="350" y="2234"/>
                  </a:cubicBezTo>
                  <a:cubicBezTo>
                    <a:pt x="250" y="1984"/>
                    <a:pt x="188" y="1734"/>
                    <a:pt x="163" y="1472"/>
                  </a:cubicBezTo>
                  <a:cubicBezTo>
                    <a:pt x="113" y="972"/>
                    <a:pt x="563" y="622"/>
                    <a:pt x="825" y="459"/>
                  </a:cubicBezTo>
                  <a:cubicBezTo>
                    <a:pt x="1087" y="285"/>
                    <a:pt x="1375" y="160"/>
                    <a:pt x="1687" y="97"/>
                  </a:cubicBezTo>
                  <a:cubicBezTo>
                    <a:pt x="1725" y="97"/>
                    <a:pt x="1750" y="85"/>
                    <a:pt x="1787" y="85"/>
                  </a:cubicBezTo>
                  <a:close/>
                  <a:moveTo>
                    <a:pt x="1789" y="1"/>
                  </a:moveTo>
                  <a:cubicBezTo>
                    <a:pt x="1754" y="1"/>
                    <a:pt x="1716" y="4"/>
                    <a:pt x="1675" y="10"/>
                  </a:cubicBezTo>
                  <a:cubicBezTo>
                    <a:pt x="1350" y="72"/>
                    <a:pt x="1037" y="197"/>
                    <a:pt x="763" y="372"/>
                  </a:cubicBezTo>
                  <a:cubicBezTo>
                    <a:pt x="475" y="559"/>
                    <a:pt x="0" y="934"/>
                    <a:pt x="50" y="1484"/>
                  </a:cubicBezTo>
                  <a:cubicBezTo>
                    <a:pt x="88" y="1747"/>
                    <a:pt x="150" y="2009"/>
                    <a:pt x="250" y="2259"/>
                  </a:cubicBezTo>
                  <a:cubicBezTo>
                    <a:pt x="325" y="2484"/>
                    <a:pt x="388" y="2709"/>
                    <a:pt x="425" y="2934"/>
                  </a:cubicBezTo>
                  <a:cubicBezTo>
                    <a:pt x="513" y="3484"/>
                    <a:pt x="513" y="4046"/>
                    <a:pt x="425" y="4583"/>
                  </a:cubicBezTo>
                  <a:lnTo>
                    <a:pt x="425" y="4633"/>
                  </a:lnTo>
                  <a:cubicBezTo>
                    <a:pt x="413" y="4671"/>
                    <a:pt x="400" y="4721"/>
                    <a:pt x="400" y="4771"/>
                  </a:cubicBezTo>
                  <a:cubicBezTo>
                    <a:pt x="375" y="4921"/>
                    <a:pt x="388" y="5071"/>
                    <a:pt x="450" y="5208"/>
                  </a:cubicBezTo>
                  <a:cubicBezTo>
                    <a:pt x="488" y="5321"/>
                    <a:pt x="563" y="5408"/>
                    <a:pt x="650" y="5471"/>
                  </a:cubicBezTo>
                  <a:cubicBezTo>
                    <a:pt x="838" y="5621"/>
                    <a:pt x="1075" y="5696"/>
                    <a:pt x="1312" y="5696"/>
                  </a:cubicBezTo>
                  <a:cubicBezTo>
                    <a:pt x="1334" y="5699"/>
                    <a:pt x="1356" y="5701"/>
                    <a:pt x="1378" y="5701"/>
                  </a:cubicBezTo>
                  <a:cubicBezTo>
                    <a:pt x="1430" y="5701"/>
                    <a:pt x="1481" y="5692"/>
                    <a:pt x="1525" y="5683"/>
                  </a:cubicBezTo>
                  <a:cubicBezTo>
                    <a:pt x="1787" y="5621"/>
                    <a:pt x="2012" y="5471"/>
                    <a:pt x="2162" y="5246"/>
                  </a:cubicBezTo>
                  <a:cubicBezTo>
                    <a:pt x="2350" y="5021"/>
                    <a:pt x="2312" y="4771"/>
                    <a:pt x="2275" y="4508"/>
                  </a:cubicBezTo>
                  <a:lnTo>
                    <a:pt x="2250" y="4371"/>
                  </a:lnTo>
                  <a:cubicBezTo>
                    <a:pt x="2175" y="4071"/>
                    <a:pt x="2175" y="3771"/>
                    <a:pt x="2250" y="3484"/>
                  </a:cubicBezTo>
                  <a:cubicBezTo>
                    <a:pt x="2325" y="3284"/>
                    <a:pt x="2425" y="3109"/>
                    <a:pt x="2562" y="2959"/>
                  </a:cubicBezTo>
                  <a:cubicBezTo>
                    <a:pt x="2750" y="2709"/>
                    <a:pt x="2937" y="2459"/>
                    <a:pt x="2887" y="2034"/>
                  </a:cubicBezTo>
                  <a:cubicBezTo>
                    <a:pt x="2849" y="1759"/>
                    <a:pt x="2762" y="1497"/>
                    <a:pt x="2637" y="1247"/>
                  </a:cubicBezTo>
                  <a:lnTo>
                    <a:pt x="2350" y="547"/>
                  </a:lnTo>
                  <a:cubicBezTo>
                    <a:pt x="2225" y="253"/>
                    <a:pt x="2122" y="1"/>
                    <a:pt x="178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4" name="Google Shape;1544;p57"/>
            <p:cNvSpPr/>
            <p:nvPr/>
          </p:nvSpPr>
          <p:spPr>
            <a:xfrm>
              <a:off x="2368799" y="4047555"/>
              <a:ext cx="208635" cy="315262"/>
            </a:xfrm>
            <a:custGeom>
              <a:rect b="b" l="l" r="r" t="t"/>
              <a:pathLst>
                <a:path extrusionOk="0" h="4231" w="2800">
                  <a:moveTo>
                    <a:pt x="1047" y="1"/>
                  </a:moveTo>
                  <a:cubicBezTo>
                    <a:pt x="732" y="1"/>
                    <a:pt x="174" y="380"/>
                    <a:pt x="100" y="651"/>
                  </a:cubicBezTo>
                  <a:cubicBezTo>
                    <a:pt x="0" y="1013"/>
                    <a:pt x="475" y="2000"/>
                    <a:pt x="587" y="2363"/>
                  </a:cubicBezTo>
                  <a:cubicBezTo>
                    <a:pt x="762" y="2975"/>
                    <a:pt x="950" y="3575"/>
                    <a:pt x="1175" y="4162"/>
                  </a:cubicBezTo>
                  <a:cubicBezTo>
                    <a:pt x="1346" y="4211"/>
                    <a:pt x="1522" y="4231"/>
                    <a:pt x="1700" y="4231"/>
                  </a:cubicBezTo>
                  <a:cubicBezTo>
                    <a:pt x="2068" y="4231"/>
                    <a:pt x="2441" y="4147"/>
                    <a:pt x="2787" y="4062"/>
                  </a:cubicBezTo>
                  <a:lnTo>
                    <a:pt x="2799" y="4062"/>
                  </a:lnTo>
                  <a:cubicBezTo>
                    <a:pt x="2587" y="3038"/>
                    <a:pt x="2474" y="2000"/>
                    <a:pt x="2337" y="963"/>
                  </a:cubicBezTo>
                  <a:cubicBezTo>
                    <a:pt x="2287" y="888"/>
                    <a:pt x="2237" y="813"/>
                    <a:pt x="2200" y="751"/>
                  </a:cubicBezTo>
                  <a:cubicBezTo>
                    <a:pt x="1975" y="451"/>
                    <a:pt x="1450" y="13"/>
                    <a:pt x="1062" y="1"/>
                  </a:cubicBezTo>
                  <a:cubicBezTo>
                    <a:pt x="1057" y="1"/>
                    <a:pt x="1052" y="1"/>
                    <a:pt x="10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5" name="Google Shape;1545;p57"/>
            <p:cNvSpPr/>
            <p:nvPr/>
          </p:nvSpPr>
          <p:spPr>
            <a:xfrm>
              <a:off x="2366937" y="4044798"/>
              <a:ext cx="215118" cy="322267"/>
            </a:xfrm>
            <a:custGeom>
              <a:rect b="b" l="l" r="r" t="t"/>
              <a:pathLst>
                <a:path extrusionOk="0" h="4325" w="2887">
                  <a:moveTo>
                    <a:pt x="1087" y="100"/>
                  </a:moveTo>
                  <a:cubicBezTo>
                    <a:pt x="1462" y="113"/>
                    <a:pt x="1975" y="538"/>
                    <a:pt x="2187" y="825"/>
                  </a:cubicBezTo>
                  <a:cubicBezTo>
                    <a:pt x="2225" y="888"/>
                    <a:pt x="2275" y="950"/>
                    <a:pt x="2312" y="1025"/>
                  </a:cubicBezTo>
                  <a:cubicBezTo>
                    <a:pt x="2337" y="1250"/>
                    <a:pt x="2374" y="1488"/>
                    <a:pt x="2399" y="1725"/>
                  </a:cubicBezTo>
                  <a:cubicBezTo>
                    <a:pt x="2499" y="2487"/>
                    <a:pt x="2612" y="3287"/>
                    <a:pt x="2774" y="4062"/>
                  </a:cubicBezTo>
                  <a:cubicBezTo>
                    <a:pt x="2446" y="4146"/>
                    <a:pt x="2088" y="4225"/>
                    <a:pt x="1737" y="4225"/>
                  </a:cubicBezTo>
                  <a:cubicBezTo>
                    <a:pt x="1568" y="4225"/>
                    <a:pt x="1400" y="4207"/>
                    <a:pt x="1237" y="4162"/>
                  </a:cubicBezTo>
                  <a:cubicBezTo>
                    <a:pt x="1050" y="3637"/>
                    <a:pt x="862" y="3075"/>
                    <a:pt x="662" y="2400"/>
                  </a:cubicBezTo>
                  <a:cubicBezTo>
                    <a:pt x="625" y="2300"/>
                    <a:pt x="575" y="2150"/>
                    <a:pt x="500" y="1975"/>
                  </a:cubicBezTo>
                  <a:cubicBezTo>
                    <a:pt x="338" y="1538"/>
                    <a:pt x="113" y="950"/>
                    <a:pt x="175" y="700"/>
                  </a:cubicBezTo>
                  <a:cubicBezTo>
                    <a:pt x="238" y="463"/>
                    <a:pt x="787" y="100"/>
                    <a:pt x="1075" y="100"/>
                  </a:cubicBezTo>
                  <a:close/>
                  <a:moveTo>
                    <a:pt x="1072" y="0"/>
                  </a:moveTo>
                  <a:cubicBezTo>
                    <a:pt x="744" y="0"/>
                    <a:pt x="149" y="392"/>
                    <a:pt x="75" y="675"/>
                  </a:cubicBezTo>
                  <a:cubicBezTo>
                    <a:pt x="0" y="963"/>
                    <a:pt x="225" y="1538"/>
                    <a:pt x="412" y="2012"/>
                  </a:cubicBezTo>
                  <a:cubicBezTo>
                    <a:pt x="475" y="2175"/>
                    <a:pt x="537" y="2325"/>
                    <a:pt x="562" y="2425"/>
                  </a:cubicBezTo>
                  <a:cubicBezTo>
                    <a:pt x="775" y="3125"/>
                    <a:pt x="962" y="3687"/>
                    <a:pt x="1150" y="4224"/>
                  </a:cubicBezTo>
                  <a:lnTo>
                    <a:pt x="1162" y="4249"/>
                  </a:lnTo>
                  <a:lnTo>
                    <a:pt x="1187" y="4249"/>
                  </a:lnTo>
                  <a:cubicBezTo>
                    <a:pt x="1362" y="4299"/>
                    <a:pt x="1550" y="4324"/>
                    <a:pt x="1737" y="4324"/>
                  </a:cubicBezTo>
                  <a:cubicBezTo>
                    <a:pt x="2112" y="4312"/>
                    <a:pt x="2474" y="4249"/>
                    <a:pt x="2837" y="4149"/>
                  </a:cubicBezTo>
                  <a:lnTo>
                    <a:pt x="2887" y="4137"/>
                  </a:lnTo>
                  <a:lnTo>
                    <a:pt x="2874" y="4087"/>
                  </a:lnTo>
                  <a:cubicBezTo>
                    <a:pt x="2699" y="3312"/>
                    <a:pt x="2599" y="2487"/>
                    <a:pt x="2487" y="1700"/>
                  </a:cubicBezTo>
                  <a:cubicBezTo>
                    <a:pt x="2462" y="1463"/>
                    <a:pt x="2437" y="1238"/>
                    <a:pt x="2399" y="1000"/>
                  </a:cubicBezTo>
                  <a:lnTo>
                    <a:pt x="2399" y="988"/>
                  </a:lnTo>
                  <a:cubicBezTo>
                    <a:pt x="2362" y="913"/>
                    <a:pt x="2312" y="838"/>
                    <a:pt x="2262" y="763"/>
                  </a:cubicBezTo>
                  <a:cubicBezTo>
                    <a:pt x="2025" y="450"/>
                    <a:pt x="1500" y="13"/>
                    <a:pt x="1087" y="0"/>
                  </a:cubicBezTo>
                  <a:cubicBezTo>
                    <a:pt x="1082" y="0"/>
                    <a:pt x="1077" y="0"/>
                    <a:pt x="107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57"/>
            <p:cNvSpPr/>
            <p:nvPr/>
          </p:nvSpPr>
          <p:spPr>
            <a:xfrm>
              <a:off x="1863158" y="4083246"/>
              <a:ext cx="175104" cy="279645"/>
            </a:xfrm>
            <a:custGeom>
              <a:rect b="b" l="l" r="r" t="t"/>
              <a:pathLst>
                <a:path extrusionOk="0" h="3753" w="2350">
                  <a:moveTo>
                    <a:pt x="1684" y="1"/>
                  </a:moveTo>
                  <a:cubicBezTo>
                    <a:pt x="1514" y="1"/>
                    <a:pt x="1313" y="55"/>
                    <a:pt x="1100" y="72"/>
                  </a:cubicBezTo>
                  <a:cubicBezTo>
                    <a:pt x="871" y="89"/>
                    <a:pt x="647" y="140"/>
                    <a:pt x="422" y="140"/>
                  </a:cubicBezTo>
                  <a:cubicBezTo>
                    <a:pt x="315" y="140"/>
                    <a:pt x="209" y="129"/>
                    <a:pt x="100" y="97"/>
                  </a:cubicBezTo>
                  <a:cubicBezTo>
                    <a:pt x="88" y="91"/>
                    <a:pt x="75" y="87"/>
                    <a:pt x="63" y="87"/>
                  </a:cubicBezTo>
                  <a:cubicBezTo>
                    <a:pt x="50" y="87"/>
                    <a:pt x="38" y="91"/>
                    <a:pt x="25" y="97"/>
                  </a:cubicBezTo>
                  <a:cubicBezTo>
                    <a:pt x="0" y="122"/>
                    <a:pt x="13" y="159"/>
                    <a:pt x="13" y="197"/>
                  </a:cubicBezTo>
                  <a:cubicBezTo>
                    <a:pt x="150" y="1084"/>
                    <a:pt x="775" y="3021"/>
                    <a:pt x="988" y="3696"/>
                  </a:cubicBezTo>
                  <a:cubicBezTo>
                    <a:pt x="1297" y="3736"/>
                    <a:pt x="1470" y="3752"/>
                    <a:pt x="1631" y="3752"/>
                  </a:cubicBezTo>
                  <a:cubicBezTo>
                    <a:pt x="1820" y="3752"/>
                    <a:pt x="1992" y="3730"/>
                    <a:pt x="2350" y="3696"/>
                  </a:cubicBezTo>
                  <a:cubicBezTo>
                    <a:pt x="2350" y="3696"/>
                    <a:pt x="2175" y="659"/>
                    <a:pt x="2150" y="472"/>
                  </a:cubicBezTo>
                  <a:cubicBezTo>
                    <a:pt x="2072" y="92"/>
                    <a:pt x="1904" y="1"/>
                    <a:pt x="16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7" name="Google Shape;1547;p57"/>
            <p:cNvSpPr/>
            <p:nvPr/>
          </p:nvSpPr>
          <p:spPr>
            <a:xfrm>
              <a:off x="1858464" y="4080266"/>
              <a:ext cx="185387" cy="286799"/>
            </a:xfrm>
            <a:custGeom>
              <a:rect b="b" l="l" r="r" t="t"/>
              <a:pathLst>
                <a:path extrusionOk="0" h="3849" w="2488">
                  <a:moveTo>
                    <a:pt x="1746" y="89"/>
                  </a:moveTo>
                  <a:cubicBezTo>
                    <a:pt x="1946" y="89"/>
                    <a:pt x="2085" y="176"/>
                    <a:pt x="2163" y="524"/>
                  </a:cubicBezTo>
                  <a:cubicBezTo>
                    <a:pt x="2200" y="687"/>
                    <a:pt x="2350" y="3311"/>
                    <a:pt x="2350" y="3686"/>
                  </a:cubicBezTo>
                  <a:lnTo>
                    <a:pt x="2163" y="3711"/>
                  </a:lnTo>
                  <a:cubicBezTo>
                    <a:pt x="2005" y="3727"/>
                    <a:pt x="1846" y="3736"/>
                    <a:pt x="1689" y="3736"/>
                  </a:cubicBezTo>
                  <a:cubicBezTo>
                    <a:pt x="1486" y="3736"/>
                    <a:pt x="1285" y="3721"/>
                    <a:pt x="1088" y="3686"/>
                  </a:cubicBezTo>
                  <a:lnTo>
                    <a:pt x="1063" y="3661"/>
                  </a:lnTo>
                  <a:cubicBezTo>
                    <a:pt x="851" y="2961"/>
                    <a:pt x="251" y="1087"/>
                    <a:pt x="113" y="224"/>
                  </a:cubicBezTo>
                  <a:lnTo>
                    <a:pt x="113" y="174"/>
                  </a:lnTo>
                  <a:lnTo>
                    <a:pt x="151" y="174"/>
                  </a:lnTo>
                  <a:cubicBezTo>
                    <a:pt x="283" y="207"/>
                    <a:pt x="415" y="223"/>
                    <a:pt x="548" y="223"/>
                  </a:cubicBezTo>
                  <a:cubicBezTo>
                    <a:pt x="668" y="223"/>
                    <a:pt x="789" y="210"/>
                    <a:pt x="913" y="187"/>
                  </a:cubicBezTo>
                  <a:cubicBezTo>
                    <a:pt x="988" y="174"/>
                    <a:pt x="1076" y="162"/>
                    <a:pt x="1163" y="162"/>
                  </a:cubicBezTo>
                  <a:cubicBezTo>
                    <a:pt x="1251" y="149"/>
                    <a:pt x="1351" y="137"/>
                    <a:pt x="1451" y="124"/>
                  </a:cubicBezTo>
                  <a:cubicBezTo>
                    <a:pt x="1561" y="105"/>
                    <a:pt x="1659" y="89"/>
                    <a:pt x="1746" y="89"/>
                  </a:cubicBezTo>
                  <a:close/>
                  <a:moveTo>
                    <a:pt x="1739" y="1"/>
                  </a:moveTo>
                  <a:cubicBezTo>
                    <a:pt x="1640" y="1"/>
                    <a:pt x="1533" y="18"/>
                    <a:pt x="1426" y="37"/>
                  </a:cubicBezTo>
                  <a:cubicBezTo>
                    <a:pt x="1338" y="49"/>
                    <a:pt x="1238" y="74"/>
                    <a:pt x="1151" y="74"/>
                  </a:cubicBezTo>
                  <a:cubicBezTo>
                    <a:pt x="1063" y="87"/>
                    <a:pt x="976" y="87"/>
                    <a:pt x="901" y="99"/>
                  </a:cubicBezTo>
                  <a:cubicBezTo>
                    <a:pt x="782" y="124"/>
                    <a:pt x="660" y="137"/>
                    <a:pt x="538" y="137"/>
                  </a:cubicBezTo>
                  <a:cubicBezTo>
                    <a:pt x="416" y="137"/>
                    <a:pt x="295" y="124"/>
                    <a:pt x="176" y="99"/>
                  </a:cubicBezTo>
                  <a:cubicBezTo>
                    <a:pt x="157" y="93"/>
                    <a:pt x="135" y="90"/>
                    <a:pt x="113" y="90"/>
                  </a:cubicBezTo>
                  <a:cubicBezTo>
                    <a:pt x="91" y="90"/>
                    <a:pt x="70" y="93"/>
                    <a:pt x="51" y="99"/>
                  </a:cubicBezTo>
                  <a:cubicBezTo>
                    <a:pt x="1" y="149"/>
                    <a:pt x="26" y="224"/>
                    <a:pt x="26" y="262"/>
                  </a:cubicBezTo>
                  <a:cubicBezTo>
                    <a:pt x="163" y="1112"/>
                    <a:pt x="751" y="2986"/>
                    <a:pt x="976" y="3698"/>
                  </a:cubicBezTo>
                  <a:lnTo>
                    <a:pt x="1013" y="3786"/>
                  </a:lnTo>
                  <a:lnTo>
                    <a:pt x="1038" y="3786"/>
                  </a:lnTo>
                  <a:cubicBezTo>
                    <a:pt x="1263" y="3823"/>
                    <a:pt x="1476" y="3836"/>
                    <a:pt x="1688" y="3848"/>
                  </a:cubicBezTo>
                  <a:cubicBezTo>
                    <a:pt x="1838" y="3848"/>
                    <a:pt x="1963" y="3823"/>
                    <a:pt x="2175" y="3811"/>
                  </a:cubicBezTo>
                  <a:lnTo>
                    <a:pt x="2413" y="3786"/>
                  </a:lnTo>
                  <a:lnTo>
                    <a:pt x="2438" y="3786"/>
                  </a:lnTo>
                  <a:lnTo>
                    <a:pt x="2450" y="3773"/>
                  </a:lnTo>
                  <a:cubicBezTo>
                    <a:pt x="2488" y="3723"/>
                    <a:pt x="2250" y="537"/>
                    <a:pt x="2250" y="512"/>
                  </a:cubicBezTo>
                  <a:cubicBezTo>
                    <a:pt x="2171" y="99"/>
                    <a:pt x="1975" y="1"/>
                    <a:pt x="173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57"/>
            <p:cNvSpPr/>
            <p:nvPr/>
          </p:nvSpPr>
          <p:spPr>
            <a:xfrm>
              <a:off x="1711376" y="2683822"/>
              <a:ext cx="393948" cy="1541664"/>
            </a:xfrm>
            <a:custGeom>
              <a:rect b="b" l="l" r="r" t="t"/>
              <a:pathLst>
                <a:path extrusionOk="0" h="20690" w="5287">
                  <a:moveTo>
                    <a:pt x="2941" y="0"/>
                  </a:moveTo>
                  <a:cubicBezTo>
                    <a:pt x="2586" y="0"/>
                    <a:pt x="2234" y="72"/>
                    <a:pt x="1962" y="245"/>
                  </a:cubicBezTo>
                  <a:cubicBezTo>
                    <a:pt x="1363" y="633"/>
                    <a:pt x="988" y="1695"/>
                    <a:pt x="613" y="2320"/>
                  </a:cubicBezTo>
                  <a:cubicBezTo>
                    <a:pt x="388" y="2732"/>
                    <a:pt x="150" y="3145"/>
                    <a:pt x="75" y="3607"/>
                  </a:cubicBezTo>
                  <a:cubicBezTo>
                    <a:pt x="0" y="4069"/>
                    <a:pt x="125" y="4594"/>
                    <a:pt x="500" y="4857"/>
                  </a:cubicBezTo>
                  <a:cubicBezTo>
                    <a:pt x="588" y="4894"/>
                    <a:pt x="663" y="4957"/>
                    <a:pt x="713" y="5031"/>
                  </a:cubicBezTo>
                  <a:cubicBezTo>
                    <a:pt x="750" y="5119"/>
                    <a:pt x="775" y="5219"/>
                    <a:pt x="763" y="5319"/>
                  </a:cubicBezTo>
                  <a:cubicBezTo>
                    <a:pt x="763" y="5731"/>
                    <a:pt x="763" y="6131"/>
                    <a:pt x="750" y="6519"/>
                  </a:cubicBezTo>
                  <a:cubicBezTo>
                    <a:pt x="725" y="8156"/>
                    <a:pt x="700" y="9793"/>
                    <a:pt x="738" y="11417"/>
                  </a:cubicBezTo>
                  <a:cubicBezTo>
                    <a:pt x="775" y="13617"/>
                    <a:pt x="938" y="15804"/>
                    <a:pt x="1238" y="17978"/>
                  </a:cubicBezTo>
                  <a:cubicBezTo>
                    <a:pt x="1313" y="18465"/>
                    <a:pt x="1363" y="19940"/>
                    <a:pt x="1637" y="20690"/>
                  </a:cubicBezTo>
                  <a:cubicBezTo>
                    <a:pt x="1850" y="20690"/>
                    <a:pt x="2062" y="20677"/>
                    <a:pt x="2275" y="20677"/>
                  </a:cubicBezTo>
                  <a:cubicBezTo>
                    <a:pt x="3112" y="20627"/>
                    <a:pt x="3949" y="20540"/>
                    <a:pt x="4774" y="20415"/>
                  </a:cubicBezTo>
                  <a:cubicBezTo>
                    <a:pt x="4812" y="20165"/>
                    <a:pt x="4824" y="19915"/>
                    <a:pt x="4837" y="19690"/>
                  </a:cubicBezTo>
                  <a:cubicBezTo>
                    <a:pt x="4987" y="17978"/>
                    <a:pt x="5099" y="16266"/>
                    <a:pt x="5149" y="14554"/>
                  </a:cubicBezTo>
                  <a:cubicBezTo>
                    <a:pt x="5287" y="11092"/>
                    <a:pt x="5237" y="7606"/>
                    <a:pt x="5012" y="4144"/>
                  </a:cubicBezTo>
                  <a:cubicBezTo>
                    <a:pt x="4949" y="3120"/>
                    <a:pt x="4712" y="2120"/>
                    <a:pt x="4537" y="1108"/>
                  </a:cubicBezTo>
                  <a:cubicBezTo>
                    <a:pt x="4474" y="683"/>
                    <a:pt x="4362" y="358"/>
                    <a:pt x="3962" y="195"/>
                  </a:cubicBezTo>
                  <a:cubicBezTo>
                    <a:pt x="3671" y="75"/>
                    <a:pt x="3304" y="0"/>
                    <a:pt x="294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57"/>
            <p:cNvSpPr/>
            <p:nvPr/>
          </p:nvSpPr>
          <p:spPr>
            <a:xfrm>
              <a:off x="1901308" y="2632334"/>
              <a:ext cx="657498" cy="1554480"/>
            </a:xfrm>
            <a:custGeom>
              <a:rect b="b" l="l" r="r" t="t"/>
              <a:pathLst>
                <a:path extrusionOk="0" h="20862" w="8824">
                  <a:moveTo>
                    <a:pt x="3399" y="0"/>
                  </a:moveTo>
                  <a:cubicBezTo>
                    <a:pt x="3299" y="0"/>
                    <a:pt x="3191" y="12"/>
                    <a:pt x="3075" y="37"/>
                  </a:cubicBezTo>
                  <a:cubicBezTo>
                    <a:pt x="2613" y="137"/>
                    <a:pt x="2113" y="99"/>
                    <a:pt x="1638" y="261"/>
                  </a:cubicBezTo>
                  <a:cubicBezTo>
                    <a:pt x="876" y="536"/>
                    <a:pt x="501" y="1624"/>
                    <a:pt x="363" y="2711"/>
                  </a:cubicBezTo>
                  <a:cubicBezTo>
                    <a:pt x="1" y="5435"/>
                    <a:pt x="1763" y="8434"/>
                    <a:pt x="2987" y="10784"/>
                  </a:cubicBezTo>
                  <a:cubicBezTo>
                    <a:pt x="3237" y="11246"/>
                    <a:pt x="3462" y="11721"/>
                    <a:pt x="3662" y="12208"/>
                  </a:cubicBezTo>
                  <a:cubicBezTo>
                    <a:pt x="3800" y="12608"/>
                    <a:pt x="3912" y="12996"/>
                    <a:pt x="4000" y="13408"/>
                  </a:cubicBezTo>
                  <a:cubicBezTo>
                    <a:pt x="4125" y="13933"/>
                    <a:pt x="4250" y="14470"/>
                    <a:pt x="4375" y="14995"/>
                  </a:cubicBezTo>
                  <a:cubicBezTo>
                    <a:pt x="4837" y="16957"/>
                    <a:pt x="5299" y="18906"/>
                    <a:pt x="5762" y="20856"/>
                  </a:cubicBezTo>
                  <a:cubicBezTo>
                    <a:pt x="5810" y="20860"/>
                    <a:pt x="5858" y="20861"/>
                    <a:pt x="5907" y="20861"/>
                  </a:cubicBezTo>
                  <a:cubicBezTo>
                    <a:pt x="6336" y="20861"/>
                    <a:pt x="6773" y="20725"/>
                    <a:pt x="7211" y="20668"/>
                  </a:cubicBezTo>
                  <a:cubicBezTo>
                    <a:pt x="7686" y="20606"/>
                    <a:pt x="8161" y="20519"/>
                    <a:pt x="8648" y="20419"/>
                  </a:cubicBezTo>
                  <a:lnTo>
                    <a:pt x="8823" y="20381"/>
                  </a:lnTo>
                  <a:cubicBezTo>
                    <a:pt x="8786" y="19194"/>
                    <a:pt x="8586" y="17969"/>
                    <a:pt x="8499" y="16807"/>
                  </a:cubicBezTo>
                  <a:cubicBezTo>
                    <a:pt x="8236" y="13333"/>
                    <a:pt x="7199" y="9934"/>
                    <a:pt x="6274" y="6572"/>
                  </a:cubicBezTo>
                  <a:cubicBezTo>
                    <a:pt x="5862" y="5110"/>
                    <a:pt x="5437" y="3648"/>
                    <a:pt x="4999" y="2198"/>
                  </a:cubicBezTo>
                  <a:cubicBezTo>
                    <a:pt x="4737" y="1319"/>
                    <a:pt x="4474" y="0"/>
                    <a:pt x="339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0" name="Google Shape;1550;p57"/>
            <p:cNvSpPr/>
            <p:nvPr/>
          </p:nvSpPr>
          <p:spPr>
            <a:xfrm>
              <a:off x="1687160" y="2096289"/>
              <a:ext cx="580154" cy="622626"/>
            </a:xfrm>
            <a:custGeom>
              <a:rect b="b" l="l" r="r" t="t"/>
              <a:pathLst>
                <a:path extrusionOk="0" h="8356" w="7786">
                  <a:moveTo>
                    <a:pt x="4677" y="0"/>
                  </a:moveTo>
                  <a:cubicBezTo>
                    <a:pt x="3551" y="0"/>
                    <a:pt x="2433" y="245"/>
                    <a:pt x="1400" y="720"/>
                  </a:cubicBezTo>
                  <a:cubicBezTo>
                    <a:pt x="1000" y="870"/>
                    <a:pt x="638" y="1120"/>
                    <a:pt x="363" y="1445"/>
                  </a:cubicBezTo>
                  <a:cubicBezTo>
                    <a:pt x="113" y="1782"/>
                    <a:pt x="0" y="2269"/>
                    <a:pt x="213" y="2644"/>
                  </a:cubicBezTo>
                  <a:cubicBezTo>
                    <a:pt x="525" y="3219"/>
                    <a:pt x="1388" y="3232"/>
                    <a:pt x="1663" y="3781"/>
                  </a:cubicBezTo>
                  <a:cubicBezTo>
                    <a:pt x="1912" y="4256"/>
                    <a:pt x="1750" y="5231"/>
                    <a:pt x="1788" y="5756"/>
                  </a:cubicBezTo>
                  <a:cubicBezTo>
                    <a:pt x="1838" y="6606"/>
                    <a:pt x="1800" y="7530"/>
                    <a:pt x="1987" y="8355"/>
                  </a:cubicBezTo>
                  <a:lnTo>
                    <a:pt x="7574" y="8205"/>
                  </a:lnTo>
                  <a:cubicBezTo>
                    <a:pt x="7561" y="8018"/>
                    <a:pt x="7499" y="7793"/>
                    <a:pt x="7499" y="7705"/>
                  </a:cubicBezTo>
                  <a:cubicBezTo>
                    <a:pt x="7399" y="6756"/>
                    <a:pt x="7436" y="5793"/>
                    <a:pt x="7611" y="4856"/>
                  </a:cubicBezTo>
                  <a:cubicBezTo>
                    <a:pt x="7786" y="3831"/>
                    <a:pt x="7786" y="2794"/>
                    <a:pt x="7611" y="1782"/>
                  </a:cubicBezTo>
                  <a:cubicBezTo>
                    <a:pt x="7386" y="520"/>
                    <a:pt x="6624" y="132"/>
                    <a:pt x="5387" y="32"/>
                  </a:cubicBezTo>
                  <a:cubicBezTo>
                    <a:pt x="5150" y="11"/>
                    <a:pt x="4914" y="0"/>
                    <a:pt x="467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1" name="Google Shape;1551;p57"/>
            <p:cNvSpPr/>
            <p:nvPr/>
          </p:nvSpPr>
          <p:spPr>
            <a:xfrm>
              <a:off x="1881786" y="1748538"/>
              <a:ext cx="222569" cy="271822"/>
            </a:xfrm>
            <a:custGeom>
              <a:rect b="b" l="l" r="r" t="t"/>
              <a:pathLst>
                <a:path extrusionOk="0" h="3648" w="2987">
                  <a:moveTo>
                    <a:pt x="2175" y="1"/>
                  </a:moveTo>
                  <a:cubicBezTo>
                    <a:pt x="2100" y="1"/>
                    <a:pt x="2000" y="1"/>
                    <a:pt x="1962" y="63"/>
                  </a:cubicBezTo>
                  <a:cubicBezTo>
                    <a:pt x="1937" y="113"/>
                    <a:pt x="1925" y="163"/>
                    <a:pt x="1937" y="226"/>
                  </a:cubicBezTo>
                  <a:cubicBezTo>
                    <a:pt x="1912" y="313"/>
                    <a:pt x="1837" y="401"/>
                    <a:pt x="1750" y="438"/>
                  </a:cubicBezTo>
                  <a:cubicBezTo>
                    <a:pt x="1575" y="488"/>
                    <a:pt x="1387" y="538"/>
                    <a:pt x="1200" y="576"/>
                  </a:cubicBezTo>
                  <a:cubicBezTo>
                    <a:pt x="713" y="726"/>
                    <a:pt x="13" y="1013"/>
                    <a:pt x="0" y="1613"/>
                  </a:cubicBezTo>
                  <a:cubicBezTo>
                    <a:pt x="0" y="1738"/>
                    <a:pt x="13" y="1875"/>
                    <a:pt x="63" y="2000"/>
                  </a:cubicBezTo>
                  <a:cubicBezTo>
                    <a:pt x="88" y="2075"/>
                    <a:pt x="125" y="2163"/>
                    <a:pt x="150" y="2225"/>
                  </a:cubicBezTo>
                  <a:cubicBezTo>
                    <a:pt x="263" y="2538"/>
                    <a:pt x="375" y="2825"/>
                    <a:pt x="488" y="3137"/>
                  </a:cubicBezTo>
                  <a:cubicBezTo>
                    <a:pt x="538" y="3275"/>
                    <a:pt x="600" y="3400"/>
                    <a:pt x="700" y="3512"/>
                  </a:cubicBezTo>
                  <a:cubicBezTo>
                    <a:pt x="799" y="3605"/>
                    <a:pt x="927" y="3647"/>
                    <a:pt x="1060" y="3647"/>
                  </a:cubicBezTo>
                  <a:cubicBezTo>
                    <a:pt x="1249" y="3647"/>
                    <a:pt x="1448" y="3564"/>
                    <a:pt x="1587" y="3425"/>
                  </a:cubicBezTo>
                  <a:cubicBezTo>
                    <a:pt x="1725" y="3262"/>
                    <a:pt x="1825" y="3075"/>
                    <a:pt x="1875" y="2875"/>
                  </a:cubicBezTo>
                  <a:cubicBezTo>
                    <a:pt x="1912" y="2725"/>
                    <a:pt x="1887" y="2475"/>
                    <a:pt x="1987" y="2350"/>
                  </a:cubicBezTo>
                  <a:cubicBezTo>
                    <a:pt x="2037" y="2288"/>
                    <a:pt x="2125" y="2250"/>
                    <a:pt x="2175" y="2188"/>
                  </a:cubicBezTo>
                  <a:cubicBezTo>
                    <a:pt x="2275" y="2063"/>
                    <a:pt x="2225" y="1875"/>
                    <a:pt x="2225" y="1725"/>
                  </a:cubicBezTo>
                  <a:cubicBezTo>
                    <a:pt x="2237" y="1563"/>
                    <a:pt x="2312" y="1400"/>
                    <a:pt x="2437" y="1300"/>
                  </a:cubicBezTo>
                  <a:cubicBezTo>
                    <a:pt x="2600" y="1188"/>
                    <a:pt x="2737" y="1050"/>
                    <a:pt x="2850" y="900"/>
                  </a:cubicBezTo>
                  <a:cubicBezTo>
                    <a:pt x="2950" y="788"/>
                    <a:pt x="2987" y="638"/>
                    <a:pt x="2987" y="488"/>
                  </a:cubicBezTo>
                  <a:cubicBezTo>
                    <a:pt x="2950" y="313"/>
                    <a:pt x="2837" y="176"/>
                    <a:pt x="2675" y="101"/>
                  </a:cubicBezTo>
                  <a:cubicBezTo>
                    <a:pt x="2512" y="38"/>
                    <a:pt x="2337" y="1"/>
                    <a:pt x="21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57"/>
            <p:cNvSpPr/>
            <p:nvPr/>
          </p:nvSpPr>
          <p:spPr>
            <a:xfrm>
              <a:off x="2650903" y="2052103"/>
              <a:ext cx="201184" cy="269065"/>
            </a:xfrm>
            <a:custGeom>
              <a:rect b="b" l="l" r="r" t="t"/>
              <a:pathLst>
                <a:path extrusionOk="0" h="3611" w="2700">
                  <a:moveTo>
                    <a:pt x="2273" y="0"/>
                  </a:moveTo>
                  <a:cubicBezTo>
                    <a:pt x="2248" y="0"/>
                    <a:pt x="2224" y="14"/>
                    <a:pt x="2200" y="38"/>
                  </a:cubicBezTo>
                  <a:cubicBezTo>
                    <a:pt x="2175" y="63"/>
                    <a:pt x="2150" y="88"/>
                    <a:pt x="2125" y="126"/>
                  </a:cubicBezTo>
                  <a:cubicBezTo>
                    <a:pt x="1863" y="501"/>
                    <a:pt x="1500" y="813"/>
                    <a:pt x="1250" y="1175"/>
                  </a:cubicBezTo>
                  <a:cubicBezTo>
                    <a:pt x="1000" y="1538"/>
                    <a:pt x="725" y="1888"/>
                    <a:pt x="450" y="2238"/>
                  </a:cubicBezTo>
                  <a:cubicBezTo>
                    <a:pt x="400" y="2300"/>
                    <a:pt x="351" y="2375"/>
                    <a:pt x="301" y="2437"/>
                  </a:cubicBezTo>
                  <a:cubicBezTo>
                    <a:pt x="151" y="2650"/>
                    <a:pt x="1" y="2862"/>
                    <a:pt x="13" y="3112"/>
                  </a:cubicBezTo>
                  <a:cubicBezTo>
                    <a:pt x="26" y="3300"/>
                    <a:pt x="151" y="3462"/>
                    <a:pt x="313" y="3550"/>
                  </a:cubicBezTo>
                  <a:cubicBezTo>
                    <a:pt x="403" y="3592"/>
                    <a:pt x="487" y="3611"/>
                    <a:pt x="565" y="3611"/>
                  </a:cubicBezTo>
                  <a:cubicBezTo>
                    <a:pt x="1016" y="3611"/>
                    <a:pt x="1276" y="2982"/>
                    <a:pt x="1500" y="2662"/>
                  </a:cubicBezTo>
                  <a:cubicBezTo>
                    <a:pt x="1600" y="2525"/>
                    <a:pt x="1863" y="2500"/>
                    <a:pt x="2000" y="2425"/>
                  </a:cubicBezTo>
                  <a:cubicBezTo>
                    <a:pt x="2188" y="2300"/>
                    <a:pt x="2350" y="2138"/>
                    <a:pt x="2475" y="1950"/>
                  </a:cubicBezTo>
                  <a:cubicBezTo>
                    <a:pt x="2700" y="1638"/>
                    <a:pt x="2625" y="1200"/>
                    <a:pt x="2300" y="988"/>
                  </a:cubicBezTo>
                  <a:cubicBezTo>
                    <a:pt x="2188" y="938"/>
                    <a:pt x="2075" y="888"/>
                    <a:pt x="1950" y="850"/>
                  </a:cubicBezTo>
                  <a:cubicBezTo>
                    <a:pt x="2013" y="738"/>
                    <a:pt x="2088" y="638"/>
                    <a:pt x="2175" y="550"/>
                  </a:cubicBezTo>
                  <a:cubicBezTo>
                    <a:pt x="2263" y="451"/>
                    <a:pt x="2337" y="326"/>
                    <a:pt x="2375" y="201"/>
                  </a:cubicBezTo>
                  <a:cubicBezTo>
                    <a:pt x="2387" y="126"/>
                    <a:pt x="2387" y="38"/>
                    <a:pt x="2312" y="13"/>
                  </a:cubicBezTo>
                  <a:cubicBezTo>
                    <a:pt x="2299" y="4"/>
                    <a:pt x="2286" y="0"/>
                    <a:pt x="22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3" name="Google Shape;1553;p57"/>
            <p:cNvSpPr/>
            <p:nvPr/>
          </p:nvSpPr>
          <p:spPr>
            <a:xfrm>
              <a:off x="2647178" y="2048377"/>
              <a:ext cx="207741" cy="276665"/>
            </a:xfrm>
            <a:custGeom>
              <a:rect b="b" l="l" r="r" t="t"/>
              <a:pathLst>
                <a:path extrusionOk="0" h="3713" w="2788">
                  <a:moveTo>
                    <a:pt x="2336" y="108"/>
                  </a:moveTo>
                  <a:cubicBezTo>
                    <a:pt x="2342" y="108"/>
                    <a:pt x="2346" y="109"/>
                    <a:pt x="2350" y="113"/>
                  </a:cubicBezTo>
                  <a:cubicBezTo>
                    <a:pt x="2387" y="126"/>
                    <a:pt x="2400" y="188"/>
                    <a:pt x="2387" y="238"/>
                  </a:cubicBezTo>
                  <a:cubicBezTo>
                    <a:pt x="2337" y="363"/>
                    <a:pt x="2275" y="476"/>
                    <a:pt x="2200" y="575"/>
                  </a:cubicBezTo>
                  <a:lnTo>
                    <a:pt x="2150" y="625"/>
                  </a:lnTo>
                  <a:cubicBezTo>
                    <a:pt x="2075" y="700"/>
                    <a:pt x="2013" y="788"/>
                    <a:pt x="1963" y="888"/>
                  </a:cubicBezTo>
                  <a:lnTo>
                    <a:pt x="1938" y="925"/>
                  </a:lnTo>
                  <a:lnTo>
                    <a:pt x="1988" y="950"/>
                  </a:lnTo>
                  <a:cubicBezTo>
                    <a:pt x="2038" y="975"/>
                    <a:pt x="2088" y="1000"/>
                    <a:pt x="2138" y="1013"/>
                  </a:cubicBezTo>
                  <a:cubicBezTo>
                    <a:pt x="2213" y="1025"/>
                    <a:pt x="2275" y="1050"/>
                    <a:pt x="2325" y="1088"/>
                  </a:cubicBezTo>
                  <a:cubicBezTo>
                    <a:pt x="2625" y="1288"/>
                    <a:pt x="2700" y="1688"/>
                    <a:pt x="2487" y="1988"/>
                  </a:cubicBezTo>
                  <a:cubicBezTo>
                    <a:pt x="2362" y="2163"/>
                    <a:pt x="2200" y="2325"/>
                    <a:pt x="2013" y="2437"/>
                  </a:cubicBezTo>
                  <a:cubicBezTo>
                    <a:pt x="1963" y="2462"/>
                    <a:pt x="1900" y="2487"/>
                    <a:pt x="1838" y="2512"/>
                  </a:cubicBezTo>
                  <a:cubicBezTo>
                    <a:pt x="1700" y="2525"/>
                    <a:pt x="1588" y="2587"/>
                    <a:pt x="1500" y="2687"/>
                  </a:cubicBezTo>
                  <a:cubicBezTo>
                    <a:pt x="1450" y="2762"/>
                    <a:pt x="1400" y="2837"/>
                    <a:pt x="1350" y="2925"/>
                  </a:cubicBezTo>
                  <a:cubicBezTo>
                    <a:pt x="1157" y="3251"/>
                    <a:pt x="938" y="3610"/>
                    <a:pt x="614" y="3610"/>
                  </a:cubicBezTo>
                  <a:cubicBezTo>
                    <a:pt x="540" y="3610"/>
                    <a:pt x="461" y="3591"/>
                    <a:pt x="376" y="3550"/>
                  </a:cubicBezTo>
                  <a:cubicBezTo>
                    <a:pt x="226" y="3475"/>
                    <a:pt x="126" y="3325"/>
                    <a:pt x="113" y="3162"/>
                  </a:cubicBezTo>
                  <a:cubicBezTo>
                    <a:pt x="88" y="2937"/>
                    <a:pt x="238" y="2725"/>
                    <a:pt x="388" y="2525"/>
                  </a:cubicBezTo>
                  <a:lnTo>
                    <a:pt x="550" y="2325"/>
                  </a:lnTo>
                  <a:lnTo>
                    <a:pt x="725" y="2113"/>
                  </a:lnTo>
                  <a:cubicBezTo>
                    <a:pt x="925" y="1838"/>
                    <a:pt x="1150" y="1550"/>
                    <a:pt x="1350" y="1263"/>
                  </a:cubicBezTo>
                  <a:cubicBezTo>
                    <a:pt x="1475" y="1088"/>
                    <a:pt x="1625" y="913"/>
                    <a:pt x="1775" y="763"/>
                  </a:cubicBezTo>
                  <a:cubicBezTo>
                    <a:pt x="1938" y="588"/>
                    <a:pt x="2088" y="401"/>
                    <a:pt x="2225" y="201"/>
                  </a:cubicBezTo>
                  <a:cubicBezTo>
                    <a:pt x="2250" y="176"/>
                    <a:pt x="2263" y="151"/>
                    <a:pt x="2288" y="126"/>
                  </a:cubicBezTo>
                  <a:cubicBezTo>
                    <a:pt x="2305" y="117"/>
                    <a:pt x="2323" y="108"/>
                    <a:pt x="2336" y="108"/>
                  </a:cubicBezTo>
                  <a:close/>
                  <a:moveTo>
                    <a:pt x="2306" y="0"/>
                  </a:moveTo>
                  <a:cubicBezTo>
                    <a:pt x="2271" y="0"/>
                    <a:pt x="2237" y="14"/>
                    <a:pt x="2213" y="38"/>
                  </a:cubicBezTo>
                  <a:cubicBezTo>
                    <a:pt x="2175" y="76"/>
                    <a:pt x="2150" y="113"/>
                    <a:pt x="2125" y="151"/>
                  </a:cubicBezTo>
                  <a:cubicBezTo>
                    <a:pt x="1988" y="338"/>
                    <a:pt x="1838" y="513"/>
                    <a:pt x="1688" y="675"/>
                  </a:cubicBezTo>
                  <a:cubicBezTo>
                    <a:pt x="1525" y="850"/>
                    <a:pt x="1388" y="1013"/>
                    <a:pt x="1250" y="1200"/>
                  </a:cubicBezTo>
                  <a:cubicBezTo>
                    <a:pt x="1050" y="1488"/>
                    <a:pt x="838" y="1775"/>
                    <a:pt x="625" y="2038"/>
                  </a:cubicBezTo>
                  <a:lnTo>
                    <a:pt x="475" y="2263"/>
                  </a:lnTo>
                  <a:lnTo>
                    <a:pt x="313" y="2462"/>
                  </a:lnTo>
                  <a:cubicBezTo>
                    <a:pt x="151" y="2687"/>
                    <a:pt x="1" y="2912"/>
                    <a:pt x="13" y="3162"/>
                  </a:cubicBezTo>
                  <a:cubicBezTo>
                    <a:pt x="38" y="3375"/>
                    <a:pt x="151" y="3550"/>
                    <a:pt x="338" y="3650"/>
                  </a:cubicBezTo>
                  <a:cubicBezTo>
                    <a:pt x="426" y="3687"/>
                    <a:pt x="525" y="3712"/>
                    <a:pt x="613" y="3712"/>
                  </a:cubicBezTo>
                  <a:cubicBezTo>
                    <a:pt x="1000" y="3712"/>
                    <a:pt x="1250" y="3287"/>
                    <a:pt x="1413" y="2975"/>
                  </a:cubicBezTo>
                  <a:cubicBezTo>
                    <a:pt x="1475" y="2887"/>
                    <a:pt x="1525" y="2800"/>
                    <a:pt x="1575" y="2737"/>
                  </a:cubicBezTo>
                  <a:cubicBezTo>
                    <a:pt x="1650" y="2662"/>
                    <a:pt x="1738" y="2612"/>
                    <a:pt x="1850" y="2600"/>
                  </a:cubicBezTo>
                  <a:cubicBezTo>
                    <a:pt x="1913" y="2575"/>
                    <a:pt x="1988" y="2550"/>
                    <a:pt x="2050" y="2512"/>
                  </a:cubicBezTo>
                  <a:cubicBezTo>
                    <a:pt x="2250" y="2388"/>
                    <a:pt x="2412" y="2225"/>
                    <a:pt x="2550" y="2025"/>
                  </a:cubicBezTo>
                  <a:cubicBezTo>
                    <a:pt x="2787" y="1688"/>
                    <a:pt x="2700" y="1225"/>
                    <a:pt x="2350" y="1000"/>
                  </a:cubicBezTo>
                  <a:cubicBezTo>
                    <a:pt x="2288" y="950"/>
                    <a:pt x="2213" y="925"/>
                    <a:pt x="2138" y="900"/>
                  </a:cubicBezTo>
                  <a:cubicBezTo>
                    <a:pt x="2113" y="900"/>
                    <a:pt x="2075" y="888"/>
                    <a:pt x="2050" y="875"/>
                  </a:cubicBezTo>
                  <a:cubicBezTo>
                    <a:pt x="2100" y="813"/>
                    <a:pt x="2150" y="750"/>
                    <a:pt x="2200" y="688"/>
                  </a:cubicBezTo>
                  <a:lnTo>
                    <a:pt x="2250" y="638"/>
                  </a:lnTo>
                  <a:cubicBezTo>
                    <a:pt x="2337" y="526"/>
                    <a:pt x="2412" y="401"/>
                    <a:pt x="2450" y="263"/>
                  </a:cubicBezTo>
                  <a:cubicBezTo>
                    <a:pt x="2487" y="163"/>
                    <a:pt x="2450" y="63"/>
                    <a:pt x="2362" y="13"/>
                  </a:cubicBezTo>
                  <a:cubicBezTo>
                    <a:pt x="2345" y="4"/>
                    <a:pt x="2326" y="0"/>
                    <a:pt x="230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4" name="Google Shape;1554;p57"/>
            <p:cNvSpPr/>
            <p:nvPr/>
          </p:nvSpPr>
          <p:spPr>
            <a:xfrm>
              <a:off x="2023062" y="2108360"/>
              <a:ext cx="497594" cy="607351"/>
            </a:xfrm>
            <a:custGeom>
              <a:rect b="b" l="l" r="r" t="t"/>
              <a:pathLst>
                <a:path extrusionOk="0" h="8151" w="6678">
                  <a:moveTo>
                    <a:pt x="1716" y="0"/>
                  </a:moveTo>
                  <a:cubicBezTo>
                    <a:pt x="707" y="0"/>
                    <a:pt x="0" y="1069"/>
                    <a:pt x="179" y="2057"/>
                  </a:cubicBezTo>
                  <a:cubicBezTo>
                    <a:pt x="429" y="3370"/>
                    <a:pt x="2141" y="5019"/>
                    <a:pt x="2991" y="6006"/>
                  </a:cubicBezTo>
                  <a:cubicBezTo>
                    <a:pt x="3690" y="6819"/>
                    <a:pt x="4465" y="7606"/>
                    <a:pt x="5440" y="8043"/>
                  </a:cubicBezTo>
                  <a:cubicBezTo>
                    <a:pt x="5606" y="8116"/>
                    <a:pt x="5759" y="8150"/>
                    <a:pt x="5896" y="8150"/>
                  </a:cubicBezTo>
                  <a:cubicBezTo>
                    <a:pt x="6344" y="8150"/>
                    <a:pt x="6620" y="7784"/>
                    <a:pt x="6640" y="7218"/>
                  </a:cubicBezTo>
                  <a:cubicBezTo>
                    <a:pt x="6677" y="6094"/>
                    <a:pt x="6190" y="5032"/>
                    <a:pt x="5627" y="4044"/>
                  </a:cubicBezTo>
                  <a:cubicBezTo>
                    <a:pt x="5390" y="3607"/>
                    <a:pt x="5127" y="3182"/>
                    <a:pt x="4865" y="2770"/>
                  </a:cubicBezTo>
                  <a:cubicBezTo>
                    <a:pt x="4603" y="2382"/>
                    <a:pt x="4328" y="1995"/>
                    <a:pt x="4053" y="1620"/>
                  </a:cubicBezTo>
                  <a:cubicBezTo>
                    <a:pt x="3540" y="933"/>
                    <a:pt x="2741" y="108"/>
                    <a:pt x="1866" y="8"/>
                  </a:cubicBezTo>
                  <a:cubicBezTo>
                    <a:pt x="1815" y="3"/>
                    <a:pt x="1765" y="0"/>
                    <a:pt x="171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57"/>
            <p:cNvSpPr/>
            <p:nvPr/>
          </p:nvSpPr>
          <p:spPr>
            <a:xfrm>
              <a:off x="2367831" y="2220651"/>
              <a:ext cx="390222" cy="493273"/>
            </a:xfrm>
            <a:custGeom>
              <a:rect b="b" l="l" r="r" t="t"/>
              <a:pathLst>
                <a:path extrusionOk="0" h="6620" w="5237">
                  <a:moveTo>
                    <a:pt x="4025" y="1"/>
                  </a:moveTo>
                  <a:cubicBezTo>
                    <a:pt x="3425" y="513"/>
                    <a:pt x="2150" y="1738"/>
                    <a:pt x="1975" y="1875"/>
                  </a:cubicBezTo>
                  <a:cubicBezTo>
                    <a:pt x="1250" y="2525"/>
                    <a:pt x="588" y="3200"/>
                    <a:pt x="238" y="4137"/>
                  </a:cubicBezTo>
                  <a:cubicBezTo>
                    <a:pt x="26" y="4724"/>
                    <a:pt x="1" y="5399"/>
                    <a:pt x="313" y="5936"/>
                  </a:cubicBezTo>
                  <a:cubicBezTo>
                    <a:pt x="538" y="6324"/>
                    <a:pt x="990" y="6620"/>
                    <a:pt x="1426" y="6620"/>
                  </a:cubicBezTo>
                  <a:cubicBezTo>
                    <a:pt x="1595" y="6620"/>
                    <a:pt x="1762" y="6575"/>
                    <a:pt x="1913" y="6474"/>
                  </a:cubicBezTo>
                  <a:cubicBezTo>
                    <a:pt x="2537" y="6024"/>
                    <a:pt x="2862" y="5137"/>
                    <a:pt x="3275" y="4512"/>
                  </a:cubicBezTo>
                  <a:cubicBezTo>
                    <a:pt x="3812" y="3725"/>
                    <a:pt x="4299" y="2900"/>
                    <a:pt x="4737" y="2050"/>
                  </a:cubicBezTo>
                  <a:cubicBezTo>
                    <a:pt x="4924" y="1738"/>
                    <a:pt x="5087" y="1413"/>
                    <a:pt x="5237" y="1075"/>
                  </a:cubicBezTo>
                  <a:cubicBezTo>
                    <a:pt x="4837" y="725"/>
                    <a:pt x="4412" y="388"/>
                    <a:pt x="402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6" name="Google Shape;1556;p57"/>
            <p:cNvSpPr/>
            <p:nvPr/>
          </p:nvSpPr>
          <p:spPr>
            <a:xfrm>
              <a:off x="1797065" y="2711392"/>
              <a:ext cx="57151" cy="84870"/>
            </a:xfrm>
            <a:custGeom>
              <a:rect b="b" l="l" r="r" t="t"/>
              <a:pathLst>
                <a:path extrusionOk="0" h="1139" w="767">
                  <a:moveTo>
                    <a:pt x="487" y="0"/>
                  </a:moveTo>
                  <a:lnTo>
                    <a:pt x="25" y="75"/>
                  </a:lnTo>
                  <a:cubicBezTo>
                    <a:pt x="0" y="325"/>
                    <a:pt x="75" y="588"/>
                    <a:pt x="225" y="788"/>
                  </a:cubicBezTo>
                  <a:cubicBezTo>
                    <a:pt x="288" y="850"/>
                    <a:pt x="325" y="888"/>
                    <a:pt x="363" y="925"/>
                  </a:cubicBezTo>
                  <a:cubicBezTo>
                    <a:pt x="388" y="950"/>
                    <a:pt x="400" y="1000"/>
                    <a:pt x="400" y="1037"/>
                  </a:cubicBezTo>
                  <a:cubicBezTo>
                    <a:pt x="405" y="1109"/>
                    <a:pt x="463" y="1138"/>
                    <a:pt x="530" y="1138"/>
                  </a:cubicBezTo>
                  <a:cubicBezTo>
                    <a:pt x="638" y="1138"/>
                    <a:pt x="767" y="1059"/>
                    <a:pt x="712" y="950"/>
                  </a:cubicBezTo>
                  <a:cubicBezTo>
                    <a:pt x="700" y="875"/>
                    <a:pt x="675" y="800"/>
                    <a:pt x="637" y="738"/>
                  </a:cubicBezTo>
                  <a:cubicBezTo>
                    <a:pt x="625" y="725"/>
                    <a:pt x="612" y="713"/>
                    <a:pt x="600" y="700"/>
                  </a:cubicBezTo>
                  <a:cubicBezTo>
                    <a:pt x="600" y="700"/>
                    <a:pt x="600" y="688"/>
                    <a:pt x="600" y="688"/>
                  </a:cubicBezTo>
                  <a:cubicBezTo>
                    <a:pt x="562" y="663"/>
                    <a:pt x="525" y="625"/>
                    <a:pt x="487" y="588"/>
                  </a:cubicBezTo>
                  <a:cubicBezTo>
                    <a:pt x="487" y="588"/>
                    <a:pt x="475" y="163"/>
                    <a:pt x="4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7" name="Google Shape;1557;p57"/>
            <p:cNvSpPr/>
            <p:nvPr/>
          </p:nvSpPr>
          <p:spPr>
            <a:xfrm>
              <a:off x="1792371" y="2710423"/>
              <a:ext cx="63410" cy="91352"/>
            </a:xfrm>
            <a:custGeom>
              <a:rect b="b" l="l" r="r" t="t"/>
              <a:pathLst>
                <a:path extrusionOk="0" h="1226" w="851">
                  <a:moveTo>
                    <a:pt x="500" y="1"/>
                  </a:moveTo>
                  <a:lnTo>
                    <a:pt x="500" y="1"/>
                  </a:lnTo>
                  <a:cubicBezTo>
                    <a:pt x="488" y="151"/>
                    <a:pt x="513" y="576"/>
                    <a:pt x="513" y="601"/>
                  </a:cubicBezTo>
                  <a:lnTo>
                    <a:pt x="513" y="613"/>
                  </a:lnTo>
                  <a:lnTo>
                    <a:pt x="525" y="626"/>
                  </a:lnTo>
                  <a:cubicBezTo>
                    <a:pt x="550" y="663"/>
                    <a:pt x="575" y="688"/>
                    <a:pt x="600" y="713"/>
                  </a:cubicBezTo>
                  <a:lnTo>
                    <a:pt x="625" y="726"/>
                  </a:lnTo>
                  <a:cubicBezTo>
                    <a:pt x="625" y="738"/>
                    <a:pt x="638" y="751"/>
                    <a:pt x="650" y="776"/>
                  </a:cubicBezTo>
                  <a:cubicBezTo>
                    <a:pt x="688" y="826"/>
                    <a:pt x="713" y="888"/>
                    <a:pt x="725" y="950"/>
                  </a:cubicBezTo>
                  <a:cubicBezTo>
                    <a:pt x="738" y="1013"/>
                    <a:pt x="713" y="1088"/>
                    <a:pt x="638" y="1113"/>
                  </a:cubicBezTo>
                  <a:cubicBezTo>
                    <a:pt x="600" y="1113"/>
                    <a:pt x="575" y="1113"/>
                    <a:pt x="538" y="1088"/>
                  </a:cubicBezTo>
                  <a:cubicBezTo>
                    <a:pt x="525" y="1075"/>
                    <a:pt x="500" y="1063"/>
                    <a:pt x="500" y="1038"/>
                  </a:cubicBezTo>
                  <a:cubicBezTo>
                    <a:pt x="500" y="988"/>
                    <a:pt x="475" y="938"/>
                    <a:pt x="463" y="901"/>
                  </a:cubicBezTo>
                  <a:lnTo>
                    <a:pt x="451" y="888"/>
                  </a:lnTo>
                  <a:cubicBezTo>
                    <a:pt x="413" y="863"/>
                    <a:pt x="388" y="838"/>
                    <a:pt x="351" y="801"/>
                  </a:cubicBezTo>
                  <a:lnTo>
                    <a:pt x="313" y="763"/>
                  </a:lnTo>
                  <a:cubicBezTo>
                    <a:pt x="163" y="576"/>
                    <a:pt x="101" y="326"/>
                    <a:pt x="126" y="76"/>
                  </a:cubicBezTo>
                  <a:lnTo>
                    <a:pt x="26" y="76"/>
                  </a:lnTo>
                  <a:cubicBezTo>
                    <a:pt x="1" y="351"/>
                    <a:pt x="76" y="626"/>
                    <a:pt x="251" y="838"/>
                  </a:cubicBezTo>
                  <a:lnTo>
                    <a:pt x="276" y="876"/>
                  </a:lnTo>
                  <a:cubicBezTo>
                    <a:pt x="313" y="913"/>
                    <a:pt x="351" y="938"/>
                    <a:pt x="376" y="963"/>
                  </a:cubicBezTo>
                  <a:cubicBezTo>
                    <a:pt x="388" y="988"/>
                    <a:pt x="401" y="1025"/>
                    <a:pt x="401" y="1050"/>
                  </a:cubicBezTo>
                  <a:cubicBezTo>
                    <a:pt x="413" y="1113"/>
                    <a:pt x="438" y="1150"/>
                    <a:pt x="488" y="1175"/>
                  </a:cubicBezTo>
                  <a:cubicBezTo>
                    <a:pt x="525" y="1200"/>
                    <a:pt x="575" y="1213"/>
                    <a:pt x="613" y="1225"/>
                  </a:cubicBezTo>
                  <a:cubicBezTo>
                    <a:pt x="638" y="1213"/>
                    <a:pt x="650" y="1213"/>
                    <a:pt x="675" y="1200"/>
                  </a:cubicBezTo>
                  <a:cubicBezTo>
                    <a:pt x="788" y="1175"/>
                    <a:pt x="850" y="1050"/>
                    <a:pt x="825" y="938"/>
                  </a:cubicBezTo>
                  <a:cubicBezTo>
                    <a:pt x="813" y="863"/>
                    <a:pt x="788" y="788"/>
                    <a:pt x="738" y="713"/>
                  </a:cubicBezTo>
                  <a:cubicBezTo>
                    <a:pt x="738" y="713"/>
                    <a:pt x="725" y="701"/>
                    <a:pt x="725" y="688"/>
                  </a:cubicBezTo>
                  <a:lnTo>
                    <a:pt x="725" y="676"/>
                  </a:lnTo>
                  <a:lnTo>
                    <a:pt x="688" y="651"/>
                  </a:lnTo>
                  <a:cubicBezTo>
                    <a:pt x="663" y="626"/>
                    <a:pt x="638" y="601"/>
                    <a:pt x="600" y="576"/>
                  </a:cubicBezTo>
                  <a:cubicBezTo>
                    <a:pt x="600" y="476"/>
                    <a:pt x="600" y="138"/>
                    <a:pt x="600" y="13"/>
                  </a:cubicBezTo>
                  <a:lnTo>
                    <a:pt x="50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8" name="Google Shape;1558;p57"/>
            <p:cNvSpPr/>
            <p:nvPr/>
          </p:nvSpPr>
          <p:spPr>
            <a:xfrm>
              <a:off x="2019560" y="1876029"/>
              <a:ext cx="41056" cy="58492"/>
            </a:xfrm>
            <a:custGeom>
              <a:rect b="b" l="l" r="r" t="t"/>
              <a:pathLst>
                <a:path extrusionOk="0" h="785" w="551">
                  <a:moveTo>
                    <a:pt x="256" y="0"/>
                  </a:moveTo>
                  <a:cubicBezTo>
                    <a:pt x="229" y="0"/>
                    <a:pt x="202" y="5"/>
                    <a:pt x="176" y="14"/>
                  </a:cubicBezTo>
                  <a:cubicBezTo>
                    <a:pt x="1" y="102"/>
                    <a:pt x="1" y="364"/>
                    <a:pt x="51" y="514"/>
                  </a:cubicBezTo>
                  <a:cubicBezTo>
                    <a:pt x="95" y="621"/>
                    <a:pt x="235" y="784"/>
                    <a:pt x="356" y="784"/>
                  </a:cubicBezTo>
                  <a:cubicBezTo>
                    <a:pt x="406" y="784"/>
                    <a:pt x="452" y="758"/>
                    <a:pt x="488" y="689"/>
                  </a:cubicBezTo>
                  <a:cubicBezTo>
                    <a:pt x="538" y="589"/>
                    <a:pt x="551" y="477"/>
                    <a:pt x="538" y="364"/>
                  </a:cubicBezTo>
                  <a:cubicBezTo>
                    <a:pt x="526" y="302"/>
                    <a:pt x="513" y="252"/>
                    <a:pt x="488" y="202"/>
                  </a:cubicBezTo>
                  <a:cubicBezTo>
                    <a:pt x="478" y="81"/>
                    <a:pt x="370" y="0"/>
                    <a:pt x="2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9" name="Google Shape;1559;p57"/>
            <p:cNvSpPr/>
            <p:nvPr/>
          </p:nvSpPr>
          <p:spPr>
            <a:xfrm>
              <a:off x="1906897" y="4314907"/>
              <a:ext cx="143511" cy="95003"/>
            </a:xfrm>
            <a:custGeom>
              <a:rect b="b" l="l" r="r" t="t"/>
              <a:pathLst>
                <a:path extrusionOk="0" h="1275" w="1926">
                  <a:moveTo>
                    <a:pt x="1376" y="1"/>
                  </a:moveTo>
                  <a:cubicBezTo>
                    <a:pt x="1116" y="1"/>
                    <a:pt x="780" y="62"/>
                    <a:pt x="638" y="62"/>
                  </a:cubicBezTo>
                  <a:cubicBezTo>
                    <a:pt x="351" y="62"/>
                    <a:pt x="263" y="62"/>
                    <a:pt x="163" y="349"/>
                  </a:cubicBezTo>
                  <a:cubicBezTo>
                    <a:pt x="88" y="574"/>
                    <a:pt x="1" y="1087"/>
                    <a:pt x="226" y="1274"/>
                  </a:cubicBezTo>
                  <a:lnTo>
                    <a:pt x="1863" y="1274"/>
                  </a:lnTo>
                  <a:lnTo>
                    <a:pt x="1888" y="1249"/>
                  </a:lnTo>
                  <a:cubicBezTo>
                    <a:pt x="1913" y="1187"/>
                    <a:pt x="1925" y="1099"/>
                    <a:pt x="1913" y="1024"/>
                  </a:cubicBezTo>
                  <a:cubicBezTo>
                    <a:pt x="1888" y="824"/>
                    <a:pt x="1863" y="199"/>
                    <a:pt x="1675" y="62"/>
                  </a:cubicBezTo>
                  <a:cubicBezTo>
                    <a:pt x="1617" y="16"/>
                    <a:pt x="1506" y="1"/>
                    <a:pt x="137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57"/>
            <p:cNvSpPr/>
            <p:nvPr/>
          </p:nvSpPr>
          <p:spPr>
            <a:xfrm>
              <a:off x="2438618" y="4315354"/>
              <a:ext cx="303638" cy="98282"/>
            </a:xfrm>
            <a:custGeom>
              <a:rect b="b" l="l" r="r" t="t"/>
              <a:pathLst>
                <a:path extrusionOk="0" h="1319" w="4075">
                  <a:moveTo>
                    <a:pt x="1148" y="1"/>
                  </a:moveTo>
                  <a:cubicBezTo>
                    <a:pt x="979" y="1"/>
                    <a:pt x="812" y="26"/>
                    <a:pt x="650" y="68"/>
                  </a:cubicBezTo>
                  <a:cubicBezTo>
                    <a:pt x="113" y="256"/>
                    <a:pt x="0" y="831"/>
                    <a:pt x="63" y="1318"/>
                  </a:cubicBezTo>
                  <a:lnTo>
                    <a:pt x="3812" y="1193"/>
                  </a:lnTo>
                  <a:cubicBezTo>
                    <a:pt x="4074" y="318"/>
                    <a:pt x="1950" y="68"/>
                    <a:pt x="1387" y="18"/>
                  </a:cubicBezTo>
                  <a:cubicBezTo>
                    <a:pt x="1307" y="6"/>
                    <a:pt x="1227" y="1"/>
                    <a:pt x="114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1" name="Google Shape;1561;p57"/>
            <p:cNvSpPr/>
            <p:nvPr/>
          </p:nvSpPr>
          <p:spPr>
            <a:xfrm>
              <a:off x="2164859" y="2388230"/>
              <a:ext cx="84795" cy="171453"/>
            </a:xfrm>
            <a:custGeom>
              <a:rect b="b" l="l" r="r" t="t"/>
              <a:pathLst>
                <a:path extrusionOk="0" h="2301" w="1138">
                  <a:moveTo>
                    <a:pt x="100" y="1"/>
                  </a:moveTo>
                  <a:lnTo>
                    <a:pt x="0" y="38"/>
                  </a:lnTo>
                  <a:cubicBezTo>
                    <a:pt x="300" y="813"/>
                    <a:pt x="650" y="1575"/>
                    <a:pt x="1050" y="2300"/>
                  </a:cubicBezTo>
                  <a:lnTo>
                    <a:pt x="1138" y="2250"/>
                  </a:lnTo>
                  <a:cubicBezTo>
                    <a:pt x="738" y="1526"/>
                    <a:pt x="388" y="776"/>
                    <a:pt x="1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2" name="Google Shape;1562;p57"/>
            <p:cNvSpPr/>
            <p:nvPr/>
          </p:nvSpPr>
          <p:spPr>
            <a:xfrm>
              <a:off x="2469317" y="2669441"/>
              <a:ext cx="37331" cy="14977"/>
            </a:xfrm>
            <a:custGeom>
              <a:rect b="b" l="l" r="r" t="t"/>
              <a:pathLst>
                <a:path extrusionOk="0" h="201" w="501">
                  <a:moveTo>
                    <a:pt x="426" y="1"/>
                  </a:moveTo>
                  <a:cubicBezTo>
                    <a:pt x="367" y="68"/>
                    <a:pt x="276" y="106"/>
                    <a:pt x="184" y="106"/>
                  </a:cubicBezTo>
                  <a:cubicBezTo>
                    <a:pt x="138" y="106"/>
                    <a:pt x="92" y="97"/>
                    <a:pt x="51" y="76"/>
                  </a:cubicBezTo>
                  <a:lnTo>
                    <a:pt x="1" y="163"/>
                  </a:lnTo>
                  <a:cubicBezTo>
                    <a:pt x="63" y="188"/>
                    <a:pt x="126" y="201"/>
                    <a:pt x="188" y="201"/>
                  </a:cubicBezTo>
                  <a:cubicBezTo>
                    <a:pt x="301" y="201"/>
                    <a:pt x="426" y="151"/>
                    <a:pt x="501" y="63"/>
                  </a:cubicBezTo>
                  <a:lnTo>
                    <a:pt x="426"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57"/>
            <p:cNvSpPr/>
            <p:nvPr/>
          </p:nvSpPr>
          <p:spPr>
            <a:xfrm>
              <a:off x="1849150" y="2931130"/>
              <a:ext cx="255205" cy="463766"/>
            </a:xfrm>
            <a:custGeom>
              <a:rect b="b" l="l" r="r" t="t"/>
              <a:pathLst>
                <a:path extrusionOk="0" h="6224" w="3425">
                  <a:moveTo>
                    <a:pt x="213" y="0"/>
                  </a:moveTo>
                  <a:cubicBezTo>
                    <a:pt x="1" y="425"/>
                    <a:pt x="26" y="925"/>
                    <a:pt x="263" y="1325"/>
                  </a:cubicBezTo>
                  <a:cubicBezTo>
                    <a:pt x="513" y="1725"/>
                    <a:pt x="913" y="2000"/>
                    <a:pt x="1363" y="2112"/>
                  </a:cubicBezTo>
                  <a:lnTo>
                    <a:pt x="1376" y="2112"/>
                  </a:lnTo>
                  <a:cubicBezTo>
                    <a:pt x="1438" y="2125"/>
                    <a:pt x="1488" y="2137"/>
                    <a:pt x="1538" y="2175"/>
                  </a:cubicBezTo>
                  <a:cubicBezTo>
                    <a:pt x="1576" y="2212"/>
                    <a:pt x="1601" y="2262"/>
                    <a:pt x="1625" y="2325"/>
                  </a:cubicBezTo>
                  <a:lnTo>
                    <a:pt x="3350" y="6224"/>
                  </a:lnTo>
                  <a:lnTo>
                    <a:pt x="3425" y="6186"/>
                  </a:lnTo>
                  <a:lnTo>
                    <a:pt x="1713" y="2287"/>
                  </a:lnTo>
                  <a:cubicBezTo>
                    <a:pt x="1688" y="2212"/>
                    <a:pt x="1638" y="2150"/>
                    <a:pt x="1588" y="2100"/>
                  </a:cubicBezTo>
                  <a:cubicBezTo>
                    <a:pt x="1538" y="2062"/>
                    <a:pt x="1463" y="2037"/>
                    <a:pt x="1401" y="2025"/>
                  </a:cubicBezTo>
                  <a:lnTo>
                    <a:pt x="1388" y="2025"/>
                  </a:lnTo>
                  <a:cubicBezTo>
                    <a:pt x="963" y="1912"/>
                    <a:pt x="588" y="1650"/>
                    <a:pt x="351" y="1275"/>
                  </a:cubicBezTo>
                  <a:cubicBezTo>
                    <a:pt x="126" y="900"/>
                    <a:pt x="101" y="438"/>
                    <a:pt x="301" y="50"/>
                  </a:cubicBezTo>
                  <a:lnTo>
                    <a:pt x="21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57"/>
            <p:cNvSpPr/>
            <p:nvPr/>
          </p:nvSpPr>
          <p:spPr>
            <a:xfrm>
              <a:off x="1680677" y="951475"/>
              <a:ext cx="1719898" cy="329718"/>
            </a:xfrm>
            <a:custGeom>
              <a:rect b="b" l="l" r="r" t="t"/>
              <a:pathLst>
                <a:path extrusionOk="0" h="4425" w="23082">
                  <a:moveTo>
                    <a:pt x="3824" y="1"/>
                  </a:moveTo>
                  <a:lnTo>
                    <a:pt x="0" y="4424"/>
                  </a:lnTo>
                  <a:lnTo>
                    <a:pt x="23081" y="4424"/>
                  </a:lnTo>
                  <a:lnTo>
                    <a:pt x="19257"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57"/>
            <p:cNvSpPr/>
            <p:nvPr/>
          </p:nvSpPr>
          <p:spPr>
            <a:xfrm>
              <a:off x="1680677" y="1281119"/>
              <a:ext cx="143437" cy="87627"/>
            </a:xfrm>
            <a:custGeom>
              <a:rect b="b" l="l" r="r" t="t"/>
              <a:pathLst>
                <a:path extrusionOk="0" h="1176" w="1925">
                  <a:moveTo>
                    <a:pt x="0" y="0"/>
                  </a:moveTo>
                  <a:cubicBezTo>
                    <a:pt x="0" y="650"/>
                    <a:pt x="425" y="1175"/>
                    <a:pt x="962" y="1175"/>
                  </a:cubicBezTo>
                  <a:cubicBezTo>
                    <a:pt x="1487" y="1175"/>
                    <a:pt x="1925" y="650"/>
                    <a:pt x="192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6" name="Google Shape;1566;p57"/>
            <p:cNvSpPr/>
            <p:nvPr/>
          </p:nvSpPr>
          <p:spPr>
            <a:xfrm>
              <a:off x="1824039" y="1281119"/>
              <a:ext cx="143437" cy="87627"/>
            </a:xfrm>
            <a:custGeom>
              <a:rect b="b" l="l" r="r" t="t"/>
              <a:pathLst>
                <a:path extrusionOk="0" h="1176" w="1925">
                  <a:moveTo>
                    <a:pt x="1" y="0"/>
                  </a:moveTo>
                  <a:cubicBezTo>
                    <a:pt x="1" y="650"/>
                    <a:pt x="425" y="1175"/>
                    <a:pt x="963" y="1175"/>
                  </a:cubicBezTo>
                  <a:cubicBezTo>
                    <a:pt x="1488" y="1175"/>
                    <a:pt x="1925" y="650"/>
                    <a:pt x="192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7" name="Google Shape;1567;p57"/>
            <p:cNvSpPr/>
            <p:nvPr/>
          </p:nvSpPr>
          <p:spPr>
            <a:xfrm>
              <a:off x="1967475" y="1281119"/>
              <a:ext cx="143437" cy="87627"/>
            </a:xfrm>
            <a:custGeom>
              <a:rect b="b" l="l" r="r" t="t"/>
              <a:pathLst>
                <a:path extrusionOk="0" h="1176" w="1925">
                  <a:moveTo>
                    <a:pt x="0" y="0"/>
                  </a:moveTo>
                  <a:cubicBezTo>
                    <a:pt x="0" y="650"/>
                    <a:pt x="425" y="1175"/>
                    <a:pt x="962" y="1175"/>
                  </a:cubicBezTo>
                  <a:cubicBezTo>
                    <a:pt x="1487" y="1175"/>
                    <a:pt x="1925" y="650"/>
                    <a:pt x="192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8" name="Google Shape;1568;p57"/>
            <p:cNvSpPr/>
            <p:nvPr/>
          </p:nvSpPr>
          <p:spPr>
            <a:xfrm>
              <a:off x="2110837" y="1281119"/>
              <a:ext cx="143437" cy="87627"/>
            </a:xfrm>
            <a:custGeom>
              <a:rect b="b" l="l" r="r" t="t"/>
              <a:pathLst>
                <a:path extrusionOk="0" h="1176" w="1925">
                  <a:moveTo>
                    <a:pt x="1" y="0"/>
                  </a:moveTo>
                  <a:cubicBezTo>
                    <a:pt x="1" y="650"/>
                    <a:pt x="425" y="1175"/>
                    <a:pt x="963" y="1175"/>
                  </a:cubicBezTo>
                  <a:cubicBezTo>
                    <a:pt x="1488" y="1175"/>
                    <a:pt x="1925" y="650"/>
                    <a:pt x="192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57"/>
            <p:cNvSpPr/>
            <p:nvPr/>
          </p:nvSpPr>
          <p:spPr>
            <a:xfrm>
              <a:off x="2253305" y="1281119"/>
              <a:ext cx="143437" cy="87627"/>
            </a:xfrm>
            <a:custGeom>
              <a:rect b="b" l="l" r="r" t="t"/>
              <a:pathLst>
                <a:path extrusionOk="0" h="1176" w="1925">
                  <a:moveTo>
                    <a:pt x="0" y="0"/>
                  </a:moveTo>
                  <a:cubicBezTo>
                    <a:pt x="0" y="650"/>
                    <a:pt x="438" y="1175"/>
                    <a:pt x="963" y="1175"/>
                  </a:cubicBezTo>
                  <a:cubicBezTo>
                    <a:pt x="1500" y="1175"/>
                    <a:pt x="1925" y="650"/>
                    <a:pt x="192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57"/>
            <p:cNvSpPr/>
            <p:nvPr/>
          </p:nvSpPr>
          <p:spPr>
            <a:xfrm>
              <a:off x="2396667" y="1281119"/>
              <a:ext cx="143511" cy="87627"/>
            </a:xfrm>
            <a:custGeom>
              <a:rect b="b" l="l" r="r" t="t"/>
              <a:pathLst>
                <a:path extrusionOk="0" h="1176" w="1926">
                  <a:moveTo>
                    <a:pt x="1" y="0"/>
                  </a:moveTo>
                  <a:cubicBezTo>
                    <a:pt x="1" y="650"/>
                    <a:pt x="438" y="1175"/>
                    <a:pt x="963" y="1175"/>
                  </a:cubicBezTo>
                  <a:cubicBezTo>
                    <a:pt x="1501" y="1175"/>
                    <a:pt x="1925" y="650"/>
                    <a:pt x="192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57"/>
            <p:cNvSpPr/>
            <p:nvPr/>
          </p:nvSpPr>
          <p:spPr>
            <a:xfrm>
              <a:off x="2540103" y="1281119"/>
              <a:ext cx="143437" cy="87627"/>
            </a:xfrm>
            <a:custGeom>
              <a:rect b="b" l="l" r="r" t="t"/>
              <a:pathLst>
                <a:path extrusionOk="0" h="1176" w="1925">
                  <a:moveTo>
                    <a:pt x="0" y="0"/>
                  </a:moveTo>
                  <a:cubicBezTo>
                    <a:pt x="0" y="650"/>
                    <a:pt x="438" y="1175"/>
                    <a:pt x="963" y="1175"/>
                  </a:cubicBezTo>
                  <a:cubicBezTo>
                    <a:pt x="1500" y="1175"/>
                    <a:pt x="1925" y="650"/>
                    <a:pt x="192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57"/>
            <p:cNvSpPr/>
            <p:nvPr/>
          </p:nvSpPr>
          <p:spPr>
            <a:xfrm>
              <a:off x="2683465" y="1281119"/>
              <a:ext cx="143511" cy="87627"/>
            </a:xfrm>
            <a:custGeom>
              <a:rect b="b" l="l" r="r" t="t"/>
              <a:pathLst>
                <a:path extrusionOk="0" h="1176" w="1926">
                  <a:moveTo>
                    <a:pt x="1" y="0"/>
                  </a:moveTo>
                  <a:cubicBezTo>
                    <a:pt x="1" y="650"/>
                    <a:pt x="438" y="1175"/>
                    <a:pt x="963" y="1175"/>
                  </a:cubicBezTo>
                  <a:cubicBezTo>
                    <a:pt x="1501" y="1175"/>
                    <a:pt x="1925" y="650"/>
                    <a:pt x="192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57"/>
            <p:cNvSpPr/>
            <p:nvPr/>
          </p:nvSpPr>
          <p:spPr>
            <a:xfrm>
              <a:off x="2826902" y="1281119"/>
              <a:ext cx="143437" cy="87627"/>
            </a:xfrm>
            <a:custGeom>
              <a:rect b="b" l="l" r="r" t="t"/>
              <a:pathLst>
                <a:path extrusionOk="0" h="1176" w="1925">
                  <a:moveTo>
                    <a:pt x="0" y="0"/>
                  </a:moveTo>
                  <a:cubicBezTo>
                    <a:pt x="0" y="650"/>
                    <a:pt x="438" y="1175"/>
                    <a:pt x="963" y="1175"/>
                  </a:cubicBezTo>
                  <a:cubicBezTo>
                    <a:pt x="1500" y="1175"/>
                    <a:pt x="1925" y="650"/>
                    <a:pt x="192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57"/>
            <p:cNvSpPr/>
            <p:nvPr/>
          </p:nvSpPr>
          <p:spPr>
            <a:xfrm>
              <a:off x="2970264" y="1281119"/>
              <a:ext cx="143511" cy="87627"/>
            </a:xfrm>
            <a:custGeom>
              <a:rect b="b" l="l" r="r" t="t"/>
              <a:pathLst>
                <a:path extrusionOk="0" h="1176" w="1926">
                  <a:moveTo>
                    <a:pt x="1" y="0"/>
                  </a:moveTo>
                  <a:cubicBezTo>
                    <a:pt x="1" y="650"/>
                    <a:pt x="438" y="1175"/>
                    <a:pt x="963" y="1175"/>
                  </a:cubicBezTo>
                  <a:cubicBezTo>
                    <a:pt x="1501" y="1175"/>
                    <a:pt x="1925" y="650"/>
                    <a:pt x="192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57"/>
            <p:cNvSpPr/>
            <p:nvPr/>
          </p:nvSpPr>
          <p:spPr>
            <a:xfrm>
              <a:off x="3113700" y="1281119"/>
              <a:ext cx="143437" cy="87627"/>
            </a:xfrm>
            <a:custGeom>
              <a:rect b="b" l="l" r="r" t="t"/>
              <a:pathLst>
                <a:path extrusionOk="0" h="1176" w="1925">
                  <a:moveTo>
                    <a:pt x="0" y="0"/>
                  </a:moveTo>
                  <a:cubicBezTo>
                    <a:pt x="0" y="650"/>
                    <a:pt x="425" y="1175"/>
                    <a:pt x="963" y="1175"/>
                  </a:cubicBezTo>
                  <a:cubicBezTo>
                    <a:pt x="1500" y="1175"/>
                    <a:pt x="1925" y="650"/>
                    <a:pt x="192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6" name="Google Shape;1576;p57"/>
            <p:cNvSpPr/>
            <p:nvPr/>
          </p:nvSpPr>
          <p:spPr>
            <a:xfrm>
              <a:off x="1677845" y="951475"/>
              <a:ext cx="383739" cy="331581"/>
            </a:xfrm>
            <a:custGeom>
              <a:rect b="b" l="l" r="r" t="t"/>
              <a:pathLst>
                <a:path extrusionOk="0" h="4450" w="5150">
                  <a:moveTo>
                    <a:pt x="3862" y="1"/>
                  </a:moveTo>
                  <a:lnTo>
                    <a:pt x="1" y="4449"/>
                  </a:lnTo>
                  <a:lnTo>
                    <a:pt x="1938" y="4449"/>
                  </a:lnTo>
                  <a:lnTo>
                    <a:pt x="514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57"/>
            <p:cNvSpPr/>
            <p:nvPr/>
          </p:nvSpPr>
          <p:spPr>
            <a:xfrm>
              <a:off x="1965613" y="951475"/>
              <a:ext cx="287767" cy="331581"/>
            </a:xfrm>
            <a:custGeom>
              <a:rect b="b" l="l" r="r" t="t"/>
              <a:pathLst>
                <a:path extrusionOk="0" h="4450" w="3862">
                  <a:moveTo>
                    <a:pt x="2574" y="1"/>
                  </a:moveTo>
                  <a:lnTo>
                    <a:pt x="0" y="4449"/>
                  </a:lnTo>
                  <a:lnTo>
                    <a:pt x="1937" y="4449"/>
                  </a:lnTo>
                  <a:lnTo>
                    <a:pt x="386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57"/>
            <p:cNvSpPr/>
            <p:nvPr/>
          </p:nvSpPr>
          <p:spPr>
            <a:xfrm>
              <a:off x="2253305" y="951475"/>
              <a:ext cx="191870" cy="331581"/>
            </a:xfrm>
            <a:custGeom>
              <a:rect b="b" l="l" r="r" t="t"/>
              <a:pathLst>
                <a:path extrusionOk="0" h="4450" w="2575">
                  <a:moveTo>
                    <a:pt x="1288" y="1"/>
                  </a:moveTo>
                  <a:lnTo>
                    <a:pt x="0" y="4449"/>
                  </a:lnTo>
                  <a:lnTo>
                    <a:pt x="1925" y="4449"/>
                  </a:lnTo>
                  <a:lnTo>
                    <a:pt x="2575"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57"/>
            <p:cNvSpPr/>
            <p:nvPr/>
          </p:nvSpPr>
          <p:spPr>
            <a:xfrm>
              <a:off x="2540998" y="951475"/>
              <a:ext cx="143511" cy="331581"/>
            </a:xfrm>
            <a:custGeom>
              <a:rect b="b" l="l" r="r" t="t"/>
              <a:pathLst>
                <a:path extrusionOk="0" h="4450" w="1926">
                  <a:moveTo>
                    <a:pt x="1" y="1"/>
                  </a:moveTo>
                  <a:lnTo>
                    <a:pt x="1" y="4449"/>
                  </a:lnTo>
                  <a:lnTo>
                    <a:pt x="1925" y="4449"/>
                  </a:lnTo>
                  <a:lnTo>
                    <a:pt x="1288"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57"/>
            <p:cNvSpPr/>
            <p:nvPr/>
          </p:nvSpPr>
          <p:spPr>
            <a:xfrm>
              <a:off x="2732867" y="951475"/>
              <a:ext cx="239334" cy="331581"/>
            </a:xfrm>
            <a:custGeom>
              <a:rect b="b" l="l" r="r" t="t"/>
              <a:pathLst>
                <a:path extrusionOk="0" h="4450" w="3212">
                  <a:moveTo>
                    <a:pt x="0" y="1"/>
                  </a:moveTo>
                  <a:lnTo>
                    <a:pt x="1287" y="4449"/>
                  </a:lnTo>
                  <a:lnTo>
                    <a:pt x="3212" y="4449"/>
                  </a:lnTo>
                  <a:lnTo>
                    <a:pt x="128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57"/>
            <p:cNvSpPr/>
            <p:nvPr/>
          </p:nvSpPr>
          <p:spPr>
            <a:xfrm>
              <a:off x="2923768" y="951475"/>
              <a:ext cx="336200" cy="331581"/>
            </a:xfrm>
            <a:custGeom>
              <a:rect b="b" l="l" r="r" t="t"/>
              <a:pathLst>
                <a:path extrusionOk="0" h="4450" w="4512">
                  <a:moveTo>
                    <a:pt x="0" y="1"/>
                  </a:moveTo>
                  <a:lnTo>
                    <a:pt x="2574" y="4449"/>
                  </a:lnTo>
                  <a:lnTo>
                    <a:pt x="4511" y="4449"/>
                  </a:lnTo>
                  <a:lnTo>
                    <a:pt x="128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57"/>
            <p:cNvSpPr/>
            <p:nvPr/>
          </p:nvSpPr>
          <p:spPr>
            <a:xfrm>
              <a:off x="1943259" y="1714709"/>
              <a:ext cx="135985" cy="133526"/>
            </a:xfrm>
            <a:custGeom>
              <a:rect b="b" l="l" r="r" t="t"/>
              <a:pathLst>
                <a:path extrusionOk="0" h="1792" w="1825">
                  <a:moveTo>
                    <a:pt x="1522" y="1"/>
                  </a:moveTo>
                  <a:cubicBezTo>
                    <a:pt x="1506" y="1"/>
                    <a:pt x="1490" y="2"/>
                    <a:pt x="1475" y="5"/>
                  </a:cubicBezTo>
                  <a:cubicBezTo>
                    <a:pt x="1237" y="30"/>
                    <a:pt x="1025" y="117"/>
                    <a:pt x="825" y="242"/>
                  </a:cubicBezTo>
                  <a:cubicBezTo>
                    <a:pt x="537" y="417"/>
                    <a:pt x="250" y="617"/>
                    <a:pt x="0" y="855"/>
                  </a:cubicBezTo>
                  <a:lnTo>
                    <a:pt x="350" y="1792"/>
                  </a:lnTo>
                  <a:cubicBezTo>
                    <a:pt x="625" y="1604"/>
                    <a:pt x="875" y="1392"/>
                    <a:pt x="1125" y="1167"/>
                  </a:cubicBezTo>
                  <a:cubicBezTo>
                    <a:pt x="1350" y="967"/>
                    <a:pt x="1625" y="742"/>
                    <a:pt x="1762" y="467"/>
                  </a:cubicBezTo>
                  <a:cubicBezTo>
                    <a:pt x="1812" y="392"/>
                    <a:pt x="1825" y="292"/>
                    <a:pt x="1812" y="205"/>
                  </a:cubicBezTo>
                  <a:cubicBezTo>
                    <a:pt x="1768" y="83"/>
                    <a:pt x="1645" y="1"/>
                    <a:pt x="152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57"/>
            <p:cNvSpPr/>
            <p:nvPr/>
          </p:nvSpPr>
          <p:spPr>
            <a:xfrm>
              <a:off x="1819568" y="1741087"/>
              <a:ext cx="199172" cy="165343"/>
            </a:xfrm>
            <a:custGeom>
              <a:rect b="b" l="l" r="r" t="t"/>
              <a:pathLst>
                <a:path extrusionOk="0" h="2219" w="2673">
                  <a:moveTo>
                    <a:pt x="1760" y="1"/>
                  </a:moveTo>
                  <a:cubicBezTo>
                    <a:pt x="773" y="1"/>
                    <a:pt x="1" y="1239"/>
                    <a:pt x="810" y="2150"/>
                  </a:cubicBezTo>
                  <a:cubicBezTo>
                    <a:pt x="810" y="2159"/>
                    <a:pt x="824" y="2188"/>
                    <a:pt x="836" y="2203"/>
                  </a:cubicBezTo>
                  <a:lnTo>
                    <a:pt x="836" y="2203"/>
                  </a:lnTo>
                  <a:cubicBezTo>
                    <a:pt x="839" y="2202"/>
                    <a:pt x="844" y="2200"/>
                    <a:pt x="848" y="2200"/>
                  </a:cubicBezTo>
                  <a:cubicBezTo>
                    <a:pt x="1573" y="1900"/>
                    <a:pt x="2185" y="1363"/>
                    <a:pt x="2572" y="688"/>
                  </a:cubicBezTo>
                  <a:cubicBezTo>
                    <a:pt x="2672" y="526"/>
                    <a:pt x="2622" y="326"/>
                    <a:pt x="2472" y="226"/>
                  </a:cubicBezTo>
                  <a:cubicBezTo>
                    <a:pt x="2235" y="69"/>
                    <a:pt x="1991" y="1"/>
                    <a:pt x="1760" y="1"/>
                  </a:cubicBezTo>
                  <a:close/>
                  <a:moveTo>
                    <a:pt x="836" y="2203"/>
                  </a:moveTo>
                  <a:lnTo>
                    <a:pt x="836" y="2203"/>
                  </a:lnTo>
                  <a:cubicBezTo>
                    <a:pt x="828" y="2207"/>
                    <a:pt x="823" y="2213"/>
                    <a:pt x="823" y="2213"/>
                  </a:cubicBezTo>
                  <a:cubicBezTo>
                    <a:pt x="827" y="2217"/>
                    <a:pt x="831" y="2218"/>
                    <a:pt x="835" y="2218"/>
                  </a:cubicBezTo>
                  <a:cubicBezTo>
                    <a:pt x="842" y="2218"/>
                    <a:pt x="848" y="2213"/>
                    <a:pt x="848" y="2213"/>
                  </a:cubicBezTo>
                  <a:cubicBezTo>
                    <a:pt x="844" y="2213"/>
                    <a:pt x="840" y="2209"/>
                    <a:pt x="836" y="2203"/>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57"/>
            <p:cNvSpPr/>
            <p:nvPr/>
          </p:nvSpPr>
          <p:spPr>
            <a:xfrm>
              <a:off x="2021422" y="2006501"/>
              <a:ext cx="64379" cy="53127"/>
            </a:xfrm>
            <a:custGeom>
              <a:rect b="b" l="l" r="r" t="t"/>
              <a:pathLst>
                <a:path extrusionOk="0" h="713" w="864">
                  <a:moveTo>
                    <a:pt x="863" y="0"/>
                  </a:moveTo>
                  <a:cubicBezTo>
                    <a:pt x="813" y="25"/>
                    <a:pt x="751" y="63"/>
                    <a:pt x="688" y="88"/>
                  </a:cubicBezTo>
                  <a:cubicBezTo>
                    <a:pt x="551" y="138"/>
                    <a:pt x="401" y="175"/>
                    <a:pt x="251" y="200"/>
                  </a:cubicBezTo>
                  <a:cubicBezTo>
                    <a:pt x="176" y="225"/>
                    <a:pt x="88" y="238"/>
                    <a:pt x="1" y="250"/>
                  </a:cubicBezTo>
                  <a:cubicBezTo>
                    <a:pt x="163" y="425"/>
                    <a:pt x="351" y="575"/>
                    <a:pt x="538" y="713"/>
                  </a:cubicBezTo>
                  <a:cubicBezTo>
                    <a:pt x="438" y="638"/>
                    <a:pt x="826" y="163"/>
                    <a:pt x="86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57"/>
            <p:cNvSpPr/>
            <p:nvPr/>
          </p:nvSpPr>
          <p:spPr>
            <a:xfrm>
              <a:off x="3257077" y="1281119"/>
              <a:ext cx="143437" cy="87627"/>
            </a:xfrm>
            <a:custGeom>
              <a:rect b="b" l="l" r="r" t="t"/>
              <a:pathLst>
                <a:path extrusionOk="0" h="1176" w="1925">
                  <a:moveTo>
                    <a:pt x="0" y="0"/>
                  </a:moveTo>
                  <a:cubicBezTo>
                    <a:pt x="0" y="650"/>
                    <a:pt x="425" y="1175"/>
                    <a:pt x="962" y="1175"/>
                  </a:cubicBezTo>
                  <a:cubicBezTo>
                    <a:pt x="1487" y="1175"/>
                    <a:pt x="1925" y="650"/>
                    <a:pt x="192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86" name="Google Shape;1586;p57"/>
          <p:cNvSpPr/>
          <p:nvPr/>
        </p:nvSpPr>
        <p:spPr>
          <a:xfrm rot="-5400000">
            <a:off x="7149604" y="4266600"/>
            <a:ext cx="995203" cy="488052"/>
          </a:xfrm>
          <a:custGeom>
            <a:rect b="b" l="l" r="r" t="t"/>
            <a:pathLst>
              <a:path extrusionOk="0" h="1176" w="1926">
                <a:moveTo>
                  <a:pt x="1" y="0"/>
                </a:moveTo>
                <a:cubicBezTo>
                  <a:pt x="1" y="650"/>
                  <a:pt x="426" y="1175"/>
                  <a:pt x="963" y="1175"/>
                </a:cubicBezTo>
                <a:cubicBezTo>
                  <a:pt x="1501" y="1175"/>
                  <a:pt x="1925" y="650"/>
                  <a:pt x="192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87" name="Google Shape;1587;p57"/>
          <p:cNvGrpSpPr/>
          <p:nvPr/>
        </p:nvGrpSpPr>
        <p:grpSpPr>
          <a:xfrm flipH="1">
            <a:off x="7127682" y="1260028"/>
            <a:ext cx="833104" cy="847954"/>
            <a:chOff x="926433" y="1997075"/>
            <a:chExt cx="331544" cy="337454"/>
          </a:xfrm>
        </p:grpSpPr>
        <p:sp>
          <p:nvSpPr>
            <p:cNvPr id="1588" name="Google Shape;1588;p57"/>
            <p:cNvSpPr/>
            <p:nvPr/>
          </p:nvSpPr>
          <p:spPr>
            <a:xfrm>
              <a:off x="926433" y="1997075"/>
              <a:ext cx="327313" cy="337454"/>
            </a:xfrm>
            <a:custGeom>
              <a:rect b="b" l="l" r="r" t="t"/>
              <a:pathLst>
                <a:path extrusionOk="0" h="5025" w="4874">
                  <a:moveTo>
                    <a:pt x="4737" y="1"/>
                  </a:moveTo>
                  <a:cubicBezTo>
                    <a:pt x="2087" y="76"/>
                    <a:pt x="0" y="2275"/>
                    <a:pt x="63" y="4925"/>
                  </a:cubicBezTo>
                  <a:cubicBezTo>
                    <a:pt x="63" y="4975"/>
                    <a:pt x="113" y="5025"/>
                    <a:pt x="163" y="5025"/>
                  </a:cubicBezTo>
                  <a:cubicBezTo>
                    <a:pt x="213" y="5025"/>
                    <a:pt x="263" y="4975"/>
                    <a:pt x="250" y="4925"/>
                  </a:cubicBezTo>
                  <a:cubicBezTo>
                    <a:pt x="200" y="2388"/>
                    <a:pt x="2200" y="276"/>
                    <a:pt x="4737" y="201"/>
                  </a:cubicBezTo>
                  <a:cubicBezTo>
                    <a:pt x="4874" y="201"/>
                    <a:pt x="4874" y="1"/>
                    <a:pt x="473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57"/>
            <p:cNvSpPr/>
            <p:nvPr/>
          </p:nvSpPr>
          <p:spPr>
            <a:xfrm>
              <a:off x="1021256" y="2091898"/>
              <a:ext cx="233364" cy="240146"/>
            </a:xfrm>
            <a:custGeom>
              <a:rect b="b" l="l" r="r" t="t"/>
              <a:pathLst>
                <a:path extrusionOk="0" h="3576" w="3475">
                  <a:moveTo>
                    <a:pt x="3362" y="1"/>
                  </a:moveTo>
                  <a:cubicBezTo>
                    <a:pt x="1487" y="51"/>
                    <a:pt x="0" y="1601"/>
                    <a:pt x="50" y="3475"/>
                  </a:cubicBezTo>
                  <a:cubicBezTo>
                    <a:pt x="50" y="3538"/>
                    <a:pt x="100" y="3575"/>
                    <a:pt x="150" y="3575"/>
                  </a:cubicBezTo>
                  <a:cubicBezTo>
                    <a:pt x="200" y="3575"/>
                    <a:pt x="250" y="3538"/>
                    <a:pt x="250" y="3475"/>
                  </a:cubicBezTo>
                  <a:cubicBezTo>
                    <a:pt x="200" y="1713"/>
                    <a:pt x="1600" y="238"/>
                    <a:pt x="3362" y="201"/>
                  </a:cubicBezTo>
                  <a:cubicBezTo>
                    <a:pt x="3474" y="176"/>
                    <a:pt x="3474" y="13"/>
                    <a:pt x="336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57"/>
            <p:cNvSpPr/>
            <p:nvPr/>
          </p:nvSpPr>
          <p:spPr>
            <a:xfrm>
              <a:off x="1093448" y="2162410"/>
              <a:ext cx="161978" cy="167955"/>
            </a:xfrm>
            <a:custGeom>
              <a:rect b="b" l="l" r="r" t="t"/>
              <a:pathLst>
                <a:path extrusionOk="0" h="2501" w="2412">
                  <a:moveTo>
                    <a:pt x="2312" y="1"/>
                  </a:moveTo>
                  <a:cubicBezTo>
                    <a:pt x="1012" y="26"/>
                    <a:pt x="0" y="1113"/>
                    <a:pt x="25" y="2400"/>
                  </a:cubicBezTo>
                  <a:cubicBezTo>
                    <a:pt x="25" y="2450"/>
                    <a:pt x="75" y="2500"/>
                    <a:pt x="125" y="2500"/>
                  </a:cubicBezTo>
                  <a:cubicBezTo>
                    <a:pt x="188" y="2500"/>
                    <a:pt x="225" y="2450"/>
                    <a:pt x="225" y="2400"/>
                  </a:cubicBezTo>
                  <a:cubicBezTo>
                    <a:pt x="200" y="1213"/>
                    <a:pt x="1137" y="226"/>
                    <a:pt x="2312" y="201"/>
                  </a:cubicBezTo>
                  <a:cubicBezTo>
                    <a:pt x="2374" y="201"/>
                    <a:pt x="2412" y="151"/>
                    <a:pt x="2412" y="101"/>
                  </a:cubicBezTo>
                  <a:cubicBezTo>
                    <a:pt x="2412" y="38"/>
                    <a:pt x="2362" y="1"/>
                    <a:pt x="23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57"/>
            <p:cNvSpPr/>
            <p:nvPr/>
          </p:nvSpPr>
          <p:spPr>
            <a:xfrm>
              <a:off x="1173966" y="2242123"/>
              <a:ext cx="84011" cy="86563"/>
            </a:xfrm>
            <a:custGeom>
              <a:rect b="b" l="l" r="r" t="t"/>
              <a:pathLst>
                <a:path extrusionOk="0" h="1289" w="1251">
                  <a:moveTo>
                    <a:pt x="1150" y="1"/>
                  </a:moveTo>
                  <a:cubicBezTo>
                    <a:pt x="513" y="13"/>
                    <a:pt x="1" y="551"/>
                    <a:pt x="26" y="1188"/>
                  </a:cubicBezTo>
                  <a:cubicBezTo>
                    <a:pt x="26" y="1238"/>
                    <a:pt x="63" y="1288"/>
                    <a:pt x="126" y="1288"/>
                  </a:cubicBezTo>
                  <a:cubicBezTo>
                    <a:pt x="176" y="1276"/>
                    <a:pt x="226" y="1238"/>
                    <a:pt x="226" y="1176"/>
                  </a:cubicBezTo>
                  <a:cubicBezTo>
                    <a:pt x="213" y="926"/>
                    <a:pt x="313" y="676"/>
                    <a:pt x="488" y="501"/>
                  </a:cubicBezTo>
                  <a:cubicBezTo>
                    <a:pt x="663" y="313"/>
                    <a:pt x="901" y="213"/>
                    <a:pt x="1150" y="201"/>
                  </a:cubicBezTo>
                  <a:cubicBezTo>
                    <a:pt x="1200" y="201"/>
                    <a:pt x="1250" y="151"/>
                    <a:pt x="1250" y="101"/>
                  </a:cubicBezTo>
                  <a:cubicBezTo>
                    <a:pt x="1250" y="51"/>
                    <a:pt x="1200" y="1"/>
                    <a:pt x="11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92" name="Google Shape;1592;p57"/>
          <p:cNvGrpSpPr/>
          <p:nvPr/>
        </p:nvGrpSpPr>
        <p:grpSpPr>
          <a:xfrm>
            <a:off x="1440020" y="3036920"/>
            <a:ext cx="1233077" cy="1233125"/>
            <a:chOff x="2429425" y="1984725"/>
            <a:chExt cx="239600" cy="239600"/>
          </a:xfrm>
        </p:grpSpPr>
        <p:sp>
          <p:nvSpPr>
            <p:cNvPr id="1593" name="Google Shape;1593;p57"/>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57"/>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95" name="Google Shape;1595;p57"/>
          <p:cNvGrpSpPr/>
          <p:nvPr/>
        </p:nvGrpSpPr>
        <p:grpSpPr>
          <a:xfrm rot="314072">
            <a:off x="7167941" y="6365043"/>
            <a:ext cx="958577" cy="926151"/>
            <a:chOff x="6085197" y="1608975"/>
            <a:chExt cx="296453" cy="286425"/>
          </a:xfrm>
        </p:grpSpPr>
        <p:sp>
          <p:nvSpPr>
            <p:cNvPr id="1596" name="Google Shape;1596;p57"/>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7" name="Google Shape;1597;p57"/>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8" name="Google Shape;1598;p57"/>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0"/>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Contents of this template</a:t>
            </a:r>
            <a:endParaRPr/>
          </a:p>
        </p:txBody>
      </p:sp>
      <p:sp>
        <p:nvSpPr>
          <p:cNvPr id="599" name="Google Shape;599;p40"/>
          <p:cNvSpPr txBox="1"/>
          <p:nvPr>
            <p:ph idx="1" type="subTitle"/>
          </p:nvPr>
        </p:nvSpPr>
        <p:spPr>
          <a:xfrm>
            <a:off x="1440000" y="2302750"/>
            <a:ext cx="15408000" cy="746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delete this slide when you’re done editing the presentation</a:t>
            </a:r>
            <a:endParaRPr/>
          </a:p>
        </p:txBody>
      </p:sp>
      <p:graphicFrame>
        <p:nvGraphicFramePr>
          <p:cNvPr id="600" name="Google Shape;600;p40"/>
          <p:cNvGraphicFramePr/>
          <p:nvPr/>
        </p:nvGraphicFramePr>
        <p:xfrm>
          <a:off x="1440000" y="3390646"/>
          <a:ext cx="3000000" cy="3000000"/>
        </p:xfrm>
        <a:graphic>
          <a:graphicData uri="http://schemas.openxmlformats.org/drawingml/2006/table">
            <a:tbl>
              <a:tblPr>
                <a:noFill/>
                <a:tableStyleId>{BB812534-C3A9-4FDD-BED8-E06CEC7A4ECB}</a:tableStyleId>
              </a:tblPr>
              <a:tblGrid>
                <a:gridCol w="5196400"/>
                <a:gridCol w="10211600"/>
              </a:tblGrid>
              <a:tr h="497900">
                <a:tc>
                  <a:txBody>
                    <a:bodyPr/>
                    <a:lstStyle/>
                    <a:p>
                      <a:pPr indent="0" lvl="0" marL="0" rtl="0" algn="l">
                        <a:spcBef>
                          <a:spcPts val="0"/>
                        </a:spcBef>
                        <a:spcAft>
                          <a:spcPts val="0"/>
                        </a:spcAft>
                        <a:buNone/>
                      </a:pPr>
                      <a:r>
                        <a:rPr b="1" lang="en" sz="2200">
                          <a:solidFill>
                            <a:schemeClr val="dk1"/>
                          </a:solidFill>
                          <a:uFill>
                            <a:noFill/>
                          </a:uFill>
                          <a:latin typeface="Lexend"/>
                          <a:ea typeface="Lexend"/>
                          <a:cs typeface="Lexend"/>
                          <a:sym typeface="Lexend"/>
                          <a:hlinkClick action="ppaction://hlinksldjump" r:id="rId3">
                            <a:extLst>
                              <a:ext uri="{A12FA001-AC4F-418D-AE19-62706E023703}">
                                <ahyp:hlinkClr val="tx"/>
                              </a:ext>
                            </a:extLst>
                          </a:hlinkClick>
                        </a:rPr>
                        <a:t>Fonts</a:t>
                      </a:r>
                      <a:endParaRPr b="1" sz="2200">
                        <a:solidFill>
                          <a:schemeClr val="dk1"/>
                        </a:solidFill>
                        <a:latin typeface="Lexend"/>
                        <a:ea typeface="Lexend"/>
                        <a:cs typeface="Lexend"/>
                        <a:sym typeface="Lexend"/>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3200"/>
                        </a:spcAft>
                        <a:buNone/>
                      </a:pPr>
                      <a:r>
                        <a:rPr lang="en" sz="1900">
                          <a:solidFill>
                            <a:schemeClr val="dk1"/>
                          </a:solidFill>
                          <a:latin typeface="DM Sans"/>
                          <a:ea typeface="DM Sans"/>
                          <a:cs typeface="DM Sans"/>
                          <a:sym typeface="DM Sans"/>
                        </a:rPr>
                        <a:t>To view this template correctly in PowerPoint, download and install the fonts we used</a:t>
                      </a:r>
                      <a:endParaRPr sz="1900">
                        <a:solidFill>
                          <a:schemeClr val="dk1"/>
                        </a:solidFill>
                        <a:latin typeface="DM Sans"/>
                        <a:ea typeface="DM Sans"/>
                        <a:cs typeface="DM Sans"/>
                        <a:sym typeface="DM Sans"/>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7900">
                <a:tc>
                  <a:txBody>
                    <a:bodyPr/>
                    <a:lstStyle/>
                    <a:p>
                      <a:pPr indent="0" lvl="0" marL="0" rtl="0" algn="l">
                        <a:spcBef>
                          <a:spcPts val="0"/>
                        </a:spcBef>
                        <a:spcAft>
                          <a:spcPts val="0"/>
                        </a:spcAft>
                        <a:buNone/>
                      </a:pPr>
                      <a:r>
                        <a:rPr b="1" lang="en" sz="2200">
                          <a:solidFill>
                            <a:schemeClr val="dk1"/>
                          </a:solidFill>
                          <a:uFill>
                            <a:noFill/>
                          </a:uFill>
                          <a:latin typeface="Lexend"/>
                          <a:ea typeface="Lexend"/>
                          <a:cs typeface="Lexend"/>
                          <a:sym typeface="Lexend"/>
                          <a:hlinkClick action="ppaction://hlinksldjump" r:id="rId4">
                            <a:extLst>
                              <a:ext uri="{A12FA001-AC4F-418D-AE19-62706E023703}">
                                <ahyp:hlinkClr val="tx"/>
                              </a:ext>
                            </a:extLst>
                          </a:hlinkClick>
                        </a:rPr>
                        <a:t>Used </a:t>
                      </a:r>
                      <a:r>
                        <a:rPr b="1" lang="en" sz="2200">
                          <a:solidFill>
                            <a:schemeClr val="dk1"/>
                          </a:solidFill>
                          <a:latin typeface="Lexend"/>
                          <a:ea typeface="Lexend"/>
                          <a:cs typeface="Lexend"/>
                          <a:sym typeface="Lexend"/>
                        </a:rPr>
                        <a:t>and </a:t>
                      </a:r>
                      <a:r>
                        <a:rPr b="1" lang="en" sz="2200">
                          <a:solidFill>
                            <a:schemeClr val="dk1"/>
                          </a:solidFill>
                          <a:uFill>
                            <a:noFill/>
                          </a:uFill>
                          <a:latin typeface="Lexend"/>
                          <a:ea typeface="Lexend"/>
                          <a:cs typeface="Lexend"/>
                          <a:sym typeface="Lexend"/>
                          <a:hlinkClick action="ppaction://hlinksldjump" r:id="rId5">
                            <a:extLst>
                              <a:ext uri="{A12FA001-AC4F-418D-AE19-62706E023703}">
                                <ahyp:hlinkClr val="tx"/>
                              </a:ext>
                            </a:extLst>
                          </a:hlinkClick>
                        </a:rPr>
                        <a:t>alternative</a:t>
                      </a:r>
                      <a:r>
                        <a:rPr b="1" lang="en" sz="2200">
                          <a:solidFill>
                            <a:schemeClr val="dk1"/>
                          </a:solidFill>
                          <a:uFill>
                            <a:noFill/>
                          </a:uFill>
                          <a:latin typeface="Lexend"/>
                          <a:ea typeface="Lexend"/>
                          <a:cs typeface="Lexend"/>
                          <a:sym typeface="Lexend"/>
                          <a:hlinkClick action="ppaction://hlinksldjump" r:id="rId6">
                            <a:extLst>
                              <a:ext uri="{A12FA001-AC4F-418D-AE19-62706E023703}">
                                <ahyp:hlinkClr val="tx"/>
                              </a:ext>
                            </a:extLst>
                          </a:hlinkClick>
                        </a:rPr>
                        <a:t> resources</a:t>
                      </a:r>
                      <a:endParaRPr b="1" sz="2200">
                        <a:solidFill>
                          <a:schemeClr val="dk1"/>
                        </a:solidFill>
                        <a:latin typeface="Lexend"/>
                        <a:ea typeface="Lexend"/>
                        <a:cs typeface="Lexend"/>
                        <a:sym typeface="Lexend"/>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3200"/>
                        </a:spcAft>
                        <a:buNone/>
                      </a:pPr>
                      <a:r>
                        <a:rPr lang="en" sz="1900">
                          <a:solidFill>
                            <a:schemeClr val="dk1"/>
                          </a:solidFill>
                          <a:latin typeface="DM Sans"/>
                          <a:ea typeface="DM Sans"/>
                          <a:cs typeface="DM Sans"/>
                          <a:sym typeface="DM Sans"/>
                        </a:rPr>
                        <a:t>An assortment of graphic resources that are suitable for use in this presentation</a:t>
                      </a:r>
                      <a:endParaRPr sz="1900">
                        <a:solidFill>
                          <a:schemeClr val="dk1"/>
                        </a:solidFill>
                        <a:latin typeface="DM Sans"/>
                        <a:ea typeface="DM Sans"/>
                        <a:cs typeface="DM Sans"/>
                        <a:sym typeface="DM Sans"/>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7900">
                <a:tc>
                  <a:txBody>
                    <a:bodyPr/>
                    <a:lstStyle/>
                    <a:p>
                      <a:pPr indent="0" lvl="0" marL="0" rtl="0" algn="l">
                        <a:spcBef>
                          <a:spcPts val="0"/>
                        </a:spcBef>
                        <a:spcAft>
                          <a:spcPts val="0"/>
                        </a:spcAft>
                        <a:buNone/>
                      </a:pPr>
                      <a:r>
                        <a:rPr b="1" lang="en" sz="2200">
                          <a:solidFill>
                            <a:schemeClr val="dk1"/>
                          </a:solidFill>
                          <a:uFill>
                            <a:noFill/>
                          </a:uFill>
                          <a:latin typeface="Lexend"/>
                          <a:ea typeface="Lexend"/>
                          <a:cs typeface="Lexend"/>
                          <a:sym typeface="Lexend"/>
                          <a:hlinkClick action="ppaction://hlinksldjump" r:id="rId7">
                            <a:extLst>
                              <a:ext uri="{A12FA001-AC4F-418D-AE19-62706E023703}">
                                <ahyp:hlinkClr val="tx"/>
                              </a:ext>
                            </a:extLst>
                          </a:hlinkClick>
                        </a:rPr>
                        <a:t>Thanks slide</a:t>
                      </a:r>
                      <a:endParaRPr b="1" sz="2200">
                        <a:solidFill>
                          <a:schemeClr val="dk1"/>
                        </a:solidFill>
                        <a:latin typeface="Lexend"/>
                        <a:ea typeface="Lexend"/>
                        <a:cs typeface="Lexend"/>
                        <a:sym typeface="Lexend"/>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3200"/>
                        </a:spcAft>
                        <a:buNone/>
                      </a:pPr>
                      <a:r>
                        <a:rPr lang="en" sz="1900">
                          <a:solidFill>
                            <a:schemeClr val="dk1"/>
                          </a:solidFill>
                          <a:latin typeface="DM Sans"/>
                          <a:ea typeface="DM Sans"/>
                          <a:cs typeface="DM Sans"/>
                          <a:sym typeface="DM Sans"/>
                        </a:rPr>
                        <a:t>You must keep it so that proper credits for our design are given</a:t>
                      </a:r>
                      <a:endParaRPr sz="1900">
                        <a:solidFill>
                          <a:schemeClr val="dk1"/>
                        </a:solidFill>
                        <a:latin typeface="DM Sans"/>
                        <a:ea typeface="DM Sans"/>
                        <a:cs typeface="DM Sans"/>
                        <a:sym typeface="DM Sans"/>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7900">
                <a:tc>
                  <a:txBody>
                    <a:bodyPr/>
                    <a:lstStyle/>
                    <a:p>
                      <a:pPr indent="0" lvl="0" marL="0" rtl="0" algn="l">
                        <a:spcBef>
                          <a:spcPts val="0"/>
                        </a:spcBef>
                        <a:spcAft>
                          <a:spcPts val="0"/>
                        </a:spcAft>
                        <a:buNone/>
                      </a:pPr>
                      <a:r>
                        <a:rPr b="1" lang="en" sz="2200">
                          <a:solidFill>
                            <a:schemeClr val="dk1"/>
                          </a:solidFill>
                          <a:uFill>
                            <a:noFill/>
                          </a:uFill>
                          <a:latin typeface="Lexend"/>
                          <a:ea typeface="Lexend"/>
                          <a:cs typeface="Lexend"/>
                          <a:sym typeface="Lexend"/>
                          <a:hlinkClick action="ppaction://hlinksldjump" r:id="rId8">
                            <a:extLst>
                              <a:ext uri="{A12FA001-AC4F-418D-AE19-62706E023703}">
                                <ahyp:hlinkClr val="tx"/>
                              </a:ext>
                            </a:extLst>
                          </a:hlinkClick>
                        </a:rPr>
                        <a:t>Colors</a:t>
                      </a:r>
                      <a:endParaRPr b="1" sz="2200">
                        <a:solidFill>
                          <a:schemeClr val="dk1"/>
                        </a:solidFill>
                        <a:latin typeface="Lexend"/>
                        <a:ea typeface="Lexend"/>
                        <a:cs typeface="Lexend"/>
                        <a:sym typeface="Lexend"/>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3200"/>
                        </a:spcAft>
                        <a:buNone/>
                      </a:pPr>
                      <a:r>
                        <a:rPr lang="en" sz="1900">
                          <a:solidFill>
                            <a:schemeClr val="dk1"/>
                          </a:solidFill>
                          <a:latin typeface="DM Sans"/>
                          <a:ea typeface="DM Sans"/>
                          <a:cs typeface="DM Sans"/>
                          <a:sym typeface="DM Sans"/>
                        </a:rPr>
                        <a:t>All the colors used in this presentation</a:t>
                      </a:r>
                      <a:endParaRPr sz="1900">
                        <a:solidFill>
                          <a:schemeClr val="dk1"/>
                        </a:solidFill>
                        <a:latin typeface="DM Sans"/>
                        <a:ea typeface="DM Sans"/>
                        <a:cs typeface="DM Sans"/>
                        <a:sym typeface="DM Sans"/>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7900">
                <a:tc>
                  <a:txBody>
                    <a:bodyPr/>
                    <a:lstStyle/>
                    <a:p>
                      <a:pPr indent="0" lvl="0" marL="0" rtl="0" algn="l">
                        <a:spcBef>
                          <a:spcPts val="0"/>
                        </a:spcBef>
                        <a:spcAft>
                          <a:spcPts val="0"/>
                        </a:spcAft>
                        <a:buNone/>
                      </a:pPr>
                      <a:r>
                        <a:rPr b="1" lang="en" sz="2200">
                          <a:solidFill>
                            <a:schemeClr val="dk1"/>
                          </a:solidFill>
                          <a:uFill>
                            <a:noFill/>
                          </a:uFill>
                          <a:latin typeface="Lexend"/>
                          <a:ea typeface="Lexend"/>
                          <a:cs typeface="Lexend"/>
                          <a:sym typeface="Lexend"/>
                          <a:hlinkClick action="ppaction://hlinksldjump" r:id="rId9">
                            <a:extLst>
                              <a:ext uri="{A12FA001-AC4F-418D-AE19-62706E023703}">
                                <ahyp:hlinkClr val="tx"/>
                              </a:ext>
                            </a:extLst>
                          </a:hlinkClick>
                        </a:rPr>
                        <a:t>Icons</a:t>
                      </a:r>
                      <a:r>
                        <a:rPr b="1" lang="en" sz="2200">
                          <a:solidFill>
                            <a:schemeClr val="dk1"/>
                          </a:solidFill>
                          <a:latin typeface="Lexend"/>
                          <a:ea typeface="Lexend"/>
                          <a:cs typeface="Lexend"/>
                          <a:sym typeface="Lexend"/>
                        </a:rPr>
                        <a:t> and </a:t>
                      </a:r>
                      <a:r>
                        <a:rPr b="1" lang="en" sz="2200">
                          <a:solidFill>
                            <a:schemeClr val="dk1"/>
                          </a:solidFill>
                          <a:uFill>
                            <a:noFill/>
                          </a:uFill>
                          <a:latin typeface="Lexend"/>
                          <a:ea typeface="Lexend"/>
                          <a:cs typeface="Lexend"/>
                          <a:sym typeface="Lexend"/>
                          <a:hlinkClick action="ppaction://hlinksldjump" r:id="rId10">
                            <a:extLst>
                              <a:ext uri="{A12FA001-AC4F-418D-AE19-62706E023703}">
                                <ahyp:hlinkClr val="tx"/>
                              </a:ext>
                            </a:extLst>
                          </a:hlinkClick>
                        </a:rPr>
                        <a:t>Infographic resources</a:t>
                      </a:r>
                      <a:endParaRPr b="1" sz="2200">
                        <a:solidFill>
                          <a:schemeClr val="dk1"/>
                        </a:solidFill>
                        <a:latin typeface="Lexend"/>
                        <a:ea typeface="Lexend"/>
                        <a:cs typeface="Lexend"/>
                        <a:sym typeface="Lexend"/>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900">
                          <a:solidFill>
                            <a:schemeClr val="dk1"/>
                          </a:solidFill>
                          <a:latin typeface="DM Sans"/>
                          <a:ea typeface="DM Sans"/>
                          <a:cs typeface="DM Sans"/>
                          <a:sym typeface="DM Sans"/>
                        </a:rPr>
                        <a:t>These can be used in the template, and their size and color can be edited</a:t>
                      </a:r>
                      <a:endParaRPr sz="1900">
                        <a:solidFill>
                          <a:schemeClr val="dk1"/>
                        </a:solidFill>
                        <a:latin typeface="DM Sans"/>
                        <a:ea typeface="DM Sans"/>
                        <a:cs typeface="DM Sans"/>
                        <a:sym typeface="DM Sans"/>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7900">
                <a:tc>
                  <a:txBody>
                    <a:bodyPr/>
                    <a:lstStyle/>
                    <a:p>
                      <a:pPr indent="0" lvl="0" marL="0" rtl="0" algn="l">
                        <a:spcBef>
                          <a:spcPts val="0"/>
                        </a:spcBef>
                        <a:spcAft>
                          <a:spcPts val="0"/>
                        </a:spcAft>
                        <a:buNone/>
                      </a:pPr>
                      <a:r>
                        <a:rPr b="1" lang="en" sz="2200">
                          <a:solidFill>
                            <a:schemeClr val="dk1"/>
                          </a:solidFill>
                          <a:latin typeface="Lexend"/>
                          <a:ea typeface="Lexend"/>
                          <a:cs typeface="Lexend"/>
                          <a:sym typeface="Lexend"/>
                        </a:rPr>
                        <a:t>Editable presentation theme</a:t>
                      </a:r>
                      <a:endParaRPr b="1" sz="2200">
                        <a:solidFill>
                          <a:schemeClr val="dk1"/>
                        </a:solidFill>
                        <a:latin typeface="Lexend"/>
                        <a:ea typeface="Lexend"/>
                        <a:cs typeface="Lexend"/>
                        <a:sym typeface="Lexend"/>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3200"/>
                        </a:spcAft>
                        <a:buNone/>
                      </a:pPr>
                      <a:r>
                        <a:rPr lang="en" sz="1900">
                          <a:solidFill>
                            <a:schemeClr val="dk1"/>
                          </a:solidFill>
                          <a:latin typeface="DM Sans"/>
                          <a:ea typeface="DM Sans"/>
                          <a:cs typeface="DM Sans"/>
                          <a:sym typeface="DM Sans"/>
                        </a:rPr>
                        <a:t>You can edit the master slides easily. For more info, click </a:t>
                      </a:r>
                      <a:r>
                        <a:rPr b="1" lang="en" sz="1900">
                          <a:solidFill>
                            <a:schemeClr val="dk1"/>
                          </a:solidFill>
                          <a:uFill>
                            <a:noFill/>
                          </a:uFill>
                          <a:latin typeface="DM Sans"/>
                          <a:ea typeface="DM Sans"/>
                          <a:cs typeface="DM Sans"/>
                          <a:sym typeface="DM Sans"/>
                          <a:hlinkClick r:id="rId11">
                            <a:extLst>
                              <a:ext uri="{A12FA001-AC4F-418D-AE19-62706E023703}">
                                <ahyp:hlinkClr val="tx"/>
                              </a:ext>
                            </a:extLst>
                          </a:hlinkClick>
                        </a:rPr>
                        <a:t>here</a:t>
                      </a:r>
                      <a:endParaRPr sz="1900">
                        <a:solidFill>
                          <a:schemeClr val="dk1"/>
                        </a:solidFill>
                        <a:latin typeface="DM Sans"/>
                        <a:ea typeface="DM Sans"/>
                        <a:cs typeface="DM Sans"/>
                        <a:sym typeface="DM Sans"/>
                      </a:endParaRPr>
                    </a:p>
                  </a:txBody>
                  <a:tcPr marT="182850" marB="182850" marR="182850" marL="1828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01" name="Google Shape;601;p40"/>
          <p:cNvSpPr txBox="1"/>
          <p:nvPr/>
        </p:nvSpPr>
        <p:spPr>
          <a:xfrm>
            <a:off x="1631800" y="7838400"/>
            <a:ext cx="6204000" cy="923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1800">
                <a:solidFill>
                  <a:schemeClr val="dk1"/>
                </a:solidFill>
                <a:latin typeface="DM Sans"/>
                <a:ea typeface="DM Sans"/>
                <a:cs typeface="DM Sans"/>
                <a:sym typeface="DM Sans"/>
              </a:rPr>
              <a:t>For more info:</a:t>
            </a:r>
            <a:br>
              <a:rPr b="1" lang="en" sz="1600">
                <a:solidFill>
                  <a:schemeClr val="dk1"/>
                </a:solidFill>
                <a:latin typeface="Asap"/>
                <a:ea typeface="Asap"/>
                <a:cs typeface="Asap"/>
                <a:sym typeface="Asap"/>
              </a:rPr>
            </a:br>
            <a:r>
              <a:rPr b="1" lang="en" sz="2000">
                <a:solidFill>
                  <a:schemeClr val="dk1"/>
                </a:solidFill>
                <a:uFill>
                  <a:noFill/>
                </a:uFill>
                <a:latin typeface="Lexend"/>
                <a:ea typeface="Lexend"/>
                <a:cs typeface="Lexend"/>
                <a:sym typeface="Lexend"/>
                <a:hlinkClick r:id="rId12">
                  <a:extLst>
                    <a:ext uri="{A12FA001-AC4F-418D-AE19-62706E023703}">
                      <ahyp:hlinkClr val="tx"/>
                    </a:ext>
                  </a:extLst>
                </a:hlinkClick>
              </a:rPr>
              <a:t>SLIDESGO </a:t>
            </a:r>
            <a:r>
              <a:rPr b="1" lang="en" sz="2000">
                <a:solidFill>
                  <a:schemeClr val="dk1"/>
                </a:solidFill>
                <a:latin typeface="Lexend"/>
                <a:ea typeface="Lexend"/>
                <a:cs typeface="Lexend"/>
                <a:sym typeface="Lexend"/>
              </a:rPr>
              <a:t>| </a:t>
            </a:r>
            <a:r>
              <a:rPr b="1" lang="en" sz="2000">
                <a:solidFill>
                  <a:schemeClr val="dk1"/>
                </a:solidFill>
                <a:uFill>
                  <a:noFill/>
                </a:uFill>
                <a:latin typeface="Lexend"/>
                <a:ea typeface="Lexend"/>
                <a:cs typeface="Lexend"/>
                <a:sym typeface="Lexend"/>
                <a:hlinkClick r:id="rId13">
                  <a:extLst>
                    <a:ext uri="{A12FA001-AC4F-418D-AE19-62706E023703}">
                      <ahyp:hlinkClr val="tx"/>
                    </a:ext>
                  </a:extLst>
                </a:hlinkClick>
              </a:rPr>
              <a:t>BLOG</a:t>
            </a:r>
            <a:r>
              <a:rPr b="1" lang="en" sz="2000">
                <a:solidFill>
                  <a:schemeClr val="dk1"/>
                </a:solidFill>
                <a:latin typeface="Lexend"/>
                <a:ea typeface="Lexend"/>
                <a:cs typeface="Lexend"/>
                <a:sym typeface="Lexend"/>
              </a:rPr>
              <a:t> | </a:t>
            </a:r>
            <a:r>
              <a:rPr b="1" lang="en" sz="2000">
                <a:solidFill>
                  <a:schemeClr val="dk1"/>
                </a:solidFill>
                <a:uFill>
                  <a:noFill/>
                </a:uFill>
                <a:latin typeface="Lexend"/>
                <a:ea typeface="Lexend"/>
                <a:cs typeface="Lexend"/>
                <a:sym typeface="Lexend"/>
                <a:hlinkClick r:id="rId14">
                  <a:extLst>
                    <a:ext uri="{A12FA001-AC4F-418D-AE19-62706E023703}">
                      <ahyp:hlinkClr val="tx"/>
                    </a:ext>
                  </a:extLst>
                </a:hlinkClick>
              </a:rPr>
              <a:t>FAQ</a:t>
            </a:r>
            <a:r>
              <a:rPr b="1" lang="en" sz="2000">
                <a:solidFill>
                  <a:schemeClr val="dk1"/>
                </a:solidFill>
                <a:latin typeface="Lexend"/>
                <a:ea typeface="Lexend"/>
                <a:cs typeface="Lexend"/>
                <a:sym typeface="Lexend"/>
              </a:rPr>
              <a:t>s</a:t>
            </a:r>
            <a:endParaRPr b="1" sz="2000">
              <a:solidFill>
                <a:schemeClr val="dk1"/>
              </a:solidFill>
              <a:latin typeface="Lexend"/>
              <a:ea typeface="Lexend"/>
              <a:cs typeface="Lexend"/>
              <a:sym typeface="Lexend"/>
            </a:endParaRPr>
          </a:p>
          <a:p>
            <a:pPr indent="0" lvl="0" marL="0" rtl="0" algn="ctr">
              <a:spcBef>
                <a:spcPts val="0"/>
              </a:spcBef>
              <a:spcAft>
                <a:spcPts val="0"/>
              </a:spcAft>
              <a:buNone/>
            </a:pPr>
            <a:r>
              <a:t/>
            </a:r>
            <a:endParaRPr sz="2000">
              <a:solidFill>
                <a:schemeClr val="dk1"/>
              </a:solidFill>
              <a:latin typeface="Asap"/>
              <a:ea typeface="Asap"/>
              <a:cs typeface="Asap"/>
              <a:sym typeface="Asap"/>
            </a:endParaRPr>
          </a:p>
        </p:txBody>
      </p:sp>
      <p:sp>
        <p:nvSpPr>
          <p:cNvPr id="602" name="Google Shape;602;p40"/>
          <p:cNvSpPr txBox="1"/>
          <p:nvPr/>
        </p:nvSpPr>
        <p:spPr>
          <a:xfrm>
            <a:off x="8925200" y="7838400"/>
            <a:ext cx="7731000" cy="923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1800">
                <a:solidFill>
                  <a:schemeClr val="dk1"/>
                </a:solidFill>
                <a:latin typeface="DM Sans"/>
                <a:ea typeface="DM Sans"/>
                <a:cs typeface="DM Sans"/>
                <a:sym typeface="DM Sans"/>
              </a:rPr>
              <a:t>You can visit our sister projects:</a:t>
            </a:r>
            <a:br>
              <a:rPr b="1" lang="en" sz="1600">
                <a:solidFill>
                  <a:schemeClr val="dk1"/>
                </a:solidFill>
                <a:latin typeface="Asap"/>
                <a:ea typeface="Asap"/>
                <a:cs typeface="Asap"/>
                <a:sym typeface="Asap"/>
              </a:rPr>
            </a:br>
            <a:r>
              <a:rPr b="1" lang="en" sz="2000">
                <a:solidFill>
                  <a:schemeClr val="dk1"/>
                </a:solidFill>
                <a:uFill>
                  <a:noFill/>
                </a:uFill>
                <a:latin typeface="Lexend"/>
                <a:ea typeface="Lexend"/>
                <a:cs typeface="Lexend"/>
                <a:sym typeface="Lexend"/>
                <a:hlinkClick r:id="rId15">
                  <a:extLst>
                    <a:ext uri="{A12FA001-AC4F-418D-AE19-62706E023703}">
                      <ahyp:hlinkClr val="tx"/>
                    </a:ext>
                  </a:extLst>
                </a:hlinkClick>
              </a:rPr>
              <a:t>FREEPIK</a:t>
            </a:r>
            <a:r>
              <a:rPr b="1" lang="en" sz="2000">
                <a:solidFill>
                  <a:schemeClr val="dk1"/>
                </a:solidFill>
                <a:latin typeface="Lexend"/>
                <a:ea typeface="Lexend"/>
                <a:cs typeface="Lexend"/>
                <a:sym typeface="Lexend"/>
              </a:rPr>
              <a:t> | </a:t>
            </a:r>
            <a:r>
              <a:rPr b="1" lang="en" sz="2000">
                <a:solidFill>
                  <a:schemeClr val="dk1"/>
                </a:solidFill>
                <a:uFill>
                  <a:noFill/>
                </a:uFill>
                <a:latin typeface="Lexend"/>
                <a:ea typeface="Lexend"/>
                <a:cs typeface="Lexend"/>
                <a:sym typeface="Lexend"/>
                <a:hlinkClick r:id="rId16">
                  <a:extLst>
                    <a:ext uri="{A12FA001-AC4F-418D-AE19-62706E023703}">
                      <ahyp:hlinkClr val="tx"/>
                    </a:ext>
                  </a:extLst>
                </a:hlinkClick>
              </a:rPr>
              <a:t>FLATICON</a:t>
            </a:r>
            <a:r>
              <a:rPr b="1" lang="en" sz="2000">
                <a:solidFill>
                  <a:schemeClr val="dk1"/>
                </a:solidFill>
                <a:latin typeface="Lexend"/>
                <a:ea typeface="Lexend"/>
                <a:cs typeface="Lexend"/>
                <a:sym typeface="Lexend"/>
              </a:rPr>
              <a:t> | </a:t>
            </a:r>
            <a:r>
              <a:rPr b="1" lang="en" sz="2000">
                <a:solidFill>
                  <a:schemeClr val="dk1"/>
                </a:solidFill>
                <a:uFill>
                  <a:noFill/>
                </a:uFill>
                <a:latin typeface="Lexend"/>
                <a:ea typeface="Lexend"/>
                <a:cs typeface="Lexend"/>
                <a:sym typeface="Lexend"/>
                <a:hlinkClick r:id="rId17">
                  <a:extLst>
                    <a:ext uri="{A12FA001-AC4F-418D-AE19-62706E023703}">
                      <ahyp:hlinkClr val="tx"/>
                    </a:ext>
                  </a:extLst>
                </a:hlinkClick>
              </a:rPr>
              <a:t>STORYSET</a:t>
            </a:r>
            <a:r>
              <a:rPr b="1" lang="en" sz="2000">
                <a:solidFill>
                  <a:schemeClr val="dk1"/>
                </a:solidFill>
                <a:latin typeface="Lexend"/>
                <a:ea typeface="Lexend"/>
                <a:cs typeface="Lexend"/>
                <a:sym typeface="Lexend"/>
              </a:rPr>
              <a:t> | </a:t>
            </a:r>
            <a:r>
              <a:rPr b="1" lang="en" sz="2000">
                <a:solidFill>
                  <a:schemeClr val="dk1"/>
                </a:solidFill>
                <a:uFill>
                  <a:noFill/>
                </a:uFill>
                <a:latin typeface="Lexend"/>
                <a:ea typeface="Lexend"/>
                <a:cs typeface="Lexend"/>
                <a:sym typeface="Lexend"/>
                <a:hlinkClick r:id="rId18">
                  <a:extLst>
                    <a:ext uri="{A12FA001-AC4F-418D-AE19-62706E023703}">
                      <ahyp:hlinkClr val="tx"/>
                    </a:ext>
                  </a:extLst>
                </a:hlinkClick>
              </a:rPr>
              <a:t>WEPIK </a:t>
            </a:r>
            <a:r>
              <a:rPr b="1" lang="en" sz="2000">
                <a:solidFill>
                  <a:schemeClr val="dk1"/>
                </a:solidFill>
                <a:latin typeface="Lexend"/>
                <a:ea typeface="Lexend"/>
                <a:cs typeface="Lexend"/>
                <a:sym typeface="Lexend"/>
              </a:rPr>
              <a:t>| </a:t>
            </a:r>
            <a:r>
              <a:rPr b="1" lang="en" sz="2000">
                <a:solidFill>
                  <a:schemeClr val="dk1"/>
                </a:solidFill>
                <a:uFill>
                  <a:noFill/>
                </a:uFill>
                <a:latin typeface="Lexend"/>
                <a:ea typeface="Lexend"/>
                <a:cs typeface="Lexend"/>
                <a:sym typeface="Lexend"/>
                <a:hlinkClick r:id="rId19">
                  <a:extLst>
                    <a:ext uri="{A12FA001-AC4F-418D-AE19-62706E023703}">
                      <ahyp:hlinkClr val="tx"/>
                    </a:ext>
                  </a:extLst>
                </a:hlinkClick>
              </a:rPr>
              <a:t>VIDEVO</a:t>
            </a:r>
            <a:endParaRPr b="1" sz="2000">
              <a:solidFill>
                <a:schemeClr val="dk1"/>
              </a:solidFill>
              <a:latin typeface="Lexend"/>
              <a:ea typeface="Lexend"/>
              <a:cs typeface="Lexend"/>
              <a:sym typeface="Lexend"/>
            </a:endParaRPr>
          </a:p>
        </p:txBody>
      </p:sp>
      <p:grpSp>
        <p:nvGrpSpPr>
          <p:cNvPr id="603" name="Google Shape;603;p40"/>
          <p:cNvGrpSpPr/>
          <p:nvPr/>
        </p:nvGrpSpPr>
        <p:grpSpPr>
          <a:xfrm rot="407946">
            <a:off x="16105202" y="1087437"/>
            <a:ext cx="1814903" cy="1678130"/>
            <a:chOff x="1774150" y="1280375"/>
            <a:chExt cx="443200" cy="409800"/>
          </a:xfrm>
        </p:grpSpPr>
        <p:sp>
          <p:nvSpPr>
            <p:cNvPr id="604" name="Google Shape;604;p40"/>
            <p:cNvSpPr/>
            <p:nvPr/>
          </p:nvSpPr>
          <p:spPr>
            <a:xfrm>
              <a:off x="1774150" y="1280375"/>
              <a:ext cx="443200" cy="409800"/>
            </a:xfrm>
            <a:custGeom>
              <a:rect b="b" l="l" r="r" t="t"/>
              <a:pathLst>
                <a:path extrusionOk="0" h="16392" w="17728">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 name="Google Shape;605;p40"/>
            <p:cNvSpPr/>
            <p:nvPr/>
          </p:nvSpPr>
          <p:spPr>
            <a:xfrm>
              <a:off x="1859900" y="1386975"/>
              <a:ext cx="22300" cy="73425"/>
            </a:xfrm>
            <a:custGeom>
              <a:rect b="b" l="l" r="r" t="t"/>
              <a:pathLst>
                <a:path extrusionOk="0" h="2937" w="892">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 name="Google Shape;606;p40"/>
            <p:cNvSpPr/>
            <p:nvPr/>
          </p:nvSpPr>
          <p:spPr>
            <a:xfrm>
              <a:off x="2101125" y="1392925"/>
              <a:ext cx="31125" cy="66175"/>
            </a:xfrm>
            <a:custGeom>
              <a:rect b="b" l="l" r="r" t="t"/>
              <a:pathLst>
                <a:path extrusionOk="0" h="2647" w="1245">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 name="Google Shape;607;p40"/>
          <p:cNvGrpSpPr/>
          <p:nvPr/>
        </p:nvGrpSpPr>
        <p:grpSpPr>
          <a:xfrm>
            <a:off x="15897412" y="2035471"/>
            <a:ext cx="831652" cy="831652"/>
            <a:chOff x="2429425" y="1984725"/>
            <a:chExt cx="239600" cy="239600"/>
          </a:xfrm>
        </p:grpSpPr>
        <p:sp>
          <p:nvSpPr>
            <p:cNvPr id="608" name="Google Shape;608;p40"/>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 name="Google Shape;609;p40"/>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 name="Google Shape;610;p40"/>
          <p:cNvGrpSpPr/>
          <p:nvPr/>
        </p:nvGrpSpPr>
        <p:grpSpPr>
          <a:xfrm>
            <a:off x="661578" y="8761787"/>
            <a:ext cx="1428143" cy="1077225"/>
            <a:chOff x="1056050" y="2184175"/>
            <a:chExt cx="411450" cy="310350"/>
          </a:xfrm>
        </p:grpSpPr>
        <p:sp>
          <p:nvSpPr>
            <p:cNvPr id="611" name="Google Shape;611;p40"/>
            <p:cNvSpPr/>
            <p:nvPr/>
          </p:nvSpPr>
          <p:spPr>
            <a:xfrm>
              <a:off x="1056050" y="2184175"/>
              <a:ext cx="411450" cy="310350"/>
            </a:xfrm>
            <a:custGeom>
              <a:rect b="b" l="l" r="r" t="t"/>
              <a:pathLst>
                <a:path extrusionOk="0" h="12414" w="16458">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 name="Google Shape;612;p40"/>
            <p:cNvSpPr/>
            <p:nvPr/>
          </p:nvSpPr>
          <p:spPr>
            <a:xfrm>
              <a:off x="1102525" y="2336900"/>
              <a:ext cx="357125" cy="131275"/>
            </a:xfrm>
            <a:custGeom>
              <a:rect b="b" l="l" r="r" t="t"/>
              <a:pathLst>
                <a:path extrusionOk="0" h="5251" w="14285">
                  <a:moveTo>
                    <a:pt x="13996" y="0"/>
                  </a:moveTo>
                  <a:lnTo>
                    <a:pt x="0" y="4282"/>
                  </a:lnTo>
                  <a:lnTo>
                    <a:pt x="302" y="5250"/>
                  </a:lnTo>
                  <a:lnTo>
                    <a:pt x="14284" y="956"/>
                  </a:lnTo>
                  <a:lnTo>
                    <a:pt x="1399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 name="Google Shape;613;p40"/>
            <p:cNvSpPr/>
            <p:nvPr/>
          </p:nvSpPr>
          <p:spPr>
            <a:xfrm>
              <a:off x="1085175" y="2281175"/>
              <a:ext cx="92975" cy="67950"/>
            </a:xfrm>
            <a:custGeom>
              <a:rect b="b" l="l" r="r" t="t"/>
              <a:pathLst>
                <a:path extrusionOk="0" h="2718" w="3719">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 name="Google Shape;614;p40"/>
            <p:cNvSpPr/>
            <p:nvPr/>
          </p:nvSpPr>
          <p:spPr>
            <a:xfrm>
              <a:off x="1115950" y="2370600"/>
              <a:ext cx="124400" cy="55025"/>
            </a:xfrm>
            <a:custGeom>
              <a:rect b="b" l="l" r="r" t="t"/>
              <a:pathLst>
                <a:path extrusionOk="0" h="2201" w="4976">
                  <a:moveTo>
                    <a:pt x="4753" y="1"/>
                  </a:moveTo>
                  <a:lnTo>
                    <a:pt x="0" y="1454"/>
                  </a:lnTo>
                  <a:lnTo>
                    <a:pt x="236" y="2200"/>
                  </a:lnTo>
                  <a:lnTo>
                    <a:pt x="4975" y="747"/>
                  </a:lnTo>
                  <a:lnTo>
                    <a:pt x="475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58"/>
          <p:cNvSpPr txBox="1"/>
          <p:nvPr>
            <p:ph idx="1" type="subTitle"/>
          </p:nvPr>
        </p:nvSpPr>
        <p:spPr>
          <a:xfrm>
            <a:off x="2659549" y="6919950"/>
            <a:ext cx="3972000" cy="812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1604" name="Google Shape;1604;p58"/>
          <p:cNvSpPr txBox="1"/>
          <p:nvPr>
            <p:ph idx="2" type="subTitle"/>
          </p:nvPr>
        </p:nvSpPr>
        <p:spPr>
          <a:xfrm>
            <a:off x="7158049" y="6919950"/>
            <a:ext cx="3972000" cy="812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1605" name="Google Shape;1605;p58"/>
          <p:cNvSpPr txBox="1"/>
          <p:nvPr>
            <p:ph idx="3" type="subTitle"/>
          </p:nvPr>
        </p:nvSpPr>
        <p:spPr>
          <a:xfrm>
            <a:off x="11656449" y="6919950"/>
            <a:ext cx="3972000" cy="812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1606" name="Google Shape;1606;p58"/>
          <p:cNvSpPr txBox="1"/>
          <p:nvPr>
            <p:ph type="title"/>
          </p:nvPr>
        </p:nvSpPr>
        <p:spPr>
          <a:xfrm>
            <a:off x="3354950" y="2614375"/>
            <a:ext cx="2581200" cy="812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40%</a:t>
            </a:r>
            <a:endParaRPr/>
          </a:p>
        </p:txBody>
      </p:sp>
      <p:sp>
        <p:nvSpPr>
          <p:cNvPr id="1607" name="Google Shape;1607;p58"/>
          <p:cNvSpPr txBox="1"/>
          <p:nvPr>
            <p:ph idx="4" type="subTitle"/>
          </p:nvPr>
        </p:nvSpPr>
        <p:spPr>
          <a:xfrm>
            <a:off x="2659649" y="7732325"/>
            <a:ext cx="3972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 is a very small planet</a:t>
            </a:r>
            <a:endParaRPr/>
          </a:p>
        </p:txBody>
      </p:sp>
      <p:sp>
        <p:nvSpPr>
          <p:cNvPr id="1608" name="Google Shape;1608;p58"/>
          <p:cNvSpPr txBox="1"/>
          <p:nvPr>
            <p:ph idx="5" type="subTitle"/>
          </p:nvPr>
        </p:nvSpPr>
        <p:spPr>
          <a:xfrm>
            <a:off x="7157994" y="7732325"/>
            <a:ext cx="3972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is the second planet from the Sun</a:t>
            </a:r>
            <a:endParaRPr/>
          </a:p>
        </p:txBody>
      </p:sp>
      <p:sp>
        <p:nvSpPr>
          <p:cNvPr id="1609" name="Google Shape;1609;p58"/>
          <p:cNvSpPr txBox="1"/>
          <p:nvPr>
            <p:ph idx="6" type="subTitle"/>
          </p:nvPr>
        </p:nvSpPr>
        <p:spPr>
          <a:xfrm>
            <a:off x="11656451" y="7732325"/>
            <a:ext cx="3972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Mars is actually a very cold planet</a:t>
            </a:r>
            <a:endParaRPr/>
          </a:p>
        </p:txBody>
      </p:sp>
      <p:sp>
        <p:nvSpPr>
          <p:cNvPr id="1610" name="Google Shape;1610;p58"/>
          <p:cNvSpPr txBox="1"/>
          <p:nvPr>
            <p:ph idx="7" type="title"/>
          </p:nvPr>
        </p:nvSpPr>
        <p:spPr>
          <a:xfrm>
            <a:off x="7853400" y="2614375"/>
            <a:ext cx="2581200" cy="812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35%</a:t>
            </a:r>
            <a:endParaRPr/>
          </a:p>
        </p:txBody>
      </p:sp>
      <p:sp>
        <p:nvSpPr>
          <p:cNvPr id="1611" name="Google Shape;1611;p58"/>
          <p:cNvSpPr txBox="1"/>
          <p:nvPr>
            <p:ph idx="8" type="title"/>
          </p:nvPr>
        </p:nvSpPr>
        <p:spPr>
          <a:xfrm>
            <a:off x="12351850" y="2614375"/>
            <a:ext cx="2581200" cy="812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25%</a:t>
            </a:r>
            <a:endParaRPr/>
          </a:p>
        </p:txBody>
      </p:sp>
      <p:sp>
        <p:nvSpPr>
          <p:cNvPr id="1612" name="Google Shape;1612;p58"/>
          <p:cNvSpPr txBox="1"/>
          <p:nvPr>
            <p:ph idx="9" type="title"/>
          </p:nvPr>
        </p:nvSpPr>
        <p:spPr>
          <a:xfrm>
            <a:off x="1440000" y="890444"/>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L</a:t>
            </a:r>
            <a:r>
              <a:rPr lang="en"/>
              <a:t>et’s use some percentages</a:t>
            </a:r>
            <a:endParaRPr/>
          </a:p>
        </p:txBody>
      </p:sp>
      <p:sp>
        <p:nvSpPr>
          <p:cNvPr id="1613" name="Google Shape;1613;p58"/>
          <p:cNvSpPr/>
          <p:nvPr/>
        </p:nvSpPr>
        <p:spPr>
          <a:xfrm>
            <a:off x="4088450" y="3769475"/>
            <a:ext cx="1114200" cy="27456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58"/>
          <p:cNvSpPr/>
          <p:nvPr/>
        </p:nvSpPr>
        <p:spPr>
          <a:xfrm>
            <a:off x="4088450" y="5450890"/>
            <a:ext cx="1114200" cy="10644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58"/>
          <p:cNvSpPr/>
          <p:nvPr/>
        </p:nvSpPr>
        <p:spPr>
          <a:xfrm>
            <a:off x="8586900" y="3769475"/>
            <a:ext cx="1114200" cy="27456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6" name="Google Shape;1616;p58"/>
          <p:cNvSpPr/>
          <p:nvPr/>
        </p:nvSpPr>
        <p:spPr>
          <a:xfrm>
            <a:off x="8586900" y="5760200"/>
            <a:ext cx="1114200" cy="754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7" name="Google Shape;1617;p58"/>
          <p:cNvSpPr/>
          <p:nvPr/>
        </p:nvSpPr>
        <p:spPr>
          <a:xfrm>
            <a:off x="13085350" y="3769475"/>
            <a:ext cx="1114200" cy="27456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8" name="Google Shape;1618;p58"/>
          <p:cNvSpPr/>
          <p:nvPr/>
        </p:nvSpPr>
        <p:spPr>
          <a:xfrm>
            <a:off x="13085350" y="5900128"/>
            <a:ext cx="1114200" cy="615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19" name="Google Shape;1619;p58"/>
          <p:cNvGrpSpPr/>
          <p:nvPr/>
        </p:nvGrpSpPr>
        <p:grpSpPr>
          <a:xfrm>
            <a:off x="15842646" y="3599923"/>
            <a:ext cx="1517414" cy="1517342"/>
            <a:chOff x="7921323" y="1799962"/>
            <a:chExt cx="758707" cy="758671"/>
          </a:xfrm>
        </p:grpSpPr>
        <p:sp>
          <p:nvSpPr>
            <p:cNvPr id="1620" name="Google Shape;1620;p58"/>
            <p:cNvSpPr/>
            <p:nvPr/>
          </p:nvSpPr>
          <p:spPr>
            <a:xfrm rot="770040">
              <a:off x="7983799" y="1862432"/>
              <a:ext cx="633760" cy="633722"/>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21" name="Google Shape;1621;p58"/>
            <p:cNvGrpSpPr/>
            <p:nvPr/>
          </p:nvGrpSpPr>
          <p:grpSpPr>
            <a:xfrm>
              <a:off x="7921323" y="2108627"/>
              <a:ext cx="641713" cy="450006"/>
              <a:chOff x="2041743" y="1182216"/>
              <a:chExt cx="438119" cy="307234"/>
            </a:xfrm>
          </p:grpSpPr>
          <p:sp>
            <p:nvSpPr>
              <p:cNvPr id="1622" name="Google Shape;1622;p58"/>
              <p:cNvSpPr/>
              <p:nvPr/>
            </p:nvSpPr>
            <p:spPr>
              <a:xfrm>
                <a:off x="2041743" y="1182216"/>
                <a:ext cx="438119" cy="307234"/>
              </a:xfrm>
              <a:custGeom>
                <a:rect b="b" l="l" r="r" t="t"/>
                <a:pathLst>
                  <a:path extrusionOk="0" h="4575" w="6524">
                    <a:moveTo>
                      <a:pt x="625" y="201"/>
                    </a:moveTo>
                    <a:lnTo>
                      <a:pt x="5899" y="213"/>
                    </a:lnTo>
                    <a:cubicBezTo>
                      <a:pt x="6136" y="213"/>
                      <a:pt x="6324" y="426"/>
                      <a:pt x="6311" y="663"/>
                    </a:cubicBezTo>
                    <a:lnTo>
                      <a:pt x="6311" y="4112"/>
                    </a:lnTo>
                    <a:lnTo>
                      <a:pt x="5561" y="3400"/>
                    </a:lnTo>
                    <a:lnTo>
                      <a:pt x="625" y="3400"/>
                    </a:lnTo>
                    <a:cubicBezTo>
                      <a:pt x="388" y="3387"/>
                      <a:pt x="200" y="3187"/>
                      <a:pt x="213" y="2950"/>
                    </a:cubicBezTo>
                    <a:lnTo>
                      <a:pt x="213" y="650"/>
                    </a:lnTo>
                    <a:cubicBezTo>
                      <a:pt x="200" y="413"/>
                      <a:pt x="388" y="213"/>
                      <a:pt x="625" y="201"/>
                    </a:cubicBezTo>
                    <a:close/>
                    <a:moveTo>
                      <a:pt x="625" y="1"/>
                    </a:moveTo>
                    <a:cubicBezTo>
                      <a:pt x="275" y="13"/>
                      <a:pt x="0" y="313"/>
                      <a:pt x="0" y="663"/>
                    </a:cubicBezTo>
                    <a:lnTo>
                      <a:pt x="0" y="2950"/>
                    </a:lnTo>
                    <a:cubicBezTo>
                      <a:pt x="0" y="3300"/>
                      <a:pt x="275" y="3600"/>
                      <a:pt x="625" y="3612"/>
                    </a:cubicBezTo>
                    <a:lnTo>
                      <a:pt x="5486" y="3612"/>
                    </a:lnTo>
                    <a:lnTo>
                      <a:pt x="6511" y="4574"/>
                    </a:lnTo>
                    <a:lnTo>
                      <a:pt x="6511" y="663"/>
                    </a:lnTo>
                    <a:cubicBezTo>
                      <a:pt x="6524" y="313"/>
                      <a:pt x="6249" y="13"/>
                      <a:pt x="58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58"/>
              <p:cNvSpPr/>
              <p:nvPr/>
            </p:nvSpPr>
            <p:spPr>
              <a:xfrm>
                <a:off x="2102183" y="1260250"/>
                <a:ext cx="297967" cy="13498"/>
              </a:xfrm>
              <a:custGeom>
                <a:rect b="b" l="l" r="r" t="t"/>
                <a:pathLst>
                  <a:path extrusionOk="0" h="201" w="4437">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4" name="Google Shape;1624;p58"/>
              <p:cNvSpPr/>
              <p:nvPr/>
            </p:nvSpPr>
            <p:spPr>
              <a:xfrm>
                <a:off x="2102183" y="1317332"/>
                <a:ext cx="297967" cy="13498"/>
              </a:xfrm>
              <a:custGeom>
                <a:rect b="b" l="l" r="r" t="t"/>
                <a:pathLst>
                  <a:path extrusionOk="0" h="201" w="4437">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625" name="Google Shape;1625;p58"/>
          <p:cNvGrpSpPr/>
          <p:nvPr/>
        </p:nvGrpSpPr>
        <p:grpSpPr>
          <a:xfrm>
            <a:off x="510819" y="4217273"/>
            <a:ext cx="1934541" cy="1655626"/>
            <a:chOff x="255410" y="2108637"/>
            <a:chExt cx="967270" cy="827813"/>
          </a:xfrm>
        </p:grpSpPr>
        <p:sp>
          <p:nvSpPr>
            <p:cNvPr id="1626" name="Google Shape;1626;p58"/>
            <p:cNvSpPr/>
            <p:nvPr/>
          </p:nvSpPr>
          <p:spPr>
            <a:xfrm rot="770040">
              <a:off x="526449" y="2171107"/>
              <a:ext cx="633760" cy="633722"/>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27" name="Google Shape;1627;p58"/>
            <p:cNvGrpSpPr/>
            <p:nvPr/>
          </p:nvGrpSpPr>
          <p:grpSpPr>
            <a:xfrm rot="709984">
              <a:off x="304009" y="2289072"/>
              <a:ext cx="870064" cy="564164"/>
              <a:chOff x="3861980" y="1963565"/>
              <a:chExt cx="555640" cy="360287"/>
            </a:xfrm>
          </p:grpSpPr>
          <p:sp>
            <p:nvSpPr>
              <p:cNvPr id="1628" name="Google Shape;1628;p58"/>
              <p:cNvSpPr/>
              <p:nvPr/>
            </p:nvSpPr>
            <p:spPr>
              <a:xfrm>
                <a:off x="3861980" y="1963565"/>
                <a:ext cx="555640" cy="317240"/>
              </a:xfrm>
              <a:custGeom>
                <a:rect b="b" l="l" r="r" t="t"/>
                <a:pathLst>
                  <a:path extrusionOk="0" h="4724" w="8274">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9" name="Google Shape;1629;p58"/>
              <p:cNvSpPr/>
              <p:nvPr/>
            </p:nvSpPr>
            <p:spPr>
              <a:xfrm>
                <a:off x="4083524" y="2135548"/>
                <a:ext cx="266941" cy="13498"/>
              </a:xfrm>
              <a:custGeom>
                <a:rect b="b" l="l" r="r" t="t"/>
                <a:pathLst>
                  <a:path extrusionOk="0" h="201" w="3975">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0" name="Google Shape;1630;p58"/>
              <p:cNvSpPr/>
              <p:nvPr/>
            </p:nvSpPr>
            <p:spPr>
              <a:xfrm>
                <a:off x="4084397" y="2188467"/>
                <a:ext cx="264389" cy="13498"/>
              </a:xfrm>
              <a:custGeom>
                <a:rect b="b" l="l" r="r" t="t"/>
                <a:pathLst>
                  <a:path extrusionOk="0" h="201" w="3937">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1" name="Google Shape;1631;p58"/>
              <p:cNvSpPr/>
              <p:nvPr/>
            </p:nvSpPr>
            <p:spPr>
              <a:xfrm>
                <a:off x="4118780" y="2274022"/>
                <a:ext cx="58828" cy="49829"/>
              </a:xfrm>
              <a:custGeom>
                <a:rect b="b" l="l" r="r" t="t"/>
                <a:pathLst>
                  <a:path extrusionOk="0" h="742" w="876">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2" name="Google Shape;1632;p58"/>
              <p:cNvSpPr/>
              <p:nvPr/>
            </p:nvSpPr>
            <p:spPr>
              <a:xfrm>
                <a:off x="4278274" y="2274022"/>
                <a:ext cx="58761" cy="49829"/>
              </a:xfrm>
              <a:custGeom>
                <a:rect b="b" l="l" r="r" t="t"/>
                <a:pathLst>
                  <a:path extrusionOk="0" h="742" w="875">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pic>
        <p:nvPicPr>
          <p:cNvPr id="1637" name="Google Shape;1637;p59"/>
          <p:cNvPicPr preferRelativeResize="0"/>
          <p:nvPr/>
        </p:nvPicPr>
        <p:blipFill rotWithShape="1">
          <a:blip r:embed="rId3">
            <a:alphaModFix/>
          </a:blip>
          <a:srcRect b="0" l="1085" r="1085" t="0"/>
          <a:stretch/>
        </p:blipFill>
        <p:spPr>
          <a:xfrm>
            <a:off x="9819200" y="2992500"/>
            <a:ext cx="6292450" cy="3618251"/>
          </a:xfrm>
          <a:prstGeom prst="rect">
            <a:avLst/>
          </a:prstGeom>
          <a:noFill/>
          <a:ln>
            <a:noFill/>
          </a:ln>
        </p:spPr>
      </p:pic>
      <p:grpSp>
        <p:nvGrpSpPr>
          <p:cNvPr id="1638" name="Google Shape;1638;p59"/>
          <p:cNvGrpSpPr/>
          <p:nvPr/>
        </p:nvGrpSpPr>
        <p:grpSpPr>
          <a:xfrm>
            <a:off x="9624351" y="2748022"/>
            <a:ext cx="6622992" cy="5230466"/>
            <a:chOff x="4674575" y="1374011"/>
            <a:chExt cx="3311496" cy="2615233"/>
          </a:xfrm>
        </p:grpSpPr>
        <p:sp>
          <p:nvSpPr>
            <p:cNvPr id="1639" name="Google Shape;1639;p59"/>
            <p:cNvSpPr/>
            <p:nvPr/>
          </p:nvSpPr>
          <p:spPr>
            <a:xfrm>
              <a:off x="4674575" y="137401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0" name="Google Shape;1640;p59"/>
            <p:cNvSpPr/>
            <p:nvPr/>
          </p:nvSpPr>
          <p:spPr>
            <a:xfrm>
              <a:off x="6273113" y="3357575"/>
              <a:ext cx="144000" cy="144000"/>
            </a:xfrm>
            <a:prstGeom prst="roundRect">
              <a:avLst>
                <a:gd fmla="val 16667" name="adj"/>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41" name="Google Shape;1641;p59"/>
          <p:cNvSpPr txBox="1"/>
          <p:nvPr>
            <p:ph type="title"/>
          </p:nvPr>
        </p:nvSpPr>
        <p:spPr>
          <a:xfrm>
            <a:off x="1440000" y="3021950"/>
            <a:ext cx="6292200" cy="2153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Visit our website</a:t>
            </a:r>
            <a:endParaRPr/>
          </a:p>
        </p:txBody>
      </p:sp>
      <p:sp>
        <p:nvSpPr>
          <p:cNvPr id="1642" name="Google Shape;1642;p59"/>
          <p:cNvSpPr txBox="1"/>
          <p:nvPr>
            <p:ph idx="1" type="subTitle"/>
          </p:nvPr>
        </p:nvSpPr>
        <p:spPr>
          <a:xfrm>
            <a:off x="1440000" y="5382850"/>
            <a:ext cx="6292200" cy="2274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replace the image on the screen with your own work. Right-click on it and then choose "Replace image"</a:t>
            </a:r>
            <a:endParaRPr/>
          </a:p>
        </p:txBody>
      </p:sp>
      <p:grpSp>
        <p:nvGrpSpPr>
          <p:cNvPr id="1643" name="Google Shape;1643;p59"/>
          <p:cNvGrpSpPr/>
          <p:nvPr/>
        </p:nvGrpSpPr>
        <p:grpSpPr>
          <a:xfrm>
            <a:off x="1440022" y="638200"/>
            <a:ext cx="2737055" cy="601800"/>
            <a:chOff x="7055224" y="4513500"/>
            <a:chExt cx="1368528" cy="300900"/>
          </a:xfrm>
        </p:grpSpPr>
        <p:grpSp>
          <p:nvGrpSpPr>
            <p:cNvPr id="1644" name="Google Shape;1644;p59"/>
            <p:cNvGrpSpPr/>
            <p:nvPr/>
          </p:nvGrpSpPr>
          <p:grpSpPr>
            <a:xfrm>
              <a:off x="7629309" y="4513500"/>
              <a:ext cx="794443" cy="300900"/>
              <a:chOff x="7310856" y="4513500"/>
              <a:chExt cx="1113132" cy="300900"/>
            </a:xfrm>
          </p:grpSpPr>
          <p:cxnSp>
            <p:nvCxnSpPr>
              <p:cNvPr id="1645" name="Google Shape;1645;p59"/>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46" name="Google Shape;1646;p59"/>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47" name="Google Shape;1647;p59"/>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48" name="Google Shape;1648;p59"/>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49" name="Google Shape;1649;p59"/>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50" name="Google Shape;1650;p59"/>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51" name="Google Shape;1651;p59"/>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52" name="Google Shape;1652;p59"/>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53" name="Google Shape;1653;p59"/>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54" name="Google Shape;1654;p59"/>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55" name="Google Shape;1655;p59"/>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656" name="Google Shape;1656;p59"/>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57" name="Google Shape;1657;p59"/>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658" name="Google Shape;1658;p59"/>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59" name="Google Shape;1659;p59"/>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60" name="Google Shape;1660;p59"/>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61" name="Google Shape;1661;p59"/>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62" name="Google Shape;1662;p59"/>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1663" name="Google Shape;1663;p59"/>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64" name="Google Shape;1664;p59"/>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65" name="Google Shape;1665;p59"/>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66" name="Google Shape;1666;p59"/>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67" name="Google Shape;1667;p59"/>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68" name="Google Shape;1668;p59"/>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69" name="Google Shape;1669;p59"/>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70" name="Google Shape;1670;p59"/>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71" name="Google Shape;1671;p59"/>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72" name="Google Shape;1672;p59"/>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73" name="Google Shape;1673;p59"/>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674" name="Google Shape;1674;p59"/>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grpSp>
        <p:nvGrpSpPr>
          <p:cNvPr id="1675" name="Google Shape;1675;p59"/>
          <p:cNvGrpSpPr/>
          <p:nvPr/>
        </p:nvGrpSpPr>
        <p:grpSpPr>
          <a:xfrm>
            <a:off x="6965264" y="1367130"/>
            <a:ext cx="1832252" cy="1914325"/>
            <a:chOff x="800425" y="2798300"/>
            <a:chExt cx="469375" cy="490425"/>
          </a:xfrm>
        </p:grpSpPr>
        <p:sp>
          <p:nvSpPr>
            <p:cNvPr id="1676" name="Google Shape;1676;p59"/>
            <p:cNvSpPr/>
            <p:nvPr/>
          </p:nvSpPr>
          <p:spPr>
            <a:xfrm>
              <a:off x="849525" y="2817050"/>
              <a:ext cx="420275" cy="450075"/>
            </a:xfrm>
            <a:custGeom>
              <a:rect b="b" l="l" r="r" t="t"/>
              <a:pathLst>
                <a:path extrusionOk="0" h="18003" w="16811">
                  <a:moveTo>
                    <a:pt x="8864" y="1"/>
                  </a:moveTo>
                  <a:lnTo>
                    <a:pt x="0" y="3850"/>
                  </a:lnTo>
                  <a:lnTo>
                    <a:pt x="5001" y="18002"/>
                  </a:lnTo>
                  <a:lnTo>
                    <a:pt x="14847" y="13721"/>
                  </a:lnTo>
                  <a:lnTo>
                    <a:pt x="16811" y="12857"/>
                  </a:lnTo>
                  <a:lnTo>
                    <a:pt x="88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59"/>
            <p:cNvSpPr/>
            <p:nvPr/>
          </p:nvSpPr>
          <p:spPr>
            <a:xfrm>
              <a:off x="800425" y="2820975"/>
              <a:ext cx="420275" cy="467750"/>
            </a:xfrm>
            <a:custGeom>
              <a:rect b="b" l="l" r="r" t="t"/>
              <a:pathLst>
                <a:path extrusionOk="0" h="18710" w="16811">
                  <a:moveTo>
                    <a:pt x="10461" y="1"/>
                  </a:moveTo>
                  <a:lnTo>
                    <a:pt x="0" y="4557"/>
                  </a:lnTo>
                  <a:lnTo>
                    <a:pt x="4988" y="18709"/>
                  </a:lnTo>
                  <a:lnTo>
                    <a:pt x="16811" y="13564"/>
                  </a:lnTo>
                  <a:lnTo>
                    <a:pt x="1046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8" name="Google Shape;1678;p59"/>
            <p:cNvSpPr/>
            <p:nvPr/>
          </p:nvSpPr>
          <p:spPr>
            <a:xfrm>
              <a:off x="832825" y="2798300"/>
              <a:ext cx="200000" cy="133650"/>
            </a:xfrm>
            <a:custGeom>
              <a:rect b="b" l="l" r="r" t="t"/>
              <a:pathLst>
                <a:path extrusionOk="0" h="5346" w="8000">
                  <a:moveTo>
                    <a:pt x="4537" y="0"/>
                  </a:moveTo>
                  <a:cubicBezTo>
                    <a:pt x="3986" y="0"/>
                    <a:pt x="3435" y="116"/>
                    <a:pt x="2920" y="345"/>
                  </a:cubicBezTo>
                  <a:cubicBezTo>
                    <a:pt x="930" y="1209"/>
                    <a:pt x="0" y="3448"/>
                    <a:pt x="812" y="5346"/>
                  </a:cubicBezTo>
                  <a:lnTo>
                    <a:pt x="1113" y="5215"/>
                  </a:lnTo>
                  <a:cubicBezTo>
                    <a:pt x="367" y="3474"/>
                    <a:pt x="1231" y="1418"/>
                    <a:pt x="3051" y="633"/>
                  </a:cubicBezTo>
                  <a:cubicBezTo>
                    <a:pt x="3523" y="418"/>
                    <a:pt x="4030" y="313"/>
                    <a:pt x="4539" y="313"/>
                  </a:cubicBezTo>
                  <a:cubicBezTo>
                    <a:pt x="4961" y="313"/>
                    <a:pt x="5383" y="386"/>
                    <a:pt x="5787" y="528"/>
                  </a:cubicBezTo>
                  <a:cubicBezTo>
                    <a:pt x="6638" y="842"/>
                    <a:pt x="7345" y="1497"/>
                    <a:pt x="7712" y="2335"/>
                  </a:cubicBezTo>
                  <a:lnTo>
                    <a:pt x="8000" y="2204"/>
                  </a:lnTo>
                  <a:cubicBezTo>
                    <a:pt x="7607" y="1287"/>
                    <a:pt x="6835" y="580"/>
                    <a:pt x="5892" y="240"/>
                  </a:cubicBezTo>
                  <a:cubicBezTo>
                    <a:pt x="5453" y="80"/>
                    <a:pt x="4995" y="0"/>
                    <a:pt x="45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79" name="Google Shape;1679;p59"/>
          <p:cNvGrpSpPr/>
          <p:nvPr/>
        </p:nvGrpSpPr>
        <p:grpSpPr>
          <a:xfrm rot="314072">
            <a:off x="8664716" y="7699243"/>
            <a:ext cx="958577" cy="926151"/>
            <a:chOff x="6085197" y="1608975"/>
            <a:chExt cx="296453" cy="286425"/>
          </a:xfrm>
        </p:grpSpPr>
        <p:sp>
          <p:nvSpPr>
            <p:cNvPr id="1680" name="Google Shape;1680;p59"/>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59"/>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59"/>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pic>
        <p:nvPicPr>
          <p:cNvPr id="1687" name="Google Shape;1687;p60"/>
          <p:cNvPicPr preferRelativeResize="0"/>
          <p:nvPr/>
        </p:nvPicPr>
        <p:blipFill rotWithShape="1">
          <a:blip r:embed="rId3">
            <a:alphaModFix/>
          </a:blip>
          <a:srcRect b="0" l="47426" r="8875" t="0"/>
          <a:stretch/>
        </p:blipFill>
        <p:spPr>
          <a:xfrm>
            <a:off x="3291350" y="2920699"/>
            <a:ext cx="3647098" cy="4694649"/>
          </a:xfrm>
          <a:prstGeom prst="rect">
            <a:avLst/>
          </a:prstGeom>
          <a:noFill/>
          <a:ln>
            <a:noFill/>
          </a:ln>
        </p:spPr>
      </p:pic>
      <p:sp>
        <p:nvSpPr>
          <p:cNvPr id="1688" name="Google Shape;1688;p60"/>
          <p:cNvSpPr txBox="1"/>
          <p:nvPr>
            <p:ph type="title"/>
          </p:nvPr>
        </p:nvSpPr>
        <p:spPr>
          <a:xfrm>
            <a:off x="9971450" y="3439200"/>
            <a:ext cx="6396000" cy="114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Tablet app</a:t>
            </a:r>
            <a:endParaRPr/>
          </a:p>
        </p:txBody>
      </p:sp>
      <p:sp>
        <p:nvSpPr>
          <p:cNvPr id="1689" name="Google Shape;1689;p60"/>
          <p:cNvSpPr txBox="1"/>
          <p:nvPr>
            <p:ph idx="1" type="subTitle"/>
          </p:nvPr>
        </p:nvSpPr>
        <p:spPr>
          <a:xfrm>
            <a:off x="9971600" y="4758900"/>
            <a:ext cx="6396000" cy="2309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You can replace the image on the screen with your own work. Right-click on it and then choose "Replace image"</a:t>
            </a:r>
            <a:endParaRPr/>
          </a:p>
        </p:txBody>
      </p:sp>
      <p:grpSp>
        <p:nvGrpSpPr>
          <p:cNvPr id="1690" name="Google Shape;1690;p60"/>
          <p:cNvGrpSpPr/>
          <p:nvPr/>
        </p:nvGrpSpPr>
        <p:grpSpPr>
          <a:xfrm>
            <a:off x="3022201" y="2476573"/>
            <a:ext cx="4164009" cy="5649382"/>
            <a:chOff x="1511100" y="1238286"/>
            <a:chExt cx="2082005" cy="2824691"/>
          </a:xfrm>
        </p:grpSpPr>
        <p:sp>
          <p:nvSpPr>
            <p:cNvPr id="1691" name="Google Shape;1691;p60"/>
            <p:cNvSpPr/>
            <p:nvPr/>
          </p:nvSpPr>
          <p:spPr>
            <a:xfrm>
              <a:off x="1511100" y="1238286"/>
              <a:ext cx="2082005" cy="2824691"/>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60"/>
            <p:cNvSpPr/>
            <p:nvPr/>
          </p:nvSpPr>
          <p:spPr>
            <a:xfrm>
              <a:off x="2485438" y="3858175"/>
              <a:ext cx="144000" cy="144000"/>
            </a:xfrm>
            <a:prstGeom prst="roundRect">
              <a:avLst>
                <a:gd fmla="val 16667" name="adj"/>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93" name="Google Shape;1693;p60"/>
          <p:cNvGrpSpPr/>
          <p:nvPr/>
        </p:nvGrpSpPr>
        <p:grpSpPr>
          <a:xfrm>
            <a:off x="14110922" y="638200"/>
            <a:ext cx="2737055" cy="601800"/>
            <a:chOff x="7055224" y="4513500"/>
            <a:chExt cx="1368528" cy="300900"/>
          </a:xfrm>
        </p:grpSpPr>
        <p:grpSp>
          <p:nvGrpSpPr>
            <p:cNvPr id="1694" name="Google Shape;1694;p60"/>
            <p:cNvGrpSpPr/>
            <p:nvPr/>
          </p:nvGrpSpPr>
          <p:grpSpPr>
            <a:xfrm>
              <a:off x="7629309" y="4513500"/>
              <a:ext cx="794443" cy="300900"/>
              <a:chOff x="7310856" y="4513500"/>
              <a:chExt cx="1113132" cy="300900"/>
            </a:xfrm>
          </p:grpSpPr>
          <p:cxnSp>
            <p:nvCxnSpPr>
              <p:cNvPr id="1695" name="Google Shape;1695;p60"/>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96" name="Google Shape;1696;p60"/>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97" name="Google Shape;1697;p60"/>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698" name="Google Shape;1698;p60"/>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699" name="Google Shape;1699;p60"/>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00" name="Google Shape;1700;p60"/>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01" name="Google Shape;1701;p60"/>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02" name="Google Shape;1702;p60"/>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03" name="Google Shape;1703;p60"/>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04" name="Google Shape;1704;p60"/>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05" name="Google Shape;1705;p60"/>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706" name="Google Shape;1706;p60"/>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07" name="Google Shape;1707;p60"/>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708" name="Google Shape;1708;p60"/>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09" name="Google Shape;1709;p60"/>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10" name="Google Shape;1710;p60"/>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11" name="Google Shape;1711;p60"/>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12" name="Google Shape;1712;p60"/>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1713" name="Google Shape;1713;p60"/>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14" name="Google Shape;1714;p60"/>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15" name="Google Shape;1715;p60"/>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16" name="Google Shape;1716;p60"/>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17" name="Google Shape;1717;p60"/>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18" name="Google Shape;1718;p60"/>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19" name="Google Shape;1719;p60"/>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20" name="Google Shape;1720;p60"/>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21" name="Google Shape;1721;p60"/>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22" name="Google Shape;1722;p60"/>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23" name="Google Shape;1723;p60"/>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724" name="Google Shape;1724;p60"/>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grpSp>
        <p:nvGrpSpPr>
          <p:cNvPr id="1725" name="Google Shape;1725;p60"/>
          <p:cNvGrpSpPr/>
          <p:nvPr/>
        </p:nvGrpSpPr>
        <p:grpSpPr>
          <a:xfrm flipH="1" rot="-433983">
            <a:off x="8724014" y="2003389"/>
            <a:ext cx="1681892" cy="1362920"/>
            <a:chOff x="3809935" y="3450645"/>
            <a:chExt cx="840982" cy="681489"/>
          </a:xfrm>
        </p:grpSpPr>
        <p:sp>
          <p:nvSpPr>
            <p:cNvPr id="1726" name="Google Shape;1726;p60"/>
            <p:cNvSpPr/>
            <p:nvPr/>
          </p:nvSpPr>
          <p:spPr>
            <a:xfrm>
              <a:off x="3869568" y="3513569"/>
              <a:ext cx="781348" cy="618565"/>
            </a:xfrm>
            <a:custGeom>
              <a:rect b="b" l="l" r="r" t="t"/>
              <a:pathLst>
                <a:path extrusionOk="0" h="9211" w="11635">
                  <a:moveTo>
                    <a:pt x="0" y="0"/>
                  </a:moveTo>
                  <a:lnTo>
                    <a:pt x="0" y="9210"/>
                  </a:lnTo>
                  <a:lnTo>
                    <a:pt x="11635" y="9210"/>
                  </a:lnTo>
                  <a:lnTo>
                    <a:pt x="1163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60"/>
            <p:cNvSpPr/>
            <p:nvPr/>
          </p:nvSpPr>
          <p:spPr>
            <a:xfrm>
              <a:off x="3852779" y="3457360"/>
              <a:ext cx="781348" cy="618565"/>
            </a:xfrm>
            <a:custGeom>
              <a:rect b="b" l="l" r="r" t="t"/>
              <a:pathLst>
                <a:path extrusionOk="0" h="9211" w="11635">
                  <a:moveTo>
                    <a:pt x="0" y="0"/>
                  </a:moveTo>
                  <a:lnTo>
                    <a:pt x="0" y="9210"/>
                  </a:lnTo>
                  <a:lnTo>
                    <a:pt x="11635" y="9210"/>
                  </a:lnTo>
                  <a:lnTo>
                    <a:pt x="1163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60"/>
            <p:cNvSpPr/>
            <p:nvPr/>
          </p:nvSpPr>
          <p:spPr>
            <a:xfrm>
              <a:off x="3809935" y="3757745"/>
              <a:ext cx="829230" cy="17729"/>
            </a:xfrm>
            <a:custGeom>
              <a:rect b="b" l="l" r="r" t="t"/>
              <a:pathLst>
                <a:path extrusionOk="0" h="264" w="12348">
                  <a:moveTo>
                    <a:pt x="1" y="1"/>
                  </a:moveTo>
                  <a:lnTo>
                    <a:pt x="1" y="201"/>
                  </a:lnTo>
                  <a:lnTo>
                    <a:pt x="12335" y="263"/>
                  </a:lnTo>
                  <a:lnTo>
                    <a:pt x="12348" y="63"/>
                  </a:lnTo>
                  <a:lnTo>
                    <a:pt x="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60"/>
            <p:cNvSpPr/>
            <p:nvPr/>
          </p:nvSpPr>
          <p:spPr>
            <a:xfrm>
              <a:off x="4200172" y="3450645"/>
              <a:ext cx="13498" cy="644554"/>
            </a:xfrm>
            <a:custGeom>
              <a:rect b="b" l="l" r="r" t="t"/>
              <a:pathLst>
                <a:path extrusionOk="0" h="9598" w="201">
                  <a:moveTo>
                    <a:pt x="1" y="0"/>
                  </a:moveTo>
                  <a:lnTo>
                    <a:pt x="1" y="9597"/>
                  </a:lnTo>
                  <a:lnTo>
                    <a:pt x="201" y="9597"/>
                  </a:lnTo>
                  <a:lnTo>
                    <a:pt x="20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0" name="Google Shape;1730;p60"/>
            <p:cNvSpPr/>
            <p:nvPr/>
          </p:nvSpPr>
          <p:spPr>
            <a:xfrm>
              <a:off x="4162431" y="3738471"/>
              <a:ext cx="84817" cy="98248"/>
            </a:xfrm>
            <a:custGeom>
              <a:rect b="b" l="l" r="r" t="t"/>
              <a:pathLst>
                <a:path extrusionOk="0" h="1463" w="1263">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60"/>
            <p:cNvSpPr/>
            <p:nvPr/>
          </p:nvSpPr>
          <p:spPr>
            <a:xfrm>
              <a:off x="4202724" y="3660639"/>
              <a:ext cx="125110" cy="106441"/>
            </a:xfrm>
            <a:custGeom>
              <a:rect b="b" l="l" r="r" t="t"/>
              <a:pathLst>
                <a:path extrusionOk="0" h="1585" w="1863">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2" name="Google Shape;1732;p60"/>
            <p:cNvSpPr/>
            <p:nvPr/>
          </p:nvSpPr>
          <p:spPr>
            <a:xfrm>
              <a:off x="4095276" y="3644454"/>
              <a:ext cx="120946" cy="125983"/>
            </a:xfrm>
            <a:custGeom>
              <a:rect b="b" l="l" r="r" t="t"/>
              <a:pathLst>
                <a:path extrusionOk="0" h="1876" w="1801">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33" name="Google Shape;1733;p60"/>
          <p:cNvGrpSpPr/>
          <p:nvPr/>
        </p:nvGrpSpPr>
        <p:grpSpPr>
          <a:xfrm>
            <a:off x="8470825" y="7068282"/>
            <a:ext cx="1346347" cy="1724459"/>
            <a:chOff x="423050" y="2039550"/>
            <a:chExt cx="318150" cy="407500"/>
          </a:xfrm>
        </p:grpSpPr>
        <p:sp>
          <p:nvSpPr>
            <p:cNvPr id="1734" name="Google Shape;1734;p60"/>
            <p:cNvSpPr/>
            <p:nvPr/>
          </p:nvSpPr>
          <p:spPr>
            <a:xfrm>
              <a:off x="423050" y="2039550"/>
              <a:ext cx="318150" cy="407500"/>
            </a:xfrm>
            <a:custGeom>
              <a:rect b="b" l="l" r="r" t="t"/>
              <a:pathLst>
                <a:path extrusionOk="0" h="16300" w="12726">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5" name="Google Shape;1735;p60"/>
            <p:cNvSpPr/>
            <p:nvPr/>
          </p:nvSpPr>
          <p:spPr>
            <a:xfrm>
              <a:off x="529150" y="2194150"/>
              <a:ext cx="108300" cy="97850"/>
            </a:xfrm>
            <a:custGeom>
              <a:rect b="b" l="l" r="r" t="t"/>
              <a:pathLst>
                <a:path extrusionOk="0" h="3914" w="4332">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6" name="Google Shape;1736;p60"/>
            <p:cNvSpPr/>
            <p:nvPr/>
          </p:nvSpPr>
          <p:spPr>
            <a:xfrm>
              <a:off x="576875" y="2211900"/>
              <a:ext cx="34050" cy="52700"/>
            </a:xfrm>
            <a:custGeom>
              <a:rect b="b" l="l" r="r" t="t"/>
              <a:pathLst>
                <a:path extrusionOk="0" h="2108" w="1362">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60"/>
            <p:cNvSpPr/>
            <p:nvPr/>
          </p:nvSpPr>
          <p:spPr>
            <a:xfrm>
              <a:off x="620100" y="2171075"/>
              <a:ext cx="19650" cy="17700"/>
            </a:xfrm>
            <a:custGeom>
              <a:rect b="b" l="l" r="r" t="t"/>
              <a:pathLst>
                <a:path extrusionOk="0" h="708" w="786">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8" name="Google Shape;1738;p60"/>
            <p:cNvSpPr/>
            <p:nvPr/>
          </p:nvSpPr>
          <p:spPr>
            <a:xfrm>
              <a:off x="641050" y="2142550"/>
              <a:ext cx="19650" cy="17750"/>
            </a:xfrm>
            <a:custGeom>
              <a:rect b="b" l="l" r="r" t="t"/>
              <a:pathLst>
                <a:path extrusionOk="0" h="710" w="786">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9" name="Google Shape;1739;p60"/>
            <p:cNvSpPr/>
            <p:nvPr/>
          </p:nvSpPr>
          <p:spPr>
            <a:xfrm>
              <a:off x="662225" y="2113925"/>
              <a:ext cx="19750" cy="17750"/>
            </a:xfrm>
            <a:custGeom>
              <a:rect b="b" l="l" r="r" t="t"/>
              <a:pathLst>
                <a:path extrusionOk="0" h="710" w="79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pic>
        <p:nvPicPr>
          <p:cNvPr id="1744" name="Google Shape;1744;p61"/>
          <p:cNvPicPr preferRelativeResize="0"/>
          <p:nvPr/>
        </p:nvPicPr>
        <p:blipFill rotWithShape="1">
          <a:blip r:embed="rId3">
            <a:alphaModFix/>
          </a:blip>
          <a:srcRect b="0" l="10700" r="56202" t="0"/>
          <a:stretch/>
        </p:blipFill>
        <p:spPr>
          <a:xfrm>
            <a:off x="11705573" y="3070303"/>
            <a:ext cx="2614728" cy="4443763"/>
          </a:xfrm>
          <a:prstGeom prst="rect">
            <a:avLst/>
          </a:prstGeom>
          <a:noFill/>
          <a:ln>
            <a:noFill/>
          </a:ln>
        </p:spPr>
      </p:pic>
      <p:sp>
        <p:nvSpPr>
          <p:cNvPr id="1745" name="Google Shape;1745;p61"/>
          <p:cNvSpPr txBox="1"/>
          <p:nvPr>
            <p:ph type="title"/>
          </p:nvPr>
        </p:nvSpPr>
        <p:spPr>
          <a:xfrm>
            <a:off x="1744800" y="3748900"/>
            <a:ext cx="63756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Mobile app</a:t>
            </a:r>
            <a:endParaRPr/>
          </a:p>
        </p:txBody>
      </p:sp>
      <p:sp>
        <p:nvSpPr>
          <p:cNvPr id="1746" name="Google Shape;1746;p61"/>
          <p:cNvSpPr txBox="1"/>
          <p:nvPr>
            <p:ph idx="1" type="subTitle"/>
          </p:nvPr>
        </p:nvSpPr>
        <p:spPr>
          <a:xfrm>
            <a:off x="1744800" y="5100900"/>
            <a:ext cx="6375600" cy="2262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replace the image on the screen with your own work. Right-click on it and then choose "Replace image"</a:t>
            </a:r>
            <a:endParaRPr/>
          </a:p>
        </p:txBody>
      </p:sp>
      <p:grpSp>
        <p:nvGrpSpPr>
          <p:cNvPr id="1747" name="Google Shape;1747;p61"/>
          <p:cNvGrpSpPr/>
          <p:nvPr/>
        </p:nvGrpSpPr>
        <p:grpSpPr>
          <a:xfrm>
            <a:off x="11625352" y="2562924"/>
            <a:ext cx="2769302" cy="5476680"/>
            <a:chOff x="5812676" y="1281462"/>
            <a:chExt cx="1384651" cy="2738340"/>
          </a:xfrm>
        </p:grpSpPr>
        <p:sp>
          <p:nvSpPr>
            <p:cNvPr id="1748" name="Google Shape;1748;p61"/>
            <p:cNvSpPr/>
            <p:nvPr/>
          </p:nvSpPr>
          <p:spPr>
            <a:xfrm>
              <a:off x="5812676" y="1281462"/>
              <a:ext cx="1384651" cy="2738340"/>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61"/>
            <p:cNvSpPr/>
            <p:nvPr/>
          </p:nvSpPr>
          <p:spPr>
            <a:xfrm>
              <a:off x="6429513" y="3797675"/>
              <a:ext cx="153900" cy="153900"/>
            </a:xfrm>
            <a:prstGeom prst="roundRect">
              <a:avLst>
                <a:gd fmla="val 16667" name="adj"/>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50" name="Google Shape;1750;p61"/>
          <p:cNvGrpSpPr/>
          <p:nvPr/>
        </p:nvGrpSpPr>
        <p:grpSpPr>
          <a:xfrm>
            <a:off x="1440022" y="638200"/>
            <a:ext cx="2737055" cy="601800"/>
            <a:chOff x="7055224" y="4513500"/>
            <a:chExt cx="1368528" cy="300900"/>
          </a:xfrm>
        </p:grpSpPr>
        <p:grpSp>
          <p:nvGrpSpPr>
            <p:cNvPr id="1751" name="Google Shape;1751;p61"/>
            <p:cNvGrpSpPr/>
            <p:nvPr/>
          </p:nvGrpSpPr>
          <p:grpSpPr>
            <a:xfrm>
              <a:off x="7629309" y="4513500"/>
              <a:ext cx="794443" cy="300900"/>
              <a:chOff x="7310856" y="4513500"/>
              <a:chExt cx="1113132" cy="300900"/>
            </a:xfrm>
          </p:grpSpPr>
          <p:cxnSp>
            <p:nvCxnSpPr>
              <p:cNvPr id="1752" name="Google Shape;1752;p61"/>
              <p:cNvCxnSpPr/>
              <p:nvPr/>
            </p:nvCxnSpPr>
            <p:spPr>
              <a:xfrm>
                <a:off x="842398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53" name="Google Shape;1753;p61"/>
              <p:cNvCxnSpPr/>
              <p:nvPr/>
            </p:nvCxnSpPr>
            <p:spPr>
              <a:xfrm>
                <a:off x="83688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54" name="Google Shape;1754;p61"/>
              <p:cNvCxnSpPr/>
              <p:nvPr/>
            </p:nvCxnSpPr>
            <p:spPr>
              <a:xfrm>
                <a:off x="830274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55" name="Google Shape;1755;p61"/>
              <p:cNvCxnSpPr/>
              <p:nvPr/>
            </p:nvCxnSpPr>
            <p:spPr>
              <a:xfrm>
                <a:off x="823660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56" name="Google Shape;1756;p61"/>
              <p:cNvCxnSpPr/>
              <p:nvPr/>
            </p:nvCxnSpPr>
            <p:spPr>
              <a:xfrm>
                <a:off x="817048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57" name="Google Shape;1757;p61"/>
              <p:cNvCxnSpPr/>
              <p:nvPr/>
            </p:nvCxnSpPr>
            <p:spPr>
              <a:xfrm>
                <a:off x="8093377"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58" name="Google Shape;1758;p61"/>
              <p:cNvCxnSpPr/>
              <p:nvPr/>
            </p:nvCxnSpPr>
            <p:spPr>
              <a:xfrm>
                <a:off x="8027260"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59" name="Google Shape;1759;p61"/>
              <p:cNvCxnSpPr/>
              <p:nvPr/>
            </p:nvCxnSpPr>
            <p:spPr>
              <a:xfrm>
                <a:off x="7961115"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60" name="Google Shape;1760;p61"/>
              <p:cNvCxnSpPr/>
              <p:nvPr/>
            </p:nvCxnSpPr>
            <p:spPr>
              <a:xfrm>
                <a:off x="789499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61" name="Google Shape;1761;p61"/>
              <p:cNvCxnSpPr/>
              <p:nvPr/>
            </p:nvCxnSpPr>
            <p:spPr>
              <a:xfrm>
                <a:off x="783987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62" name="Google Shape;1762;p61"/>
              <p:cNvCxnSpPr/>
              <p:nvPr/>
            </p:nvCxnSpPr>
            <p:spPr>
              <a:xfrm>
                <a:off x="7773757"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763" name="Google Shape;1763;p61"/>
              <p:cNvCxnSpPr/>
              <p:nvPr/>
            </p:nvCxnSpPr>
            <p:spPr>
              <a:xfrm>
                <a:off x="7707612"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64" name="Google Shape;1764;p61"/>
              <p:cNvCxnSpPr/>
              <p:nvPr/>
            </p:nvCxnSpPr>
            <p:spPr>
              <a:xfrm>
                <a:off x="7641496"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765" name="Google Shape;1765;p61"/>
              <p:cNvCxnSpPr/>
              <p:nvPr/>
            </p:nvCxnSpPr>
            <p:spPr>
              <a:xfrm>
                <a:off x="757535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66" name="Google Shape;1766;p61"/>
              <p:cNvCxnSpPr/>
              <p:nvPr/>
            </p:nvCxnSpPr>
            <p:spPr>
              <a:xfrm>
                <a:off x="750923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67" name="Google Shape;1767;p61"/>
              <p:cNvCxnSpPr/>
              <p:nvPr/>
            </p:nvCxnSpPr>
            <p:spPr>
              <a:xfrm>
                <a:off x="7443117"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68" name="Google Shape;1768;p61"/>
              <p:cNvCxnSpPr/>
              <p:nvPr/>
            </p:nvCxnSpPr>
            <p:spPr>
              <a:xfrm>
                <a:off x="73770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69" name="Google Shape;1769;p61"/>
              <p:cNvCxnSpPr/>
              <p:nvPr/>
            </p:nvCxnSpPr>
            <p:spPr>
              <a:xfrm>
                <a:off x="7310856" y="4513500"/>
                <a:ext cx="0" cy="300900"/>
              </a:xfrm>
              <a:prstGeom prst="straightConnector1">
                <a:avLst/>
              </a:prstGeom>
              <a:noFill/>
              <a:ln cap="flat" cmpd="sng" w="28575">
                <a:solidFill>
                  <a:schemeClr val="dk1"/>
                </a:solidFill>
                <a:prstDash val="solid"/>
                <a:round/>
                <a:headEnd len="med" w="med" type="none"/>
                <a:tailEnd len="med" w="med" type="none"/>
              </a:ln>
            </p:spPr>
          </p:cxnSp>
        </p:grpSp>
        <p:cxnSp>
          <p:nvCxnSpPr>
            <p:cNvPr id="1770" name="Google Shape;1770;p61"/>
            <p:cNvCxnSpPr/>
            <p:nvPr/>
          </p:nvCxnSpPr>
          <p:spPr>
            <a:xfrm>
              <a:off x="756650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71" name="Google Shape;1771;p61"/>
            <p:cNvCxnSpPr/>
            <p:nvPr/>
          </p:nvCxnSpPr>
          <p:spPr>
            <a:xfrm>
              <a:off x="7527159"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72" name="Google Shape;1772;p61"/>
            <p:cNvCxnSpPr/>
            <p:nvPr/>
          </p:nvCxnSpPr>
          <p:spPr>
            <a:xfrm>
              <a:off x="7479971"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73" name="Google Shape;1773;p61"/>
            <p:cNvCxnSpPr/>
            <p:nvPr/>
          </p:nvCxnSpPr>
          <p:spPr>
            <a:xfrm>
              <a:off x="7432764"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74" name="Google Shape;1774;p61"/>
            <p:cNvCxnSpPr/>
            <p:nvPr/>
          </p:nvCxnSpPr>
          <p:spPr>
            <a:xfrm>
              <a:off x="738557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75" name="Google Shape;1775;p61"/>
            <p:cNvCxnSpPr/>
            <p:nvPr/>
          </p:nvCxnSpPr>
          <p:spPr>
            <a:xfrm>
              <a:off x="7330544"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76" name="Google Shape;1776;p61"/>
            <p:cNvCxnSpPr/>
            <p:nvPr/>
          </p:nvCxnSpPr>
          <p:spPr>
            <a:xfrm>
              <a:off x="7283356"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77" name="Google Shape;1777;p61"/>
            <p:cNvCxnSpPr/>
            <p:nvPr/>
          </p:nvCxnSpPr>
          <p:spPr>
            <a:xfrm>
              <a:off x="7236149" y="4513500"/>
              <a:ext cx="0" cy="300900"/>
            </a:xfrm>
            <a:prstGeom prst="straightConnector1">
              <a:avLst/>
            </a:prstGeom>
            <a:noFill/>
            <a:ln cap="flat" cmpd="sng" w="28575">
              <a:solidFill>
                <a:schemeClr val="dk1"/>
              </a:solidFill>
              <a:prstDash val="solid"/>
              <a:round/>
              <a:headEnd len="med" w="med" type="none"/>
              <a:tailEnd len="med" w="med" type="none"/>
            </a:ln>
          </p:spPr>
        </p:cxnSp>
        <p:cxnSp>
          <p:nvCxnSpPr>
            <p:cNvPr id="1778" name="Google Shape;1778;p61"/>
            <p:cNvCxnSpPr/>
            <p:nvPr/>
          </p:nvCxnSpPr>
          <p:spPr>
            <a:xfrm>
              <a:off x="7188961"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79" name="Google Shape;1779;p61"/>
            <p:cNvCxnSpPr/>
            <p:nvPr/>
          </p:nvCxnSpPr>
          <p:spPr>
            <a:xfrm>
              <a:off x="7149618" y="4513500"/>
              <a:ext cx="0" cy="300900"/>
            </a:xfrm>
            <a:prstGeom prst="straightConnector1">
              <a:avLst/>
            </a:prstGeom>
            <a:noFill/>
            <a:ln cap="flat" cmpd="sng" w="9525">
              <a:solidFill>
                <a:schemeClr val="dk1"/>
              </a:solidFill>
              <a:prstDash val="solid"/>
              <a:round/>
              <a:headEnd len="med" w="med" type="none"/>
              <a:tailEnd len="med" w="med" type="none"/>
            </a:ln>
          </p:spPr>
        </p:cxnSp>
        <p:cxnSp>
          <p:nvCxnSpPr>
            <p:cNvPr id="1780" name="Google Shape;1780;p61"/>
            <p:cNvCxnSpPr/>
            <p:nvPr/>
          </p:nvCxnSpPr>
          <p:spPr>
            <a:xfrm>
              <a:off x="7102431" y="4513500"/>
              <a:ext cx="0" cy="300900"/>
            </a:xfrm>
            <a:prstGeom prst="straightConnector1">
              <a:avLst/>
            </a:prstGeom>
            <a:noFill/>
            <a:ln cap="flat" cmpd="sng" w="38100">
              <a:solidFill>
                <a:schemeClr val="dk1"/>
              </a:solidFill>
              <a:prstDash val="solid"/>
              <a:round/>
              <a:headEnd len="med" w="med" type="none"/>
              <a:tailEnd len="med" w="med" type="none"/>
            </a:ln>
          </p:spPr>
        </p:cxnSp>
        <p:cxnSp>
          <p:nvCxnSpPr>
            <p:cNvPr id="1781" name="Google Shape;1781;p61"/>
            <p:cNvCxnSpPr/>
            <p:nvPr/>
          </p:nvCxnSpPr>
          <p:spPr>
            <a:xfrm>
              <a:off x="7055224" y="4513500"/>
              <a:ext cx="0" cy="300900"/>
            </a:xfrm>
            <a:prstGeom prst="straightConnector1">
              <a:avLst/>
            </a:prstGeom>
            <a:noFill/>
            <a:ln cap="flat" cmpd="sng" w="9525">
              <a:solidFill>
                <a:schemeClr val="dk1"/>
              </a:solidFill>
              <a:prstDash val="solid"/>
              <a:round/>
              <a:headEnd len="med" w="med" type="none"/>
              <a:tailEnd len="med" w="med" type="none"/>
            </a:ln>
          </p:spPr>
        </p:cxnSp>
      </p:grpSp>
      <p:grpSp>
        <p:nvGrpSpPr>
          <p:cNvPr id="1782" name="Google Shape;1782;p61"/>
          <p:cNvGrpSpPr/>
          <p:nvPr/>
        </p:nvGrpSpPr>
        <p:grpSpPr>
          <a:xfrm flipH="1">
            <a:off x="8494245" y="2035222"/>
            <a:ext cx="1593403" cy="1608377"/>
            <a:chOff x="7311822" y="3011061"/>
            <a:chExt cx="796702" cy="804189"/>
          </a:xfrm>
        </p:grpSpPr>
        <p:sp>
          <p:nvSpPr>
            <p:cNvPr id="1783" name="Google Shape;1783;p61"/>
            <p:cNvSpPr/>
            <p:nvPr/>
          </p:nvSpPr>
          <p:spPr>
            <a:xfrm>
              <a:off x="7315686" y="3017491"/>
              <a:ext cx="792295" cy="791422"/>
            </a:xfrm>
            <a:custGeom>
              <a:rect b="b" l="l" r="r" t="t"/>
              <a:pathLst>
                <a:path extrusionOk="0" h="11785" w="11798">
                  <a:moveTo>
                    <a:pt x="5899" y="0"/>
                  </a:moveTo>
                  <a:cubicBezTo>
                    <a:pt x="2650" y="0"/>
                    <a:pt x="1" y="2637"/>
                    <a:pt x="1" y="5886"/>
                  </a:cubicBezTo>
                  <a:cubicBezTo>
                    <a:pt x="1" y="9148"/>
                    <a:pt x="2650" y="11785"/>
                    <a:pt x="5899" y="11785"/>
                  </a:cubicBezTo>
                  <a:cubicBezTo>
                    <a:pt x="9161" y="11785"/>
                    <a:pt x="11798" y="9148"/>
                    <a:pt x="11798" y="5886"/>
                  </a:cubicBezTo>
                  <a:cubicBezTo>
                    <a:pt x="11798" y="2637"/>
                    <a:pt x="9161" y="0"/>
                    <a:pt x="589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84" name="Google Shape;1784;p61"/>
            <p:cNvGrpSpPr/>
            <p:nvPr/>
          </p:nvGrpSpPr>
          <p:grpSpPr>
            <a:xfrm>
              <a:off x="7311822" y="3011061"/>
              <a:ext cx="796702" cy="804189"/>
              <a:chOff x="10295462" y="3071372"/>
              <a:chExt cx="635126" cy="641094"/>
            </a:xfrm>
          </p:grpSpPr>
          <p:sp>
            <p:nvSpPr>
              <p:cNvPr id="1785" name="Google Shape;1785;p61"/>
              <p:cNvSpPr/>
              <p:nvPr/>
            </p:nvSpPr>
            <p:spPr>
              <a:xfrm flipH="1" rot="-434108">
                <a:off x="10294254" y="3379221"/>
                <a:ext cx="637541" cy="21135"/>
              </a:xfrm>
              <a:custGeom>
                <a:rect b="b" l="l" r="r" t="t"/>
                <a:pathLst>
                  <a:path extrusionOk="0" h="264" w="12348">
                    <a:moveTo>
                      <a:pt x="1" y="1"/>
                    </a:moveTo>
                    <a:lnTo>
                      <a:pt x="1" y="201"/>
                    </a:lnTo>
                    <a:lnTo>
                      <a:pt x="12335" y="263"/>
                    </a:lnTo>
                    <a:lnTo>
                      <a:pt x="12348" y="63"/>
                    </a:lnTo>
                    <a:lnTo>
                      <a:pt x="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6" name="Google Shape;1786;p61"/>
              <p:cNvSpPr/>
              <p:nvPr/>
            </p:nvSpPr>
            <p:spPr>
              <a:xfrm flipH="1" rot="-433994">
                <a:off x="10626024" y="3069657"/>
                <a:ext cx="13498" cy="644524"/>
              </a:xfrm>
              <a:custGeom>
                <a:rect b="b" l="l" r="r" t="t"/>
                <a:pathLst>
                  <a:path extrusionOk="0" h="9598" w="201">
                    <a:moveTo>
                      <a:pt x="1" y="0"/>
                    </a:moveTo>
                    <a:lnTo>
                      <a:pt x="1" y="9597"/>
                    </a:lnTo>
                    <a:lnTo>
                      <a:pt x="201" y="9597"/>
                    </a:lnTo>
                    <a:lnTo>
                      <a:pt x="20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7" name="Google Shape;1787;p61"/>
              <p:cNvSpPr/>
              <p:nvPr/>
            </p:nvSpPr>
            <p:spPr>
              <a:xfrm flipH="1" rot="-433994">
                <a:off x="10594278" y="3357093"/>
                <a:ext cx="84813" cy="98243"/>
              </a:xfrm>
              <a:custGeom>
                <a:rect b="b" l="l" r="r" t="t"/>
                <a:pathLst>
                  <a:path extrusionOk="0" h="1463" w="1263">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8" name="Google Shape;1788;p61"/>
              <p:cNvSpPr/>
              <p:nvPr/>
            </p:nvSpPr>
            <p:spPr>
              <a:xfrm flipH="1" rot="-433994">
                <a:off x="10504893" y="3287460"/>
                <a:ext cx="125104" cy="106436"/>
              </a:xfrm>
              <a:custGeom>
                <a:rect b="b" l="l" r="r" t="t"/>
                <a:pathLst>
                  <a:path extrusionOk="0" h="1585" w="1863">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61"/>
              <p:cNvSpPr/>
              <p:nvPr/>
            </p:nvSpPr>
            <p:spPr>
              <a:xfrm flipH="1" rot="-433994">
                <a:off x="10614821" y="3257537"/>
                <a:ext cx="120941" cy="125977"/>
              </a:xfrm>
              <a:custGeom>
                <a:rect b="b" l="l" r="r" t="t"/>
                <a:pathLst>
                  <a:path extrusionOk="0" h="1876" w="1801">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1790" name="Google Shape;1790;p61"/>
          <p:cNvSpPr/>
          <p:nvPr/>
        </p:nvSpPr>
        <p:spPr>
          <a:xfrm>
            <a:off x="9483195" y="6226124"/>
            <a:ext cx="604475" cy="1136753"/>
          </a:xfrm>
          <a:custGeom>
            <a:rect b="b" l="l" r="r" t="t"/>
            <a:pathLst>
              <a:path extrusionOk="0" h="13100" w="6966">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91" name="Google Shape;1791;p61"/>
          <p:cNvGrpSpPr/>
          <p:nvPr/>
        </p:nvGrpSpPr>
        <p:grpSpPr>
          <a:xfrm>
            <a:off x="15737970" y="3070314"/>
            <a:ext cx="913480" cy="994442"/>
            <a:chOff x="1340800" y="1348775"/>
            <a:chExt cx="263175" cy="286500"/>
          </a:xfrm>
        </p:grpSpPr>
        <p:sp>
          <p:nvSpPr>
            <p:cNvPr id="1792" name="Google Shape;1792;p61"/>
            <p:cNvSpPr/>
            <p:nvPr/>
          </p:nvSpPr>
          <p:spPr>
            <a:xfrm>
              <a:off x="1494950" y="1348775"/>
              <a:ext cx="109025" cy="185275"/>
            </a:xfrm>
            <a:custGeom>
              <a:rect b="b" l="l" r="r" t="t"/>
              <a:pathLst>
                <a:path extrusionOk="0" h="7411" w="4361">
                  <a:moveTo>
                    <a:pt x="66" y="0"/>
                  </a:moveTo>
                  <a:lnTo>
                    <a:pt x="1" y="144"/>
                  </a:lnTo>
                  <a:cubicBezTo>
                    <a:pt x="2816" y="1309"/>
                    <a:pt x="4164" y="4530"/>
                    <a:pt x="3025" y="7345"/>
                  </a:cubicBezTo>
                  <a:lnTo>
                    <a:pt x="3169" y="7410"/>
                  </a:lnTo>
                  <a:cubicBezTo>
                    <a:pt x="4361" y="4504"/>
                    <a:pt x="2960" y="1192"/>
                    <a:pt x="6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61"/>
            <p:cNvSpPr/>
            <p:nvPr/>
          </p:nvSpPr>
          <p:spPr>
            <a:xfrm>
              <a:off x="1479250" y="1387400"/>
              <a:ext cx="77275" cy="130925"/>
            </a:xfrm>
            <a:custGeom>
              <a:rect b="b" l="l" r="r" t="t"/>
              <a:pathLst>
                <a:path extrusionOk="0" h="5237" w="3091">
                  <a:moveTo>
                    <a:pt x="53" y="0"/>
                  </a:moveTo>
                  <a:lnTo>
                    <a:pt x="1" y="157"/>
                  </a:lnTo>
                  <a:cubicBezTo>
                    <a:pt x="1964" y="956"/>
                    <a:pt x="2907" y="3208"/>
                    <a:pt x="2095" y="5172"/>
                  </a:cubicBezTo>
                  <a:lnTo>
                    <a:pt x="2252" y="5237"/>
                  </a:lnTo>
                  <a:cubicBezTo>
                    <a:pt x="3090" y="3195"/>
                    <a:pt x="2108" y="851"/>
                    <a:pt x="5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61"/>
            <p:cNvSpPr/>
            <p:nvPr/>
          </p:nvSpPr>
          <p:spPr>
            <a:xfrm>
              <a:off x="1467150" y="1416525"/>
              <a:ext cx="53700" cy="90025"/>
            </a:xfrm>
            <a:custGeom>
              <a:rect b="b" l="l" r="r" t="t"/>
              <a:pathLst>
                <a:path extrusionOk="0" h="3601" w="2148">
                  <a:moveTo>
                    <a:pt x="66" y="0"/>
                  </a:moveTo>
                  <a:lnTo>
                    <a:pt x="0" y="144"/>
                  </a:lnTo>
                  <a:cubicBezTo>
                    <a:pt x="1336" y="694"/>
                    <a:pt x="1964" y="2213"/>
                    <a:pt x="1427" y="3535"/>
                  </a:cubicBezTo>
                  <a:lnTo>
                    <a:pt x="1571" y="3601"/>
                  </a:lnTo>
                  <a:cubicBezTo>
                    <a:pt x="2147" y="2200"/>
                    <a:pt x="1480" y="576"/>
                    <a:pt x="6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5" name="Google Shape;1795;p61"/>
            <p:cNvSpPr/>
            <p:nvPr/>
          </p:nvSpPr>
          <p:spPr>
            <a:xfrm>
              <a:off x="1453725" y="1449575"/>
              <a:ext cx="26850" cy="43550"/>
            </a:xfrm>
            <a:custGeom>
              <a:rect b="b" l="l" r="r" t="t"/>
              <a:pathLst>
                <a:path extrusionOk="0" h="1742" w="1074">
                  <a:moveTo>
                    <a:pt x="66" y="1"/>
                  </a:moveTo>
                  <a:lnTo>
                    <a:pt x="0" y="145"/>
                  </a:lnTo>
                  <a:cubicBezTo>
                    <a:pt x="603" y="393"/>
                    <a:pt x="891" y="1087"/>
                    <a:pt x="642" y="1676"/>
                  </a:cubicBezTo>
                  <a:lnTo>
                    <a:pt x="799" y="1742"/>
                  </a:lnTo>
                  <a:cubicBezTo>
                    <a:pt x="1074" y="1061"/>
                    <a:pt x="747" y="276"/>
                    <a:pt x="6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6" name="Google Shape;1796;p61"/>
            <p:cNvSpPr/>
            <p:nvPr/>
          </p:nvSpPr>
          <p:spPr>
            <a:xfrm>
              <a:off x="1340800" y="1392275"/>
              <a:ext cx="87100" cy="195450"/>
            </a:xfrm>
            <a:custGeom>
              <a:rect b="b" l="l" r="r" t="t"/>
              <a:pathLst>
                <a:path extrusionOk="0" h="7818" w="3484">
                  <a:moveTo>
                    <a:pt x="2159" y="1"/>
                  </a:moveTo>
                  <a:cubicBezTo>
                    <a:pt x="2151" y="1"/>
                    <a:pt x="2143" y="1"/>
                    <a:pt x="2135" y="2"/>
                  </a:cubicBezTo>
                  <a:cubicBezTo>
                    <a:pt x="1441" y="54"/>
                    <a:pt x="629" y="263"/>
                    <a:pt x="210" y="813"/>
                  </a:cubicBezTo>
                  <a:cubicBezTo>
                    <a:pt x="53" y="997"/>
                    <a:pt x="1" y="1232"/>
                    <a:pt x="66" y="1455"/>
                  </a:cubicBezTo>
                  <a:cubicBezTo>
                    <a:pt x="184" y="2005"/>
                    <a:pt x="341" y="2541"/>
                    <a:pt x="511" y="3078"/>
                  </a:cubicBezTo>
                  <a:cubicBezTo>
                    <a:pt x="721" y="3707"/>
                    <a:pt x="969" y="4322"/>
                    <a:pt x="1244" y="4924"/>
                  </a:cubicBezTo>
                  <a:cubicBezTo>
                    <a:pt x="1689" y="5958"/>
                    <a:pt x="2266" y="6927"/>
                    <a:pt x="2920" y="7818"/>
                  </a:cubicBezTo>
                  <a:lnTo>
                    <a:pt x="3483" y="7399"/>
                  </a:lnTo>
                  <a:cubicBezTo>
                    <a:pt x="2698" y="6338"/>
                    <a:pt x="2056" y="5160"/>
                    <a:pt x="1572" y="3929"/>
                  </a:cubicBezTo>
                  <a:cubicBezTo>
                    <a:pt x="1506" y="3772"/>
                    <a:pt x="1611" y="3602"/>
                    <a:pt x="1768" y="3576"/>
                  </a:cubicBezTo>
                  <a:cubicBezTo>
                    <a:pt x="2174" y="3510"/>
                    <a:pt x="2567" y="3379"/>
                    <a:pt x="2920" y="3183"/>
                  </a:cubicBezTo>
                  <a:cubicBezTo>
                    <a:pt x="3051" y="3117"/>
                    <a:pt x="3117" y="2973"/>
                    <a:pt x="3090" y="2843"/>
                  </a:cubicBezTo>
                  <a:cubicBezTo>
                    <a:pt x="3038" y="2607"/>
                    <a:pt x="2972" y="2371"/>
                    <a:pt x="2907" y="2136"/>
                  </a:cubicBezTo>
                  <a:cubicBezTo>
                    <a:pt x="2750" y="1520"/>
                    <a:pt x="2580" y="892"/>
                    <a:pt x="2462" y="250"/>
                  </a:cubicBezTo>
                  <a:cubicBezTo>
                    <a:pt x="2437" y="114"/>
                    <a:pt x="2306" y="1"/>
                    <a:pt x="21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61"/>
            <p:cNvSpPr/>
            <p:nvPr/>
          </p:nvSpPr>
          <p:spPr>
            <a:xfrm>
              <a:off x="1357175" y="1472825"/>
              <a:ext cx="149925" cy="162450"/>
            </a:xfrm>
            <a:custGeom>
              <a:rect b="b" l="l" r="r" t="t"/>
              <a:pathLst>
                <a:path extrusionOk="0" h="6498" w="5997">
                  <a:moveTo>
                    <a:pt x="668" y="0"/>
                  </a:moveTo>
                  <a:lnTo>
                    <a:pt x="0" y="210"/>
                  </a:lnTo>
                  <a:cubicBezTo>
                    <a:pt x="341" y="1270"/>
                    <a:pt x="812" y="2304"/>
                    <a:pt x="1375" y="3273"/>
                  </a:cubicBezTo>
                  <a:cubicBezTo>
                    <a:pt x="1702" y="3836"/>
                    <a:pt x="2056" y="4386"/>
                    <a:pt x="2448" y="4923"/>
                  </a:cubicBezTo>
                  <a:cubicBezTo>
                    <a:pt x="2776" y="5381"/>
                    <a:pt x="3129" y="5813"/>
                    <a:pt x="3496" y="6232"/>
                  </a:cubicBezTo>
                  <a:cubicBezTo>
                    <a:pt x="3625" y="6397"/>
                    <a:pt x="3818" y="6498"/>
                    <a:pt x="4026" y="6498"/>
                  </a:cubicBezTo>
                  <a:cubicBezTo>
                    <a:pt x="4050" y="6498"/>
                    <a:pt x="4074" y="6497"/>
                    <a:pt x="4098" y="6494"/>
                  </a:cubicBezTo>
                  <a:cubicBezTo>
                    <a:pt x="4805" y="6481"/>
                    <a:pt x="5460" y="5944"/>
                    <a:pt x="5905" y="5407"/>
                  </a:cubicBezTo>
                  <a:cubicBezTo>
                    <a:pt x="5996" y="5276"/>
                    <a:pt x="5996" y="5106"/>
                    <a:pt x="5892" y="4988"/>
                  </a:cubicBezTo>
                  <a:cubicBezTo>
                    <a:pt x="5447" y="4517"/>
                    <a:pt x="5028" y="4019"/>
                    <a:pt x="4609" y="3522"/>
                  </a:cubicBezTo>
                  <a:cubicBezTo>
                    <a:pt x="4465" y="3339"/>
                    <a:pt x="4308" y="3155"/>
                    <a:pt x="4150" y="2972"/>
                  </a:cubicBezTo>
                  <a:cubicBezTo>
                    <a:pt x="4089" y="2902"/>
                    <a:pt x="3999" y="2867"/>
                    <a:pt x="3907" y="2867"/>
                  </a:cubicBezTo>
                  <a:cubicBezTo>
                    <a:pt x="3861" y="2867"/>
                    <a:pt x="3814" y="2876"/>
                    <a:pt x="3771" y="2894"/>
                  </a:cubicBezTo>
                  <a:cubicBezTo>
                    <a:pt x="3404" y="3077"/>
                    <a:pt x="3077" y="3326"/>
                    <a:pt x="2789" y="3614"/>
                  </a:cubicBezTo>
                  <a:cubicBezTo>
                    <a:pt x="2736" y="3667"/>
                    <a:pt x="2667" y="3693"/>
                    <a:pt x="2599" y="3693"/>
                  </a:cubicBezTo>
                  <a:cubicBezTo>
                    <a:pt x="2515" y="3693"/>
                    <a:pt x="2433" y="3654"/>
                    <a:pt x="2383" y="3574"/>
                  </a:cubicBezTo>
                  <a:cubicBezTo>
                    <a:pt x="1663" y="2462"/>
                    <a:pt x="1087" y="1257"/>
                    <a:pt x="66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62"/>
          <p:cNvSpPr txBox="1"/>
          <p:nvPr>
            <p:ph idx="5" type="body"/>
          </p:nvPr>
        </p:nvSpPr>
        <p:spPr>
          <a:xfrm>
            <a:off x="7514800" y="4292500"/>
            <a:ext cx="4413000" cy="12354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SzPts val="2800"/>
              <a:buChar char="●"/>
            </a:pPr>
            <a:r>
              <a:rPr lang="en"/>
              <a:t>You can write here</a:t>
            </a:r>
            <a:endParaRPr/>
          </a:p>
          <a:p>
            <a:pPr indent="-635000" lvl="0" marL="914400" rtl="0" algn="l">
              <a:spcBef>
                <a:spcPts val="0"/>
              </a:spcBef>
              <a:spcAft>
                <a:spcPts val="0"/>
              </a:spcAft>
              <a:buSzPts val="2800"/>
              <a:buChar char="●"/>
            </a:pPr>
            <a:r>
              <a:rPr lang="en"/>
              <a:t>You can write here</a:t>
            </a:r>
            <a:endParaRPr/>
          </a:p>
        </p:txBody>
      </p:sp>
      <p:sp>
        <p:nvSpPr>
          <p:cNvPr id="1803" name="Google Shape;1803;p62"/>
          <p:cNvSpPr txBox="1"/>
          <p:nvPr>
            <p:ph idx="6" type="body"/>
          </p:nvPr>
        </p:nvSpPr>
        <p:spPr>
          <a:xfrm>
            <a:off x="7514800" y="7201900"/>
            <a:ext cx="4413000" cy="12354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SzPts val="2800"/>
              <a:buChar char="●"/>
            </a:pPr>
            <a:r>
              <a:rPr lang="en"/>
              <a:t>You can write here</a:t>
            </a:r>
            <a:endParaRPr/>
          </a:p>
          <a:p>
            <a:pPr indent="-635000" lvl="0" marL="914400" rtl="0" algn="l">
              <a:spcBef>
                <a:spcPts val="0"/>
              </a:spcBef>
              <a:spcAft>
                <a:spcPts val="0"/>
              </a:spcAft>
              <a:buSzPts val="2800"/>
              <a:buChar char="●"/>
            </a:pPr>
            <a:r>
              <a:rPr lang="en"/>
              <a:t>You can write here</a:t>
            </a:r>
            <a:endParaRPr/>
          </a:p>
        </p:txBody>
      </p:sp>
      <p:sp>
        <p:nvSpPr>
          <p:cNvPr id="1804" name="Google Shape;1804;p62"/>
          <p:cNvSpPr txBox="1"/>
          <p:nvPr>
            <p:ph idx="7" type="body"/>
          </p:nvPr>
        </p:nvSpPr>
        <p:spPr>
          <a:xfrm>
            <a:off x="12434975" y="4292500"/>
            <a:ext cx="4413000" cy="12354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SzPts val="2800"/>
              <a:buChar char="●"/>
            </a:pPr>
            <a:r>
              <a:rPr lang="en"/>
              <a:t>You can write here</a:t>
            </a:r>
            <a:endParaRPr/>
          </a:p>
          <a:p>
            <a:pPr indent="-635000" lvl="0" marL="914400" rtl="0" algn="l">
              <a:spcBef>
                <a:spcPts val="0"/>
              </a:spcBef>
              <a:spcAft>
                <a:spcPts val="0"/>
              </a:spcAft>
              <a:buSzPts val="2800"/>
              <a:buChar char="●"/>
            </a:pPr>
            <a:r>
              <a:rPr lang="en"/>
              <a:t>You can write here</a:t>
            </a:r>
            <a:endParaRPr/>
          </a:p>
        </p:txBody>
      </p:sp>
      <p:sp>
        <p:nvSpPr>
          <p:cNvPr id="1805" name="Google Shape;1805;p62"/>
          <p:cNvSpPr txBox="1"/>
          <p:nvPr>
            <p:ph idx="8" type="body"/>
          </p:nvPr>
        </p:nvSpPr>
        <p:spPr>
          <a:xfrm>
            <a:off x="12434975" y="7201900"/>
            <a:ext cx="4413000" cy="12354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SzPts val="2800"/>
              <a:buChar char="●"/>
            </a:pPr>
            <a:r>
              <a:rPr lang="en"/>
              <a:t>You can write here</a:t>
            </a:r>
            <a:endParaRPr/>
          </a:p>
          <a:p>
            <a:pPr indent="-635000" lvl="0" marL="914400" rtl="0" algn="l">
              <a:spcBef>
                <a:spcPts val="0"/>
              </a:spcBef>
              <a:spcAft>
                <a:spcPts val="0"/>
              </a:spcAft>
              <a:buSzPts val="2800"/>
              <a:buChar char="●"/>
            </a:pPr>
            <a:r>
              <a:rPr lang="en"/>
              <a:t>You can write here</a:t>
            </a:r>
            <a:endParaRPr/>
          </a:p>
        </p:txBody>
      </p:sp>
      <p:sp>
        <p:nvSpPr>
          <p:cNvPr id="1806" name="Google Shape;1806;p62"/>
          <p:cNvSpPr/>
          <p:nvPr/>
        </p:nvSpPr>
        <p:spPr>
          <a:xfrm>
            <a:off x="1793725" y="3032213"/>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7" name="Google Shape;1807;p62"/>
          <p:cNvSpPr/>
          <p:nvPr/>
        </p:nvSpPr>
        <p:spPr>
          <a:xfrm>
            <a:off x="5175150" y="3032263"/>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8" name="Google Shape;1808;p62"/>
          <p:cNvSpPr/>
          <p:nvPr/>
        </p:nvSpPr>
        <p:spPr>
          <a:xfrm>
            <a:off x="1793725" y="6539613"/>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62"/>
          <p:cNvSpPr/>
          <p:nvPr/>
        </p:nvSpPr>
        <p:spPr>
          <a:xfrm>
            <a:off x="5175150" y="6539663"/>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62"/>
          <p:cNvSpPr txBox="1"/>
          <p:nvPr>
            <p:ph idx="1" type="subTitle"/>
          </p:nvPr>
        </p:nvSpPr>
        <p:spPr>
          <a:xfrm>
            <a:off x="7514800" y="3019825"/>
            <a:ext cx="4413000" cy="1390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Customer management</a:t>
            </a:r>
            <a:endParaRPr/>
          </a:p>
        </p:txBody>
      </p:sp>
      <p:sp>
        <p:nvSpPr>
          <p:cNvPr id="1811" name="Google Shape;1811;p62"/>
          <p:cNvSpPr txBox="1"/>
          <p:nvPr>
            <p:ph idx="2" type="subTitle"/>
          </p:nvPr>
        </p:nvSpPr>
        <p:spPr>
          <a:xfrm>
            <a:off x="7514800" y="5964125"/>
            <a:ext cx="4413000" cy="1390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E-commerce capabilities</a:t>
            </a:r>
            <a:endParaRPr/>
          </a:p>
        </p:txBody>
      </p:sp>
      <p:sp>
        <p:nvSpPr>
          <p:cNvPr id="1812" name="Google Shape;1812;p62"/>
          <p:cNvSpPr txBox="1"/>
          <p:nvPr>
            <p:ph idx="3" type="subTitle"/>
          </p:nvPr>
        </p:nvSpPr>
        <p:spPr>
          <a:xfrm>
            <a:off x="12434975" y="3019825"/>
            <a:ext cx="4413000" cy="1390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Store building</a:t>
            </a:r>
            <a:endParaRPr/>
          </a:p>
        </p:txBody>
      </p:sp>
      <p:sp>
        <p:nvSpPr>
          <p:cNvPr id="1813" name="Google Shape;1813;p62"/>
          <p:cNvSpPr txBox="1"/>
          <p:nvPr>
            <p:ph idx="4" type="subTitle"/>
          </p:nvPr>
        </p:nvSpPr>
        <p:spPr>
          <a:xfrm>
            <a:off x="12434975" y="5964125"/>
            <a:ext cx="4413000" cy="1390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Payment processing</a:t>
            </a:r>
            <a:endParaRPr/>
          </a:p>
        </p:txBody>
      </p:sp>
      <p:sp>
        <p:nvSpPr>
          <p:cNvPr id="1814" name="Google Shape;1814;p62"/>
          <p:cNvSpPr txBox="1"/>
          <p:nvPr>
            <p:ph type="title"/>
          </p:nvPr>
        </p:nvSpPr>
        <p:spPr>
          <a:xfrm>
            <a:off x="1440000" y="890444"/>
            <a:ext cx="15408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Shopping cart details</a:t>
            </a:r>
            <a:endParaRPr/>
          </a:p>
        </p:txBody>
      </p:sp>
      <p:sp>
        <p:nvSpPr>
          <p:cNvPr id="1815" name="Google Shape;1815;p62"/>
          <p:cNvSpPr/>
          <p:nvPr/>
        </p:nvSpPr>
        <p:spPr>
          <a:xfrm>
            <a:off x="2239895" y="3496670"/>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1816" name="Google Shape;1816;p62"/>
          <p:cNvGrpSpPr/>
          <p:nvPr/>
        </p:nvGrpSpPr>
        <p:grpSpPr>
          <a:xfrm>
            <a:off x="5685724" y="3496771"/>
            <a:ext cx="596337" cy="678436"/>
            <a:chOff x="2707950" y="4399325"/>
            <a:chExt cx="423475" cy="481775"/>
          </a:xfrm>
        </p:grpSpPr>
        <p:sp>
          <p:nvSpPr>
            <p:cNvPr id="1817" name="Google Shape;1817;p6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18" name="Google Shape;1818;p6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19" name="Google Shape;1819;p6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20" name="Google Shape;1820;p6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21" name="Google Shape;1821;p6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22" name="Google Shape;1822;p6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23" name="Google Shape;1823;p6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24" name="Google Shape;1824;p6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25" name="Google Shape;1825;p6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26" name="Google Shape;1826;p6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27" name="Google Shape;1827;p6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28" name="Google Shape;1828;p6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829" name="Google Shape;1829;p62"/>
          <p:cNvGrpSpPr/>
          <p:nvPr/>
        </p:nvGrpSpPr>
        <p:grpSpPr>
          <a:xfrm>
            <a:off x="2252976" y="7006108"/>
            <a:ext cx="678823" cy="674422"/>
            <a:chOff x="5049575" y="4993600"/>
            <a:chExt cx="482050" cy="478925"/>
          </a:xfrm>
        </p:grpSpPr>
        <p:sp>
          <p:nvSpPr>
            <p:cNvPr id="1830" name="Google Shape;1830;p6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31" name="Google Shape;1831;p6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32" name="Google Shape;1832;p6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833" name="Google Shape;1833;p6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834" name="Google Shape;1834;p62"/>
          <p:cNvGrpSpPr/>
          <p:nvPr/>
        </p:nvGrpSpPr>
        <p:grpSpPr>
          <a:xfrm>
            <a:off x="5644475" y="7100218"/>
            <a:ext cx="678771" cy="486321"/>
            <a:chOff x="-60621600" y="4145650"/>
            <a:chExt cx="316650" cy="226850"/>
          </a:xfrm>
        </p:grpSpPr>
        <p:sp>
          <p:nvSpPr>
            <p:cNvPr id="1835" name="Google Shape;1835;p6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6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6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38" name="Google Shape;1838;p62"/>
          <p:cNvGrpSpPr/>
          <p:nvPr/>
        </p:nvGrpSpPr>
        <p:grpSpPr>
          <a:xfrm>
            <a:off x="15588499" y="646146"/>
            <a:ext cx="1366706" cy="1389528"/>
            <a:chOff x="2247775" y="1520925"/>
            <a:chExt cx="393750" cy="400325"/>
          </a:xfrm>
        </p:grpSpPr>
        <p:sp>
          <p:nvSpPr>
            <p:cNvPr id="1839" name="Google Shape;1839;p62"/>
            <p:cNvSpPr/>
            <p:nvPr/>
          </p:nvSpPr>
          <p:spPr>
            <a:xfrm>
              <a:off x="2248425" y="1521250"/>
              <a:ext cx="393100" cy="400000"/>
            </a:xfrm>
            <a:custGeom>
              <a:rect b="b" l="l" r="r" t="t"/>
              <a:pathLst>
                <a:path extrusionOk="0" h="16000" w="15724">
                  <a:moveTo>
                    <a:pt x="9361" y="1"/>
                  </a:moveTo>
                  <a:lnTo>
                    <a:pt x="0" y="10108"/>
                  </a:lnTo>
                  <a:lnTo>
                    <a:pt x="6363" y="15999"/>
                  </a:lnTo>
                  <a:lnTo>
                    <a:pt x="15724" y="5905"/>
                  </a:lnTo>
                  <a:lnTo>
                    <a:pt x="9361"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62"/>
            <p:cNvSpPr/>
            <p:nvPr/>
          </p:nvSpPr>
          <p:spPr>
            <a:xfrm>
              <a:off x="2247775" y="1520925"/>
              <a:ext cx="236650" cy="255000"/>
            </a:xfrm>
            <a:custGeom>
              <a:rect b="b" l="l" r="r" t="t"/>
              <a:pathLst>
                <a:path extrusionOk="0" h="10200" w="9466">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41" name="Google Shape;1841;p62"/>
          <p:cNvGrpSpPr/>
          <p:nvPr/>
        </p:nvGrpSpPr>
        <p:grpSpPr>
          <a:xfrm rot="770158">
            <a:off x="15391787" y="1308691"/>
            <a:ext cx="1625113" cy="1170814"/>
            <a:chOff x="6863400" y="3675250"/>
            <a:chExt cx="509650" cy="367200"/>
          </a:xfrm>
        </p:grpSpPr>
        <p:sp>
          <p:nvSpPr>
            <p:cNvPr id="1842" name="Google Shape;1842;p62"/>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3" name="Google Shape;1843;p62"/>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62"/>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62"/>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62"/>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62"/>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62"/>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62"/>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62"/>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1" name="Google Shape;1851;p62"/>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852" name="Google Shape;1852;p62"/>
          <p:cNvCxnSpPr>
            <a:stCxn id="1806" idx="2"/>
            <a:endCxn id="1808" idx="0"/>
          </p:cNvCxnSpPr>
          <p:nvPr/>
        </p:nvCxnSpPr>
        <p:spPr>
          <a:xfrm>
            <a:off x="2597425" y="4639613"/>
            <a:ext cx="0" cy="1899900"/>
          </a:xfrm>
          <a:prstGeom prst="straightConnector1">
            <a:avLst/>
          </a:prstGeom>
          <a:noFill/>
          <a:ln cap="flat" cmpd="sng" w="9525">
            <a:solidFill>
              <a:schemeClr val="accent1"/>
            </a:solidFill>
            <a:prstDash val="solid"/>
            <a:round/>
            <a:headEnd len="med" w="med" type="none"/>
            <a:tailEnd len="med" w="med" type="none"/>
          </a:ln>
        </p:spPr>
      </p:cxnSp>
      <p:cxnSp>
        <p:nvCxnSpPr>
          <p:cNvPr id="1853" name="Google Shape;1853;p62"/>
          <p:cNvCxnSpPr>
            <a:stCxn id="1808" idx="3"/>
            <a:endCxn id="1809" idx="1"/>
          </p:cNvCxnSpPr>
          <p:nvPr/>
        </p:nvCxnSpPr>
        <p:spPr>
          <a:xfrm>
            <a:off x="3401125" y="7343313"/>
            <a:ext cx="1773900" cy="0"/>
          </a:xfrm>
          <a:prstGeom prst="straightConnector1">
            <a:avLst/>
          </a:prstGeom>
          <a:noFill/>
          <a:ln cap="flat" cmpd="sng" w="9525">
            <a:solidFill>
              <a:schemeClr val="accent1"/>
            </a:solidFill>
            <a:prstDash val="solid"/>
            <a:round/>
            <a:headEnd len="med" w="med" type="none"/>
            <a:tailEnd len="med" w="med" type="none"/>
          </a:ln>
        </p:spPr>
      </p:cxnSp>
      <p:cxnSp>
        <p:nvCxnSpPr>
          <p:cNvPr id="1854" name="Google Shape;1854;p62"/>
          <p:cNvCxnSpPr>
            <a:stCxn id="1809" idx="0"/>
            <a:endCxn id="1807" idx="2"/>
          </p:cNvCxnSpPr>
          <p:nvPr/>
        </p:nvCxnSpPr>
        <p:spPr>
          <a:xfrm rot="10800000">
            <a:off x="5978850" y="4639763"/>
            <a:ext cx="0" cy="1899900"/>
          </a:xfrm>
          <a:prstGeom prst="straightConnector1">
            <a:avLst/>
          </a:prstGeom>
          <a:noFill/>
          <a:ln cap="flat" cmpd="sng" w="9525">
            <a:solidFill>
              <a:schemeClr val="accent1"/>
            </a:solidFill>
            <a:prstDash val="solid"/>
            <a:round/>
            <a:headEnd len="med" w="med" type="none"/>
            <a:tailEnd len="med" w="med" type="none"/>
          </a:ln>
        </p:spPr>
      </p:cxnSp>
      <p:cxnSp>
        <p:nvCxnSpPr>
          <p:cNvPr id="1855" name="Google Shape;1855;p62"/>
          <p:cNvCxnSpPr>
            <a:stCxn id="1807" idx="1"/>
            <a:endCxn id="1806" idx="3"/>
          </p:cNvCxnSpPr>
          <p:nvPr/>
        </p:nvCxnSpPr>
        <p:spPr>
          <a:xfrm rot="10800000">
            <a:off x="3401250" y="3835963"/>
            <a:ext cx="1773900" cy="0"/>
          </a:xfrm>
          <a:prstGeom prst="straightConnector1">
            <a:avLst/>
          </a:prstGeom>
          <a:noFill/>
          <a:ln cap="flat" cmpd="sng" w="9525">
            <a:solidFill>
              <a:schemeClr val="accent1"/>
            </a:solidFill>
            <a:prstDash val="solid"/>
            <a:round/>
            <a:headEnd len="med" w="med" type="none"/>
            <a:tailEnd len="med" w="med" type="none"/>
          </a:ln>
        </p:spPr>
      </p:cxnSp>
      <p:grpSp>
        <p:nvGrpSpPr>
          <p:cNvPr id="1856" name="Google Shape;1856;p62"/>
          <p:cNvGrpSpPr/>
          <p:nvPr/>
        </p:nvGrpSpPr>
        <p:grpSpPr>
          <a:xfrm rot="-526659">
            <a:off x="3312356" y="4856972"/>
            <a:ext cx="1556590" cy="1293516"/>
            <a:chOff x="452825" y="2888400"/>
            <a:chExt cx="1041825" cy="865750"/>
          </a:xfrm>
        </p:grpSpPr>
        <p:sp>
          <p:nvSpPr>
            <p:cNvPr id="1857" name="Google Shape;1857;p62"/>
            <p:cNvSpPr/>
            <p:nvPr/>
          </p:nvSpPr>
          <p:spPr>
            <a:xfrm>
              <a:off x="605350" y="2893325"/>
              <a:ext cx="237000" cy="187550"/>
            </a:xfrm>
            <a:custGeom>
              <a:rect b="b" l="l" r="r" t="t"/>
              <a:pathLst>
                <a:path extrusionOk="0" h="7502" w="9480">
                  <a:moveTo>
                    <a:pt x="5093" y="0"/>
                  </a:moveTo>
                  <a:lnTo>
                    <a:pt x="0" y="26"/>
                  </a:lnTo>
                  <a:lnTo>
                    <a:pt x="0" y="262"/>
                  </a:lnTo>
                  <a:lnTo>
                    <a:pt x="5093" y="236"/>
                  </a:lnTo>
                  <a:lnTo>
                    <a:pt x="5119" y="236"/>
                  </a:lnTo>
                  <a:cubicBezTo>
                    <a:pt x="6874" y="236"/>
                    <a:pt x="8275" y="1453"/>
                    <a:pt x="8484" y="3155"/>
                  </a:cubicBezTo>
                  <a:lnTo>
                    <a:pt x="9244" y="7502"/>
                  </a:lnTo>
                  <a:lnTo>
                    <a:pt x="9479" y="7463"/>
                  </a:lnTo>
                  <a:lnTo>
                    <a:pt x="8720" y="3116"/>
                  </a:lnTo>
                  <a:cubicBezTo>
                    <a:pt x="8510" y="1309"/>
                    <a:pt x="6992" y="0"/>
                    <a:pt x="51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62"/>
            <p:cNvSpPr/>
            <p:nvPr/>
          </p:nvSpPr>
          <p:spPr>
            <a:xfrm>
              <a:off x="1260950" y="3078250"/>
              <a:ext cx="71050" cy="317825"/>
            </a:xfrm>
            <a:custGeom>
              <a:rect b="b" l="l" r="r" t="t"/>
              <a:pathLst>
                <a:path extrusionOk="0" h="12713" w="2842">
                  <a:moveTo>
                    <a:pt x="2684" y="0"/>
                  </a:moveTo>
                  <a:lnTo>
                    <a:pt x="0" y="12673"/>
                  </a:lnTo>
                  <a:lnTo>
                    <a:pt x="157" y="12713"/>
                  </a:lnTo>
                  <a:lnTo>
                    <a:pt x="2841" y="26"/>
                  </a:lnTo>
                  <a:lnTo>
                    <a:pt x="268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62"/>
            <p:cNvSpPr/>
            <p:nvPr/>
          </p:nvSpPr>
          <p:spPr>
            <a:xfrm>
              <a:off x="481300" y="2933575"/>
              <a:ext cx="1013350" cy="500800"/>
            </a:xfrm>
            <a:custGeom>
              <a:rect b="b" l="l" r="r" t="t"/>
              <a:pathLst>
                <a:path extrusionOk="0" h="20032" w="40534">
                  <a:moveTo>
                    <a:pt x="5106" y="0"/>
                  </a:moveTo>
                  <a:lnTo>
                    <a:pt x="0" y="27"/>
                  </a:lnTo>
                  <a:lnTo>
                    <a:pt x="0" y="275"/>
                  </a:lnTo>
                  <a:lnTo>
                    <a:pt x="5106" y="236"/>
                  </a:lnTo>
                  <a:lnTo>
                    <a:pt x="5120" y="236"/>
                  </a:lnTo>
                  <a:cubicBezTo>
                    <a:pt x="6874" y="236"/>
                    <a:pt x="8288" y="1467"/>
                    <a:pt x="8484" y="3156"/>
                  </a:cubicBezTo>
                  <a:lnTo>
                    <a:pt x="8825" y="6062"/>
                  </a:lnTo>
                  <a:lnTo>
                    <a:pt x="38793" y="5879"/>
                  </a:lnTo>
                  <a:cubicBezTo>
                    <a:pt x="38806" y="5878"/>
                    <a:pt x="38819" y="5878"/>
                    <a:pt x="38832" y="5878"/>
                  </a:cubicBezTo>
                  <a:cubicBezTo>
                    <a:pt x="39288" y="5878"/>
                    <a:pt x="39703" y="6099"/>
                    <a:pt x="39958" y="6468"/>
                  </a:cubicBezTo>
                  <a:cubicBezTo>
                    <a:pt x="40233" y="6874"/>
                    <a:pt x="40285" y="7384"/>
                    <a:pt x="40102" y="7830"/>
                  </a:cubicBezTo>
                  <a:lnTo>
                    <a:pt x="36528" y="16994"/>
                  </a:lnTo>
                  <a:cubicBezTo>
                    <a:pt x="36266" y="17649"/>
                    <a:pt x="35637" y="18081"/>
                    <a:pt x="34930" y="18094"/>
                  </a:cubicBezTo>
                  <a:lnTo>
                    <a:pt x="10658" y="19770"/>
                  </a:lnTo>
                  <a:lnTo>
                    <a:pt x="9152" y="6808"/>
                  </a:lnTo>
                  <a:lnTo>
                    <a:pt x="8916" y="6835"/>
                  </a:lnTo>
                  <a:lnTo>
                    <a:pt x="10448" y="20031"/>
                  </a:lnTo>
                  <a:lnTo>
                    <a:pt x="34930" y="18343"/>
                  </a:lnTo>
                  <a:cubicBezTo>
                    <a:pt x="35742" y="18329"/>
                    <a:pt x="36462" y="17832"/>
                    <a:pt x="36750" y="17073"/>
                  </a:cubicBezTo>
                  <a:lnTo>
                    <a:pt x="40324" y="7908"/>
                  </a:lnTo>
                  <a:cubicBezTo>
                    <a:pt x="40534" y="7397"/>
                    <a:pt x="40482" y="6795"/>
                    <a:pt x="40167" y="6337"/>
                  </a:cubicBezTo>
                  <a:cubicBezTo>
                    <a:pt x="39853" y="5892"/>
                    <a:pt x="39343" y="5630"/>
                    <a:pt x="38793" y="5630"/>
                  </a:cubicBezTo>
                  <a:lnTo>
                    <a:pt x="38780" y="5630"/>
                  </a:lnTo>
                  <a:lnTo>
                    <a:pt x="9034" y="5813"/>
                  </a:lnTo>
                  <a:lnTo>
                    <a:pt x="8720" y="3116"/>
                  </a:lnTo>
                  <a:cubicBezTo>
                    <a:pt x="8510" y="1310"/>
                    <a:pt x="6992" y="0"/>
                    <a:pt x="512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62"/>
            <p:cNvSpPr/>
            <p:nvPr/>
          </p:nvSpPr>
          <p:spPr>
            <a:xfrm>
              <a:off x="745425" y="3440900"/>
              <a:ext cx="574125" cy="235025"/>
            </a:xfrm>
            <a:custGeom>
              <a:rect b="b" l="l" r="r" t="t"/>
              <a:pathLst>
                <a:path extrusionOk="0" h="9401" w="22965">
                  <a:moveTo>
                    <a:pt x="237" y="0"/>
                  </a:moveTo>
                  <a:lnTo>
                    <a:pt x="1" y="40"/>
                  </a:lnTo>
                  <a:lnTo>
                    <a:pt x="1114" y="7397"/>
                  </a:lnTo>
                  <a:cubicBezTo>
                    <a:pt x="1296" y="8554"/>
                    <a:pt x="2277" y="9401"/>
                    <a:pt x="3431" y="9401"/>
                  </a:cubicBezTo>
                  <a:cubicBezTo>
                    <a:pt x="3440" y="9401"/>
                    <a:pt x="3448" y="9401"/>
                    <a:pt x="3457" y="9400"/>
                  </a:cubicBezTo>
                  <a:lnTo>
                    <a:pt x="3536" y="9400"/>
                  </a:lnTo>
                  <a:cubicBezTo>
                    <a:pt x="6794" y="9295"/>
                    <a:pt x="13408" y="9275"/>
                    <a:pt x="18009" y="9275"/>
                  </a:cubicBezTo>
                  <a:cubicBezTo>
                    <a:pt x="20841" y="9275"/>
                    <a:pt x="22910" y="9283"/>
                    <a:pt x="22965" y="9283"/>
                  </a:cubicBezTo>
                  <a:lnTo>
                    <a:pt x="22965" y="9047"/>
                  </a:lnTo>
                  <a:cubicBezTo>
                    <a:pt x="22910" y="9047"/>
                    <a:pt x="20841" y="9039"/>
                    <a:pt x="18009" y="9039"/>
                  </a:cubicBezTo>
                  <a:cubicBezTo>
                    <a:pt x="13408" y="9039"/>
                    <a:pt x="6794" y="9059"/>
                    <a:pt x="3536" y="9165"/>
                  </a:cubicBezTo>
                  <a:cubicBezTo>
                    <a:pt x="3509" y="9166"/>
                    <a:pt x="3483" y="9166"/>
                    <a:pt x="3457" y="9166"/>
                  </a:cubicBezTo>
                  <a:cubicBezTo>
                    <a:pt x="2404" y="9166"/>
                    <a:pt x="1516" y="8406"/>
                    <a:pt x="1362" y="7371"/>
                  </a:cubicBezTo>
                  <a:lnTo>
                    <a:pt x="23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62"/>
            <p:cNvSpPr/>
            <p:nvPr/>
          </p:nvSpPr>
          <p:spPr>
            <a:xfrm>
              <a:off x="845925" y="3624825"/>
              <a:ext cx="125375" cy="129325"/>
            </a:xfrm>
            <a:custGeom>
              <a:rect b="b" l="l" r="r" t="t"/>
              <a:pathLst>
                <a:path extrusionOk="0" h="5173" w="5015">
                  <a:moveTo>
                    <a:pt x="2440" y="1"/>
                  </a:moveTo>
                  <a:cubicBezTo>
                    <a:pt x="2426" y="1"/>
                    <a:pt x="2411" y="1"/>
                    <a:pt x="2396" y="1"/>
                  </a:cubicBezTo>
                  <a:cubicBezTo>
                    <a:pt x="1048" y="27"/>
                    <a:pt x="0" y="1192"/>
                    <a:pt x="66" y="2619"/>
                  </a:cubicBezTo>
                  <a:cubicBezTo>
                    <a:pt x="130" y="4031"/>
                    <a:pt x="1258" y="5173"/>
                    <a:pt x="2587" y="5173"/>
                  </a:cubicBezTo>
                  <a:cubicBezTo>
                    <a:pt x="2602" y="5173"/>
                    <a:pt x="2617" y="5173"/>
                    <a:pt x="2632" y="5172"/>
                  </a:cubicBezTo>
                  <a:cubicBezTo>
                    <a:pt x="3967" y="5146"/>
                    <a:pt x="5014" y="3981"/>
                    <a:pt x="4949" y="2554"/>
                  </a:cubicBezTo>
                  <a:cubicBezTo>
                    <a:pt x="4884" y="1156"/>
                    <a:pt x="3757" y="1"/>
                    <a:pt x="244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62"/>
            <p:cNvSpPr/>
            <p:nvPr/>
          </p:nvSpPr>
          <p:spPr>
            <a:xfrm>
              <a:off x="891750" y="3672300"/>
              <a:ext cx="34050" cy="34400"/>
            </a:xfrm>
            <a:custGeom>
              <a:rect b="b" l="l" r="r" t="t"/>
              <a:pathLst>
                <a:path extrusionOk="0" h="1376" w="1362">
                  <a:moveTo>
                    <a:pt x="655" y="0"/>
                  </a:moveTo>
                  <a:cubicBezTo>
                    <a:pt x="288" y="13"/>
                    <a:pt x="0" y="328"/>
                    <a:pt x="26" y="694"/>
                  </a:cubicBezTo>
                  <a:cubicBezTo>
                    <a:pt x="39" y="1061"/>
                    <a:pt x="340" y="1362"/>
                    <a:pt x="720" y="1375"/>
                  </a:cubicBezTo>
                  <a:cubicBezTo>
                    <a:pt x="1087" y="1362"/>
                    <a:pt x="1362" y="1048"/>
                    <a:pt x="1335" y="681"/>
                  </a:cubicBezTo>
                  <a:cubicBezTo>
                    <a:pt x="1322" y="302"/>
                    <a:pt x="1021" y="0"/>
                    <a:pt x="6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62"/>
            <p:cNvSpPr/>
            <p:nvPr/>
          </p:nvSpPr>
          <p:spPr>
            <a:xfrm>
              <a:off x="1131000" y="3621550"/>
              <a:ext cx="125375" cy="129325"/>
            </a:xfrm>
            <a:custGeom>
              <a:rect b="b" l="l" r="r" t="t"/>
              <a:pathLst>
                <a:path extrusionOk="0" h="5173" w="5015">
                  <a:moveTo>
                    <a:pt x="2428" y="1"/>
                  </a:moveTo>
                  <a:cubicBezTo>
                    <a:pt x="2413" y="1"/>
                    <a:pt x="2398" y="1"/>
                    <a:pt x="2383" y="1"/>
                  </a:cubicBezTo>
                  <a:cubicBezTo>
                    <a:pt x="1048" y="27"/>
                    <a:pt x="0" y="1193"/>
                    <a:pt x="66" y="2620"/>
                  </a:cubicBezTo>
                  <a:cubicBezTo>
                    <a:pt x="131" y="4038"/>
                    <a:pt x="1270" y="5173"/>
                    <a:pt x="2609" y="5173"/>
                  </a:cubicBezTo>
                  <a:cubicBezTo>
                    <a:pt x="2617" y="5173"/>
                    <a:pt x="2624" y="5173"/>
                    <a:pt x="2632" y="5173"/>
                  </a:cubicBezTo>
                  <a:cubicBezTo>
                    <a:pt x="3967" y="5159"/>
                    <a:pt x="5015" y="3981"/>
                    <a:pt x="4949" y="2554"/>
                  </a:cubicBezTo>
                  <a:cubicBezTo>
                    <a:pt x="4885" y="1156"/>
                    <a:pt x="3757" y="1"/>
                    <a:pt x="2428"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62"/>
            <p:cNvSpPr/>
            <p:nvPr/>
          </p:nvSpPr>
          <p:spPr>
            <a:xfrm>
              <a:off x="1176500" y="3669025"/>
              <a:ext cx="34375" cy="34400"/>
            </a:xfrm>
            <a:custGeom>
              <a:rect b="b" l="l" r="r" t="t"/>
              <a:pathLst>
                <a:path extrusionOk="0" h="1376" w="1375">
                  <a:moveTo>
                    <a:pt x="655" y="0"/>
                  </a:moveTo>
                  <a:cubicBezTo>
                    <a:pt x="288" y="14"/>
                    <a:pt x="0" y="328"/>
                    <a:pt x="40" y="694"/>
                  </a:cubicBezTo>
                  <a:cubicBezTo>
                    <a:pt x="40" y="1074"/>
                    <a:pt x="341" y="1375"/>
                    <a:pt x="720" y="1375"/>
                  </a:cubicBezTo>
                  <a:cubicBezTo>
                    <a:pt x="1087" y="1362"/>
                    <a:pt x="1375" y="1048"/>
                    <a:pt x="1336" y="681"/>
                  </a:cubicBezTo>
                  <a:cubicBezTo>
                    <a:pt x="1323" y="315"/>
                    <a:pt x="1021" y="14"/>
                    <a:pt x="6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62"/>
            <p:cNvSpPr/>
            <p:nvPr/>
          </p:nvSpPr>
          <p:spPr>
            <a:xfrm>
              <a:off x="1115950" y="3078900"/>
              <a:ext cx="34725" cy="326350"/>
            </a:xfrm>
            <a:custGeom>
              <a:rect b="b" l="l" r="r" t="t"/>
              <a:pathLst>
                <a:path extrusionOk="0" h="13054" w="1389">
                  <a:moveTo>
                    <a:pt x="1218" y="0"/>
                  </a:moveTo>
                  <a:lnTo>
                    <a:pt x="0" y="13040"/>
                  </a:lnTo>
                  <a:lnTo>
                    <a:pt x="157" y="13053"/>
                  </a:lnTo>
                  <a:lnTo>
                    <a:pt x="1388" y="13"/>
                  </a:lnTo>
                  <a:lnTo>
                    <a:pt x="121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62"/>
            <p:cNvSpPr/>
            <p:nvPr/>
          </p:nvSpPr>
          <p:spPr>
            <a:xfrm>
              <a:off x="973900" y="3080525"/>
              <a:ext cx="3950" cy="334875"/>
            </a:xfrm>
            <a:custGeom>
              <a:rect b="b" l="l" r="r" t="t"/>
              <a:pathLst>
                <a:path extrusionOk="0" h="13395" w="158">
                  <a:moveTo>
                    <a:pt x="0" y="1"/>
                  </a:moveTo>
                  <a:lnTo>
                    <a:pt x="0" y="13394"/>
                  </a:lnTo>
                  <a:lnTo>
                    <a:pt x="157" y="13394"/>
                  </a:lnTo>
                  <a:lnTo>
                    <a:pt x="15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62"/>
            <p:cNvSpPr/>
            <p:nvPr/>
          </p:nvSpPr>
          <p:spPr>
            <a:xfrm>
              <a:off x="802375" y="3081525"/>
              <a:ext cx="27850" cy="341400"/>
            </a:xfrm>
            <a:custGeom>
              <a:rect b="b" l="l" r="r" t="t"/>
              <a:pathLst>
                <a:path extrusionOk="0" h="13656" w="1114">
                  <a:moveTo>
                    <a:pt x="158" y="0"/>
                  </a:moveTo>
                  <a:lnTo>
                    <a:pt x="1" y="13"/>
                  </a:lnTo>
                  <a:lnTo>
                    <a:pt x="957" y="13655"/>
                  </a:lnTo>
                  <a:lnTo>
                    <a:pt x="1114" y="13642"/>
                  </a:lnTo>
                  <a:lnTo>
                    <a:pt x="15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62"/>
            <p:cNvSpPr/>
            <p:nvPr/>
          </p:nvSpPr>
          <p:spPr>
            <a:xfrm>
              <a:off x="732350" y="3320125"/>
              <a:ext cx="679500" cy="8200"/>
            </a:xfrm>
            <a:custGeom>
              <a:rect b="b" l="l" r="r" t="t"/>
              <a:pathLst>
                <a:path extrusionOk="0" h="328" w="27180">
                  <a:moveTo>
                    <a:pt x="27180" y="0"/>
                  </a:moveTo>
                  <a:lnTo>
                    <a:pt x="0" y="157"/>
                  </a:lnTo>
                  <a:lnTo>
                    <a:pt x="0" y="328"/>
                  </a:lnTo>
                  <a:lnTo>
                    <a:pt x="27180" y="157"/>
                  </a:lnTo>
                  <a:lnTo>
                    <a:pt x="271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62"/>
            <p:cNvSpPr/>
            <p:nvPr/>
          </p:nvSpPr>
          <p:spPr>
            <a:xfrm>
              <a:off x="716950" y="3198025"/>
              <a:ext cx="738750" cy="8550"/>
            </a:xfrm>
            <a:custGeom>
              <a:rect b="b" l="l" r="r" t="t"/>
              <a:pathLst>
                <a:path extrusionOk="0" h="342" w="29550">
                  <a:moveTo>
                    <a:pt x="29550" y="1"/>
                  </a:moveTo>
                  <a:lnTo>
                    <a:pt x="1" y="171"/>
                  </a:lnTo>
                  <a:lnTo>
                    <a:pt x="1" y="341"/>
                  </a:lnTo>
                  <a:lnTo>
                    <a:pt x="29550" y="158"/>
                  </a:lnTo>
                  <a:lnTo>
                    <a:pt x="295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62"/>
            <p:cNvSpPr/>
            <p:nvPr/>
          </p:nvSpPr>
          <p:spPr>
            <a:xfrm>
              <a:off x="452825" y="2930300"/>
              <a:ext cx="124725" cy="32100"/>
            </a:xfrm>
            <a:custGeom>
              <a:rect b="b" l="l" r="r" t="t"/>
              <a:pathLst>
                <a:path extrusionOk="0" h="1284" w="4989">
                  <a:moveTo>
                    <a:pt x="642" y="1"/>
                  </a:moveTo>
                  <a:cubicBezTo>
                    <a:pt x="289" y="1"/>
                    <a:pt x="0" y="289"/>
                    <a:pt x="0" y="642"/>
                  </a:cubicBezTo>
                  <a:cubicBezTo>
                    <a:pt x="0" y="996"/>
                    <a:pt x="289" y="1284"/>
                    <a:pt x="642" y="1284"/>
                  </a:cubicBezTo>
                  <a:lnTo>
                    <a:pt x="4347" y="1284"/>
                  </a:lnTo>
                  <a:cubicBezTo>
                    <a:pt x="4701" y="1284"/>
                    <a:pt x="4989" y="996"/>
                    <a:pt x="4989" y="642"/>
                  </a:cubicBezTo>
                  <a:cubicBezTo>
                    <a:pt x="4989" y="289"/>
                    <a:pt x="4701" y="1"/>
                    <a:pt x="43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62"/>
            <p:cNvSpPr/>
            <p:nvPr/>
          </p:nvSpPr>
          <p:spPr>
            <a:xfrm>
              <a:off x="552325" y="2888400"/>
              <a:ext cx="124725" cy="32100"/>
            </a:xfrm>
            <a:custGeom>
              <a:rect b="b" l="l" r="r" t="t"/>
              <a:pathLst>
                <a:path extrusionOk="0" h="1284" w="4989">
                  <a:moveTo>
                    <a:pt x="642" y="1"/>
                  </a:moveTo>
                  <a:cubicBezTo>
                    <a:pt x="289" y="1"/>
                    <a:pt x="0" y="289"/>
                    <a:pt x="0" y="655"/>
                  </a:cubicBezTo>
                  <a:cubicBezTo>
                    <a:pt x="0" y="996"/>
                    <a:pt x="289" y="1284"/>
                    <a:pt x="642" y="1284"/>
                  </a:cubicBezTo>
                  <a:lnTo>
                    <a:pt x="4347" y="1284"/>
                  </a:lnTo>
                  <a:cubicBezTo>
                    <a:pt x="4687" y="1284"/>
                    <a:pt x="4976" y="996"/>
                    <a:pt x="4989" y="655"/>
                  </a:cubicBezTo>
                  <a:cubicBezTo>
                    <a:pt x="4989" y="289"/>
                    <a:pt x="4701" y="1"/>
                    <a:pt x="434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63"/>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This is a map</a:t>
            </a:r>
            <a:endParaRPr/>
          </a:p>
        </p:txBody>
      </p:sp>
      <p:sp>
        <p:nvSpPr>
          <p:cNvPr id="1877" name="Google Shape;1877;p63"/>
          <p:cNvSpPr txBox="1"/>
          <p:nvPr/>
        </p:nvSpPr>
        <p:spPr>
          <a:xfrm>
            <a:off x="2404676" y="3947625"/>
            <a:ext cx="4356600" cy="801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400">
                <a:solidFill>
                  <a:schemeClr val="dk1"/>
                </a:solidFill>
                <a:latin typeface="Lexend ExtraBold"/>
                <a:ea typeface="Lexend ExtraBold"/>
                <a:cs typeface="Lexend ExtraBold"/>
                <a:sym typeface="Lexend ExtraBold"/>
              </a:rPr>
              <a:t>Mars</a:t>
            </a:r>
            <a:endParaRPr sz="4400">
              <a:solidFill>
                <a:schemeClr val="dk1"/>
              </a:solidFill>
              <a:latin typeface="Lexend ExtraBold"/>
              <a:ea typeface="Lexend ExtraBold"/>
              <a:cs typeface="Lexend ExtraBold"/>
              <a:sym typeface="Lexend ExtraBold"/>
            </a:endParaRPr>
          </a:p>
        </p:txBody>
      </p:sp>
      <p:sp>
        <p:nvSpPr>
          <p:cNvPr id="1878" name="Google Shape;1878;p63"/>
          <p:cNvSpPr txBox="1"/>
          <p:nvPr/>
        </p:nvSpPr>
        <p:spPr>
          <a:xfrm>
            <a:off x="2404676" y="6779650"/>
            <a:ext cx="4356600" cy="801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400">
                <a:solidFill>
                  <a:schemeClr val="dk1"/>
                </a:solidFill>
                <a:latin typeface="Lexend ExtraBold"/>
                <a:ea typeface="Lexend ExtraBold"/>
                <a:cs typeface="Lexend ExtraBold"/>
                <a:sym typeface="Lexend ExtraBold"/>
              </a:rPr>
              <a:t>Neptune</a:t>
            </a:r>
            <a:endParaRPr sz="4400">
              <a:solidFill>
                <a:schemeClr val="dk1"/>
              </a:solidFill>
              <a:latin typeface="Lexend ExtraBold"/>
              <a:ea typeface="Lexend ExtraBold"/>
              <a:cs typeface="Lexend ExtraBold"/>
              <a:sym typeface="Lexend ExtraBold"/>
            </a:endParaRPr>
          </a:p>
        </p:txBody>
      </p:sp>
      <p:sp>
        <p:nvSpPr>
          <p:cNvPr id="1879" name="Google Shape;1879;p63"/>
          <p:cNvSpPr txBox="1"/>
          <p:nvPr/>
        </p:nvSpPr>
        <p:spPr>
          <a:xfrm>
            <a:off x="2404619" y="4562075"/>
            <a:ext cx="4356600" cy="969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Mars is actually a very cold planet</a:t>
            </a:r>
            <a:endParaRPr sz="2800">
              <a:solidFill>
                <a:schemeClr val="dk1"/>
              </a:solidFill>
              <a:latin typeface="DM Sans"/>
              <a:ea typeface="DM Sans"/>
              <a:cs typeface="DM Sans"/>
              <a:sym typeface="DM Sans"/>
            </a:endParaRPr>
          </a:p>
        </p:txBody>
      </p:sp>
      <p:sp>
        <p:nvSpPr>
          <p:cNvPr id="1880" name="Google Shape;1880;p63"/>
          <p:cNvSpPr txBox="1"/>
          <p:nvPr/>
        </p:nvSpPr>
        <p:spPr>
          <a:xfrm>
            <a:off x="2404619" y="7394100"/>
            <a:ext cx="4356600" cy="969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It’s the farthest planet from the Sun</a:t>
            </a:r>
            <a:endParaRPr sz="2800">
              <a:solidFill>
                <a:schemeClr val="dk1"/>
              </a:solidFill>
              <a:latin typeface="DM Sans"/>
              <a:ea typeface="DM Sans"/>
              <a:cs typeface="DM Sans"/>
              <a:sym typeface="DM Sans"/>
            </a:endParaRPr>
          </a:p>
        </p:txBody>
      </p:sp>
      <p:grpSp>
        <p:nvGrpSpPr>
          <p:cNvPr id="1881" name="Google Shape;1881;p63"/>
          <p:cNvGrpSpPr/>
          <p:nvPr/>
        </p:nvGrpSpPr>
        <p:grpSpPr>
          <a:xfrm>
            <a:off x="7291442" y="3230077"/>
            <a:ext cx="9194270" cy="4898123"/>
            <a:chOff x="233350" y="949250"/>
            <a:chExt cx="7137300" cy="3802300"/>
          </a:xfrm>
        </p:grpSpPr>
        <p:sp>
          <p:nvSpPr>
            <p:cNvPr id="1882" name="Google Shape;1882;p6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6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4" name="Google Shape;1884;p6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6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6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7" name="Google Shape;1887;p6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8" name="Google Shape;1888;p6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6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6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6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6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6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6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6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6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6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8" name="Google Shape;1898;p6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9" name="Google Shape;1899;p6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0" name="Google Shape;1900;p6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6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6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3" name="Google Shape;1903;p6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6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6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6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7" name="Google Shape;1907;p6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8" name="Google Shape;1908;p6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6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6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1" name="Google Shape;1911;p6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2" name="Google Shape;1912;p6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6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6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6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6" name="Google Shape;1916;p6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7" name="Google Shape;1917;p6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6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6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6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6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6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6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6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5" name="Google Shape;1925;p6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6" name="Google Shape;1926;p6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7" name="Google Shape;1927;p6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8" name="Google Shape;1928;p6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6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6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1" name="Google Shape;1931;p6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2" name="Google Shape;1932;p6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33" name="Google Shape;1933;p63"/>
          <p:cNvSpPr/>
          <p:nvPr/>
        </p:nvSpPr>
        <p:spPr>
          <a:xfrm>
            <a:off x="1652225" y="4031670"/>
            <a:ext cx="447600" cy="447600"/>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63"/>
          <p:cNvSpPr/>
          <p:nvPr/>
        </p:nvSpPr>
        <p:spPr>
          <a:xfrm>
            <a:off x="1652225" y="6863695"/>
            <a:ext cx="447600" cy="447600"/>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5" name="Google Shape;1935;p63"/>
          <p:cNvSpPr/>
          <p:nvPr/>
        </p:nvSpPr>
        <p:spPr>
          <a:xfrm>
            <a:off x="13404175" y="4366550"/>
            <a:ext cx="447600" cy="447600"/>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6" name="Google Shape;1936;p63"/>
          <p:cNvSpPr/>
          <p:nvPr/>
        </p:nvSpPr>
        <p:spPr>
          <a:xfrm>
            <a:off x="9460825" y="6273900"/>
            <a:ext cx="447600" cy="447600"/>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37" name="Google Shape;1937;p63"/>
          <p:cNvGrpSpPr/>
          <p:nvPr/>
        </p:nvGrpSpPr>
        <p:grpSpPr>
          <a:xfrm>
            <a:off x="14551169" y="634948"/>
            <a:ext cx="1934541" cy="1655626"/>
            <a:chOff x="255410" y="2108637"/>
            <a:chExt cx="967270" cy="827813"/>
          </a:xfrm>
        </p:grpSpPr>
        <p:sp>
          <p:nvSpPr>
            <p:cNvPr id="1938" name="Google Shape;1938;p63"/>
            <p:cNvSpPr/>
            <p:nvPr/>
          </p:nvSpPr>
          <p:spPr>
            <a:xfrm rot="770040">
              <a:off x="526449" y="2171107"/>
              <a:ext cx="633760" cy="633722"/>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39" name="Google Shape;1939;p63"/>
            <p:cNvGrpSpPr/>
            <p:nvPr/>
          </p:nvGrpSpPr>
          <p:grpSpPr>
            <a:xfrm rot="709984">
              <a:off x="304009" y="2289072"/>
              <a:ext cx="870064" cy="564164"/>
              <a:chOff x="3861980" y="1963565"/>
              <a:chExt cx="555640" cy="360287"/>
            </a:xfrm>
          </p:grpSpPr>
          <p:sp>
            <p:nvSpPr>
              <p:cNvPr id="1940" name="Google Shape;1940;p63"/>
              <p:cNvSpPr/>
              <p:nvPr/>
            </p:nvSpPr>
            <p:spPr>
              <a:xfrm>
                <a:off x="3861980" y="1963565"/>
                <a:ext cx="555640" cy="317240"/>
              </a:xfrm>
              <a:custGeom>
                <a:rect b="b" l="l" r="r" t="t"/>
                <a:pathLst>
                  <a:path extrusionOk="0" h="4724" w="8274">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1" name="Google Shape;1941;p63"/>
              <p:cNvSpPr/>
              <p:nvPr/>
            </p:nvSpPr>
            <p:spPr>
              <a:xfrm>
                <a:off x="4083524" y="2135548"/>
                <a:ext cx="266941" cy="13498"/>
              </a:xfrm>
              <a:custGeom>
                <a:rect b="b" l="l" r="r" t="t"/>
                <a:pathLst>
                  <a:path extrusionOk="0" h="201" w="3975">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2" name="Google Shape;1942;p63"/>
              <p:cNvSpPr/>
              <p:nvPr/>
            </p:nvSpPr>
            <p:spPr>
              <a:xfrm>
                <a:off x="4084397" y="2188467"/>
                <a:ext cx="264389" cy="13498"/>
              </a:xfrm>
              <a:custGeom>
                <a:rect b="b" l="l" r="r" t="t"/>
                <a:pathLst>
                  <a:path extrusionOk="0" h="201" w="3937">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3" name="Google Shape;1943;p63"/>
              <p:cNvSpPr/>
              <p:nvPr/>
            </p:nvSpPr>
            <p:spPr>
              <a:xfrm>
                <a:off x="4118780" y="2274022"/>
                <a:ext cx="58828" cy="49829"/>
              </a:xfrm>
              <a:custGeom>
                <a:rect b="b" l="l" r="r" t="t"/>
                <a:pathLst>
                  <a:path extrusionOk="0" h="742" w="876">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63"/>
              <p:cNvSpPr/>
              <p:nvPr/>
            </p:nvSpPr>
            <p:spPr>
              <a:xfrm>
                <a:off x="4278274" y="2274022"/>
                <a:ext cx="58761" cy="49829"/>
              </a:xfrm>
              <a:custGeom>
                <a:rect b="b" l="l" r="r" t="t"/>
                <a:pathLst>
                  <a:path extrusionOk="0" h="742" w="875">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945" name="Google Shape;1945;p63"/>
          <p:cNvGrpSpPr/>
          <p:nvPr/>
        </p:nvGrpSpPr>
        <p:grpSpPr>
          <a:xfrm>
            <a:off x="2532310" y="999693"/>
            <a:ext cx="958552" cy="926127"/>
            <a:chOff x="6085197" y="1608975"/>
            <a:chExt cx="296453" cy="286425"/>
          </a:xfrm>
        </p:grpSpPr>
        <p:sp>
          <p:nvSpPr>
            <p:cNvPr id="1946" name="Google Shape;1946;p63"/>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7" name="Google Shape;1947;p63"/>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63"/>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49" name="Google Shape;1949;p63"/>
          <p:cNvSpPr txBox="1"/>
          <p:nvPr/>
        </p:nvSpPr>
        <p:spPr>
          <a:xfrm>
            <a:off x="2404676" y="3230075"/>
            <a:ext cx="4356600" cy="801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400">
                <a:solidFill>
                  <a:schemeClr val="dk1"/>
                </a:solidFill>
                <a:latin typeface="Lexend ExtraBold"/>
                <a:ea typeface="Lexend ExtraBold"/>
                <a:cs typeface="Lexend ExtraBold"/>
                <a:sym typeface="Lexend ExtraBold"/>
              </a:rPr>
              <a:t>45%</a:t>
            </a:r>
            <a:endParaRPr sz="4400">
              <a:solidFill>
                <a:schemeClr val="dk1"/>
              </a:solidFill>
              <a:latin typeface="Lexend ExtraBold"/>
              <a:ea typeface="Lexend ExtraBold"/>
              <a:cs typeface="Lexend ExtraBold"/>
              <a:sym typeface="Lexend ExtraBold"/>
            </a:endParaRPr>
          </a:p>
        </p:txBody>
      </p:sp>
      <p:sp>
        <p:nvSpPr>
          <p:cNvPr id="1950" name="Google Shape;1950;p63"/>
          <p:cNvSpPr txBox="1"/>
          <p:nvPr/>
        </p:nvSpPr>
        <p:spPr>
          <a:xfrm>
            <a:off x="2404676" y="6062100"/>
            <a:ext cx="4356600" cy="801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400">
                <a:solidFill>
                  <a:schemeClr val="dk1"/>
                </a:solidFill>
                <a:latin typeface="Lexend ExtraBold"/>
                <a:ea typeface="Lexend ExtraBold"/>
                <a:cs typeface="Lexend ExtraBold"/>
                <a:sym typeface="Lexend ExtraBold"/>
              </a:rPr>
              <a:t>55%</a:t>
            </a:r>
            <a:endParaRPr sz="4400">
              <a:solidFill>
                <a:schemeClr val="dk1"/>
              </a:solidFill>
              <a:latin typeface="Lexend ExtraBold"/>
              <a:ea typeface="Lexend ExtraBold"/>
              <a:cs typeface="Lexend ExtraBold"/>
              <a:sym typeface="Lexend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64"/>
          <p:cNvSpPr/>
          <p:nvPr/>
        </p:nvSpPr>
        <p:spPr>
          <a:xfrm>
            <a:off x="2542050" y="4301206"/>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6" name="Google Shape;1956;p64"/>
          <p:cNvSpPr/>
          <p:nvPr/>
        </p:nvSpPr>
        <p:spPr>
          <a:xfrm>
            <a:off x="6407550" y="4301206"/>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7" name="Google Shape;1957;p64"/>
          <p:cNvSpPr/>
          <p:nvPr/>
        </p:nvSpPr>
        <p:spPr>
          <a:xfrm>
            <a:off x="10273050" y="4301206"/>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8" name="Google Shape;1958;p64"/>
          <p:cNvSpPr/>
          <p:nvPr/>
        </p:nvSpPr>
        <p:spPr>
          <a:xfrm>
            <a:off x="14138550" y="4301206"/>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9" name="Google Shape;1959;p6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a:t>
            </a:r>
            <a:r>
              <a:rPr lang="en"/>
              <a:t> timeline always works well</a:t>
            </a:r>
            <a:endParaRPr/>
          </a:p>
        </p:txBody>
      </p:sp>
      <p:sp>
        <p:nvSpPr>
          <p:cNvPr id="1960" name="Google Shape;1960;p64"/>
          <p:cNvSpPr txBox="1"/>
          <p:nvPr/>
        </p:nvSpPr>
        <p:spPr>
          <a:xfrm>
            <a:off x="9217962" y="6285138"/>
            <a:ext cx="3717600" cy="752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Venus</a:t>
            </a:r>
            <a:endParaRPr sz="4400">
              <a:solidFill>
                <a:schemeClr val="dk1"/>
              </a:solidFill>
              <a:latin typeface="Lexend ExtraBold"/>
              <a:ea typeface="Lexend ExtraBold"/>
              <a:cs typeface="Lexend ExtraBold"/>
              <a:sym typeface="Lexend ExtraBold"/>
            </a:endParaRPr>
          </a:p>
        </p:txBody>
      </p:sp>
      <p:sp>
        <p:nvSpPr>
          <p:cNvPr id="1961" name="Google Shape;1961;p64"/>
          <p:cNvSpPr txBox="1"/>
          <p:nvPr/>
        </p:nvSpPr>
        <p:spPr>
          <a:xfrm>
            <a:off x="9217958" y="6971064"/>
            <a:ext cx="3717600" cy="1036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Venus is the second planet from the Sun</a:t>
            </a:r>
            <a:endParaRPr sz="2800">
              <a:solidFill>
                <a:schemeClr val="dk1"/>
              </a:solidFill>
              <a:latin typeface="DM Sans"/>
              <a:ea typeface="DM Sans"/>
              <a:cs typeface="DM Sans"/>
              <a:sym typeface="DM Sans"/>
            </a:endParaRPr>
          </a:p>
        </p:txBody>
      </p:sp>
      <p:sp>
        <p:nvSpPr>
          <p:cNvPr id="1962" name="Google Shape;1962;p64"/>
          <p:cNvSpPr txBox="1"/>
          <p:nvPr/>
        </p:nvSpPr>
        <p:spPr>
          <a:xfrm>
            <a:off x="1486936" y="6285138"/>
            <a:ext cx="3717600" cy="752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Neptune</a:t>
            </a:r>
            <a:endParaRPr sz="4400">
              <a:solidFill>
                <a:schemeClr val="dk1"/>
              </a:solidFill>
              <a:latin typeface="Lexend ExtraBold"/>
              <a:ea typeface="Lexend ExtraBold"/>
              <a:cs typeface="Lexend ExtraBold"/>
              <a:sym typeface="Lexend ExtraBold"/>
            </a:endParaRPr>
          </a:p>
        </p:txBody>
      </p:sp>
      <p:sp>
        <p:nvSpPr>
          <p:cNvPr id="1963" name="Google Shape;1963;p64"/>
          <p:cNvSpPr txBox="1"/>
          <p:nvPr/>
        </p:nvSpPr>
        <p:spPr>
          <a:xfrm>
            <a:off x="1486924" y="6971064"/>
            <a:ext cx="3717600" cy="1036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Neptune is an ice giant and big</a:t>
            </a:r>
            <a:endParaRPr sz="2800">
              <a:solidFill>
                <a:schemeClr val="dk1"/>
              </a:solidFill>
              <a:latin typeface="DM Sans"/>
              <a:ea typeface="DM Sans"/>
              <a:cs typeface="DM Sans"/>
              <a:sym typeface="DM Sans"/>
            </a:endParaRPr>
          </a:p>
        </p:txBody>
      </p:sp>
      <p:sp>
        <p:nvSpPr>
          <p:cNvPr id="1964" name="Google Shape;1964;p64"/>
          <p:cNvSpPr txBox="1"/>
          <p:nvPr/>
        </p:nvSpPr>
        <p:spPr>
          <a:xfrm>
            <a:off x="13083476" y="6285138"/>
            <a:ext cx="3717600" cy="752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Jupiter</a:t>
            </a:r>
            <a:endParaRPr sz="4400">
              <a:solidFill>
                <a:schemeClr val="dk1"/>
              </a:solidFill>
              <a:latin typeface="Lexend ExtraBold"/>
              <a:ea typeface="Lexend ExtraBold"/>
              <a:cs typeface="Lexend ExtraBold"/>
              <a:sym typeface="Lexend ExtraBold"/>
            </a:endParaRPr>
          </a:p>
        </p:txBody>
      </p:sp>
      <p:sp>
        <p:nvSpPr>
          <p:cNvPr id="1965" name="Google Shape;1965;p64"/>
          <p:cNvSpPr txBox="1"/>
          <p:nvPr/>
        </p:nvSpPr>
        <p:spPr>
          <a:xfrm>
            <a:off x="13083475" y="6971103"/>
            <a:ext cx="3717600" cy="1036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Jupiter was named after a Roman god</a:t>
            </a:r>
            <a:endParaRPr sz="2800">
              <a:solidFill>
                <a:schemeClr val="dk1"/>
              </a:solidFill>
              <a:latin typeface="DM Sans"/>
              <a:ea typeface="DM Sans"/>
              <a:cs typeface="DM Sans"/>
              <a:sym typeface="DM Sans"/>
            </a:endParaRPr>
          </a:p>
        </p:txBody>
      </p:sp>
      <p:sp>
        <p:nvSpPr>
          <p:cNvPr id="1966" name="Google Shape;1966;p64"/>
          <p:cNvSpPr txBox="1"/>
          <p:nvPr/>
        </p:nvSpPr>
        <p:spPr>
          <a:xfrm>
            <a:off x="5352449" y="6285138"/>
            <a:ext cx="3717600" cy="752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Mercury</a:t>
            </a:r>
            <a:endParaRPr sz="4400">
              <a:solidFill>
                <a:schemeClr val="dk1"/>
              </a:solidFill>
              <a:latin typeface="Lexend ExtraBold"/>
              <a:ea typeface="Lexend ExtraBold"/>
              <a:cs typeface="Lexend ExtraBold"/>
              <a:sym typeface="Lexend ExtraBold"/>
            </a:endParaRPr>
          </a:p>
        </p:txBody>
      </p:sp>
      <p:sp>
        <p:nvSpPr>
          <p:cNvPr id="1967" name="Google Shape;1967;p64"/>
          <p:cNvSpPr txBox="1"/>
          <p:nvPr/>
        </p:nvSpPr>
        <p:spPr>
          <a:xfrm>
            <a:off x="5352441" y="6971098"/>
            <a:ext cx="3717600" cy="1036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Mercury is a very small planet</a:t>
            </a:r>
            <a:endParaRPr sz="2800">
              <a:solidFill>
                <a:schemeClr val="dk1"/>
              </a:solidFill>
              <a:latin typeface="DM Sans"/>
              <a:ea typeface="DM Sans"/>
              <a:cs typeface="DM Sans"/>
              <a:sym typeface="DM Sans"/>
            </a:endParaRPr>
          </a:p>
        </p:txBody>
      </p:sp>
      <p:sp>
        <p:nvSpPr>
          <p:cNvPr id="1968" name="Google Shape;1968;p64"/>
          <p:cNvSpPr txBox="1"/>
          <p:nvPr/>
        </p:nvSpPr>
        <p:spPr>
          <a:xfrm>
            <a:off x="9217962" y="3343800"/>
            <a:ext cx="3717600" cy="752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Step 3</a:t>
            </a:r>
            <a:endParaRPr sz="4400">
              <a:solidFill>
                <a:schemeClr val="dk1"/>
              </a:solidFill>
              <a:latin typeface="Lexend ExtraBold"/>
              <a:ea typeface="Lexend ExtraBold"/>
              <a:cs typeface="Lexend ExtraBold"/>
              <a:sym typeface="Lexend ExtraBold"/>
            </a:endParaRPr>
          </a:p>
        </p:txBody>
      </p:sp>
      <p:sp>
        <p:nvSpPr>
          <p:cNvPr id="1969" name="Google Shape;1969;p64"/>
          <p:cNvSpPr txBox="1"/>
          <p:nvPr/>
        </p:nvSpPr>
        <p:spPr>
          <a:xfrm>
            <a:off x="1486936" y="3343800"/>
            <a:ext cx="3717600" cy="752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Step 1</a:t>
            </a:r>
            <a:endParaRPr sz="4400">
              <a:solidFill>
                <a:schemeClr val="dk1"/>
              </a:solidFill>
              <a:latin typeface="Lexend ExtraBold"/>
              <a:ea typeface="Lexend ExtraBold"/>
              <a:cs typeface="Lexend ExtraBold"/>
              <a:sym typeface="Lexend ExtraBold"/>
            </a:endParaRPr>
          </a:p>
        </p:txBody>
      </p:sp>
      <p:sp>
        <p:nvSpPr>
          <p:cNvPr id="1970" name="Google Shape;1970;p64"/>
          <p:cNvSpPr txBox="1"/>
          <p:nvPr/>
        </p:nvSpPr>
        <p:spPr>
          <a:xfrm>
            <a:off x="13083476" y="3343800"/>
            <a:ext cx="3717600" cy="752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Step 4</a:t>
            </a:r>
            <a:endParaRPr sz="4400">
              <a:solidFill>
                <a:schemeClr val="dk1"/>
              </a:solidFill>
              <a:latin typeface="Lexend ExtraBold"/>
              <a:ea typeface="Lexend ExtraBold"/>
              <a:cs typeface="Lexend ExtraBold"/>
              <a:sym typeface="Lexend ExtraBold"/>
            </a:endParaRPr>
          </a:p>
        </p:txBody>
      </p:sp>
      <p:sp>
        <p:nvSpPr>
          <p:cNvPr id="1971" name="Google Shape;1971;p64"/>
          <p:cNvSpPr txBox="1"/>
          <p:nvPr/>
        </p:nvSpPr>
        <p:spPr>
          <a:xfrm>
            <a:off x="5352449" y="3343800"/>
            <a:ext cx="3717600" cy="752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Step 2</a:t>
            </a:r>
            <a:endParaRPr sz="4400">
              <a:solidFill>
                <a:schemeClr val="dk1"/>
              </a:solidFill>
              <a:latin typeface="Lexend ExtraBold"/>
              <a:ea typeface="Lexend ExtraBold"/>
              <a:cs typeface="Lexend ExtraBold"/>
              <a:sym typeface="Lexend ExtraBold"/>
            </a:endParaRPr>
          </a:p>
        </p:txBody>
      </p:sp>
      <p:grpSp>
        <p:nvGrpSpPr>
          <p:cNvPr id="1972" name="Google Shape;1972;p64"/>
          <p:cNvGrpSpPr/>
          <p:nvPr/>
        </p:nvGrpSpPr>
        <p:grpSpPr>
          <a:xfrm>
            <a:off x="6874275" y="4818074"/>
            <a:ext cx="673929" cy="573665"/>
            <a:chOff x="5645200" y="879425"/>
            <a:chExt cx="478575" cy="407375"/>
          </a:xfrm>
        </p:grpSpPr>
        <p:sp>
          <p:nvSpPr>
            <p:cNvPr id="1973" name="Google Shape;1973;p6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974" name="Google Shape;1974;p6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975" name="Google Shape;1975;p6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976" name="Google Shape;1976;p6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977" name="Google Shape;1977;p6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978" name="Google Shape;1978;p6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cxnSp>
        <p:nvCxnSpPr>
          <p:cNvPr id="1979" name="Google Shape;1979;p64"/>
          <p:cNvCxnSpPr>
            <a:stCxn id="1955" idx="3"/>
            <a:endCxn id="1956" idx="1"/>
          </p:cNvCxnSpPr>
          <p:nvPr/>
        </p:nvCxnSpPr>
        <p:spPr>
          <a:xfrm>
            <a:off x="4149450" y="5104906"/>
            <a:ext cx="2258100" cy="0"/>
          </a:xfrm>
          <a:prstGeom prst="straightConnector1">
            <a:avLst/>
          </a:prstGeom>
          <a:noFill/>
          <a:ln cap="flat" cmpd="sng" w="9525">
            <a:solidFill>
              <a:schemeClr val="dk1"/>
            </a:solidFill>
            <a:prstDash val="solid"/>
            <a:round/>
            <a:headEnd len="med" w="med" type="none"/>
            <a:tailEnd len="med" w="med" type="none"/>
          </a:ln>
        </p:spPr>
      </p:cxnSp>
      <p:cxnSp>
        <p:nvCxnSpPr>
          <p:cNvPr id="1980" name="Google Shape;1980;p64"/>
          <p:cNvCxnSpPr>
            <a:stCxn id="1956" idx="3"/>
            <a:endCxn id="1957" idx="1"/>
          </p:cNvCxnSpPr>
          <p:nvPr/>
        </p:nvCxnSpPr>
        <p:spPr>
          <a:xfrm>
            <a:off x="8014950" y="5104906"/>
            <a:ext cx="2258100" cy="0"/>
          </a:xfrm>
          <a:prstGeom prst="straightConnector1">
            <a:avLst/>
          </a:prstGeom>
          <a:noFill/>
          <a:ln cap="flat" cmpd="sng" w="9525">
            <a:solidFill>
              <a:schemeClr val="dk1"/>
            </a:solidFill>
            <a:prstDash val="solid"/>
            <a:round/>
            <a:headEnd len="med" w="med" type="none"/>
            <a:tailEnd len="med" w="med" type="none"/>
          </a:ln>
        </p:spPr>
      </p:cxnSp>
      <p:cxnSp>
        <p:nvCxnSpPr>
          <p:cNvPr id="1981" name="Google Shape;1981;p64"/>
          <p:cNvCxnSpPr>
            <a:stCxn id="1957" idx="3"/>
            <a:endCxn id="1958" idx="1"/>
          </p:cNvCxnSpPr>
          <p:nvPr/>
        </p:nvCxnSpPr>
        <p:spPr>
          <a:xfrm>
            <a:off x="11880450" y="5104906"/>
            <a:ext cx="2258100" cy="0"/>
          </a:xfrm>
          <a:prstGeom prst="straightConnector1">
            <a:avLst/>
          </a:prstGeom>
          <a:noFill/>
          <a:ln cap="flat" cmpd="sng" w="9525">
            <a:solidFill>
              <a:schemeClr val="dk1"/>
            </a:solidFill>
            <a:prstDash val="solid"/>
            <a:round/>
            <a:headEnd len="med" w="med" type="none"/>
            <a:tailEnd len="med" w="med" type="none"/>
          </a:ln>
        </p:spPr>
      </p:cxnSp>
      <p:grpSp>
        <p:nvGrpSpPr>
          <p:cNvPr id="1982" name="Google Shape;1982;p64"/>
          <p:cNvGrpSpPr/>
          <p:nvPr/>
        </p:nvGrpSpPr>
        <p:grpSpPr>
          <a:xfrm>
            <a:off x="10802468" y="4850401"/>
            <a:ext cx="548871" cy="509010"/>
            <a:chOff x="-62511900" y="4129100"/>
            <a:chExt cx="304050" cy="282000"/>
          </a:xfrm>
        </p:grpSpPr>
        <p:sp>
          <p:nvSpPr>
            <p:cNvPr id="1983" name="Google Shape;1983;p6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4" name="Google Shape;1984;p6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5" name="Google Shape;1985;p6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6" name="Google Shape;1986;p6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7" name="Google Shape;1987;p6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88" name="Google Shape;1988;p64"/>
          <p:cNvGrpSpPr/>
          <p:nvPr/>
        </p:nvGrpSpPr>
        <p:grpSpPr>
          <a:xfrm>
            <a:off x="14667967" y="4818090"/>
            <a:ext cx="572250" cy="573632"/>
            <a:chOff x="-61354875" y="4101525"/>
            <a:chExt cx="316650" cy="317450"/>
          </a:xfrm>
        </p:grpSpPr>
        <p:sp>
          <p:nvSpPr>
            <p:cNvPr id="1989" name="Google Shape;1989;p6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0" name="Google Shape;1990;p6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91" name="Google Shape;1991;p64"/>
          <p:cNvGrpSpPr/>
          <p:nvPr/>
        </p:nvGrpSpPr>
        <p:grpSpPr>
          <a:xfrm>
            <a:off x="3047816" y="4899947"/>
            <a:ext cx="572250" cy="409918"/>
            <a:chOff x="-60621600" y="4145650"/>
            <a:chExt cx="316650" cy="226850"/>
          </a:xfrm>
        </p:grpSpPr>
        <p:sp>
          <p:nvSpPr>
            <p:cNvPr id="1992" name="Google Shape;1992;p6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3" name="Google Shape;1993;p6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4" name="Google Shape;1994;p6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95" name="Google Shape;1995;p64"/>
          <p:cNvGrpSpPr/>
          <p:nvPr/>
        </p:nvGrpSpPr>
        <p:grpSpPr>
          <a:xfrm>
            <a:off x="299999" y="1560046"/>
            <a:ext cx="1366706" cy="1389528"/>
            <a:chOff x="2247775" y="1520925"/>
            <a:chExt cx="393750" cy="400325"/>
          </a:xfrm>
        </p:grpSpPr>
        <p:sp>
          <p:nvSpPr>
            <p:cNvPr id="1996" name="Google Shape;1996;p64"/>
            <p:cNvSpPr/>
            <p:nvPr/>
          </p:nvSpPr>
          <p:spPr>
            <a:xfrm>
              <a:off x="2248425" y="1521250"/>
              <a:ext cx="393100" cy="400000"/>
            </a:xfrm>
            <a:custGeom>
              <a:rect b="b" l="l" r="r" t="t"/>
              <a:pathLst>
                <a:path extrusionOk="0" h="16000" w="15724">
                  <a:moveTo>
                    <a:pt x="9361" y="1"/>
                  </a:moveTo>
                  <a:lnTo>
                    <a:pt x="0" y="10108"/>
                  </a:lnTo>
                  <a:lnTo>
                    <a:pt x="6363" y="15999"/>
                  </a:lnTo>
                  <a:lnTo>
                    <a:pt x="15724" y="5905"/>
                  </a:lnTo>
                  <a:lnTo>
                    <a:pt x="936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7" name="Google Shape;1997;p64"/>
            <p:cNvSpPr/>
            <p:nvPr/>
          </p:nvSpPr>
          <p:spPr>
            <a:xfrm>
              <a:off x="2247775" y="1520925"/>
              <a:ext cx="236650" cy="255000"/>
            </a:xfrm>
            <a:custGeom>
              <a:rect b="b" l="l" r="r" t="t"/>
              <a:pathLst>
                <a:path extrusionOk="0" h="10200" w="9466">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98" name="Google Shape;1998;p64"/>
          <p:cNvGrpSpPr/>
          <p:nvPr/>
        </p:nvGrpSpPr>
        <p:grpSpPr>
          <a:xfrm flipH="1">
            <a:off x="16801042" y="2414498"/>
            <a:ext cx="1534603" cy="1681682"/>
            <a:chOff x="1022650" y="2958050"/>
            <a:chExt cx="393125" cy="430825"/>
          </a:xfrm>
        </p:grpSpPr>
        <p:sp>
          <p:nvSpPr>
            <p:cNvPr id="1999" name="Google Shape;1999;p64"/>
            <p:cNvSpPr/>
            <p:nvPr/>
          </p:nvSpPr>
          <p:spPr>
            <a:xfrm>
              <a:off x="1022650" y="2958050"/>
              <a:ext cx="393125" cy="430825"/>
            </a:xfrm>
            <a:custGeom>
              <a:rect b="b" l="l" r="r" t="t"/>
              <a:pathLst>
                <a:path extrusionOk="0" h="17233" w="15725">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0" name="Google Shape;2000;p64"/>
            <p:cNvSpPr/>
            <p:nvPr/>
          </p:nvSpPr>
          <p:spPr>
            <a:xfrm>
              <a:off x="1132975" y="3106050"/>
              <a:ext cx="205900" cy="30800"/>
            </a:xfrm>
            <a:custGeom>
              <a:rect b="b" l="l" r="r" t="t"/>
              <a:pathLst>
                <a:path extrusionOk="0" h="1232" w="8236">
                  <a:moveTo>
                    <a:pt x="13" y="1"/>
                  </a:moveTo>
                  <a:lnTo>
                    <a:pt x="0" y="158"/>
                  </a:lnTo>
                  <a:lnTo>
                    <a:pt x="8209" y="1232"/>
                  </a:lnTo>
                  <a:lnTo>
                    <a:pt x="8235" y="1075"/>
                  </a:lnTo>
                  <a:lnTo>
                    <a:pt x="1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1" name="Google Shape;2001;p64"/>
            <p:cNvSpPr/>
            <p:nvPr/>
          </p:nvSpPr>
          <p:spPr>
            <a:xfrm>
              <a:off x="1125775" y="3144350"/>
              <a:ext cx="206225" cy="30150"/>
            </a:xfrm>
            <a:custGeom>
              <a:rect b="b" l="l" r="r" t="t"/>
              <a:pathLst>
                <a:path extrusionOk="0" h="1206" w="8249">
                  <a:moveTo>
                    <a:pt x="13" y="1"/>
                  </a:moveTo>
                  <a:lnTo>
                    <a:pt x="0" y="158"/>
                  </a:lnTo>
                  <a:lnTo>
                    <a:pt x="8222" y="1205"/>
                  </a:lnTo>
                  <a:lnTo>
                    <a:pt x="8248" y="1035"/>
                  </a:lnTo>
                  <a:lnTo>
                    <a:pt x="1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65"/>
          <p:cNvSpPr/>
          <p:nvPr/>
        </p:nvSpPr>
        <p:spPr>
          <a:xfrm>
            <a:off x="7454903" y="3180250"/>
            <a:ext cx="1334400" cy="1334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7" name="Google Shape;2007;p65"/>
          <p:cNvSpPr/>
          <p:nvPr/>
        </p:nvSpPr>
        <p:spPr>
          <a:xfrm>
            <a:off x="9498716" y="3180250"/>
            <a:ext cx="1334400" cy="1334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8" name="Google Shape;2008;p65"/>
          <p:cNvSpPr/>
          <p:nvPr/>
        </p:nvSpPr>
        <p:spPr>
          <a:xfrm>
            <a:off x="7454903" y="6906618"/>
            <a:ext cx="1334400" cy="1334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9" name="Google Shape;2009;p65"/>
          <p:cNvSpPr/>
          <p:nvPr/>
        </p:nvSpPr>
        <p:spPr>
          <a:xfrm>
            <a:off x="9498716" y="6906618"/>
            <a:ext cx="1334400" cy="1334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0" name="Google Shape;2010;p65"/>
          <p:cNvSpPr/>
          <p:nvPr/>
        </p:nvSpPr>
        <p:spPr>
          <a:xfrm>
            <a:off x="6669875" y="5043434"/>
            <a:ext cx="1334400" cy="1334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1" name="Google Shape;2011;p65"/>
          <p:cNvSpPr/>
          <p:nvPr/>
        </p:nvSpPr>
        <p:spPr>
          <a:xfrm>
            <a:off x="10283743" y="5043434"/>
            <a:ext cx="1334400" cy="1334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2" name="Google Shape;2012;p6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a:t>
            </a:r>
            <a:r>
              <a:rPr lang="en"/>
              <a:t>ake your idea understandable</a:t>
            </a:r>
            <a:endParaRPr/>
          </a:p>
        </p:txBody>
      </p:sp>
      <p:sp>
        <p:nvSpPr>
          <p:cNvPr id="2013" name="Google Shape;2013;p65"/>
          <p:cNvSpPr txBox="1"/>
          <p:nvPr/>
        </p:nvSpPr>
        <p:spPr>
          <a:xfrm>
            <a:off x="1440025" y="2758250"/>
            <a:ext cx="4988400" cy="9168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000">
                <a:solidFill>
                  <a:schemeClr val="dk1"/>
                </a:solidFill>
                <a:latin typeface="Lexend ExtraBold"/>
                <a:ea typeface="Lexend ExtraBold"/>
                <a:cs typeface="Lexend ExtraBold"/>
                <a:sym typeface="Lexend ExtraBold"/>
              </a:rPr>
              <a:t>Venus</a:t>
            </a:r>
            <a:endParaRPr sz="4000">
              <a:solidFill>
                <a:schemeClr val="dk1"/>
              </a:solidFill>
              <a:latin typeface="Lexend ExtraBold"/>
              <a:ea typeface="Lexend ExtraBold"/>
              <a:cs typeface="Lexend ExtraBold"/>
              <a:sym typeface="Lexend ExtraBold"/>
            </a:endParaRPr>
          </a:p>
        </p:txBody>
      </p:sp>
      <p:sp>
        <p:nvSpPr>
          <p:cNvPr id="2014" name="Google Shape;2014;p65"/>
          <p:cNvSpPr txBox="1"/>
          <p:nvPr/>
        </p:nvSpPr>
        <p:spPr>
          <a:xfrm>
            <a:off x="1440025" y="4818751"/>
            <a:ext cx="4988400" cy="9168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000">
                <a:solidFill>
                  <a:schemeClr val="dk1"/>
                </a:solidFill>
                <a:latin typeface="Lexend ExtraBold"/>
                <a:ea typeface="Lexend ExtraBold"/>
                <a:cs typeface="Lexend ExtraBold"/>
                <a:sym typeface="Lexend ExtraBold"/>
              </a:rPr>
              <a:t>Jupiter</a:t>
            </a:r>
            <a:endParaRPr sz="4000">
              <a:solidFill>
                <a:schemeClr val="dk1"/>
              </a:solidFill>
              <a:latin typeface="Lexend ExtraBold"/>
              <a:ea typeface="Lexend ExtraBold"/>
              <a:cs typeface="Lexend ExtraBold"/>
              <a:sym typeface="Lexend ExtraBold"/>
            </a:endParaRPr>
          </a:p>
        </p:txBody>
      </p:sp>
      <p:sp>
        <p:nvSpPr>
          <p:cNvPr id="2015" name="Google Shape;2015;p65"/>
          <p:cNvSpPr txBox="1"/>
          <p:nvPr/>
        </p:nvSpPr>
        <p:spPr>
          <a:xfrm>
            <a:off x="11859618" y="2758250"/>
            <a:ext cx="4988400" cy="9168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4000">
                <a:solidFill>
                  <a:schemeClr val="dk1"/>
                </a:solidFill>
                <a:latin typeface="Lexend ExtraBold"/>
                <a:ea typeface="Lexend ExtraBold"/>
                <a:cs typeface="Lexend ExtraBold"/>
                <a:sym typeface="Lexend ExtraBold"/>
              </a:rPr>
              <a:t>Neptune</a:t>
            </a:r>
            <a:endParaRPr sz="4000">
              <a:solidFill>
                <a:schemeClr val="dk1"/>
              </a:solidFill>
              <a:latin typeface="Lexend ExtraBold"/>
              <a:ea typeface="Lexend ExtraBold"/>
              <a:cs typeface="Lexend ExtraBold"/>
              <a:sym typeface="Lexend ExtraBold"/>
            </a:endParaRPr>
          </a:p>
        </p:txBody>
      </p:sp>
      <p:sp>
        <p:nvSpPr>
          <p:cNvPr id="2016" name="Google Shape;2016;p65"/>
          <p:cNvSpPr txBox="1"/>
          <p:nvPr/>
        </p:nvSpPr>
        <p:spPr>
          <a:xfrm>
            <a:off x="11859618" y="4818751"/>
            <a:ext cx="4988400" cy="9168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4000">
                <a:solidFill>
                  <a:schemeClr val="dk1"/>
                </a:solidFill>
                <a:latin typeface="Lexend ExtraBold"/>
                <a:ea typeface="Lexend ExtraBold"/>
                <a:cs typeface="Lexend ExtraBold"/>
                <a:sym typeface="Lexend ExtraBold"/>
              </a:rPr>
              <a:t>Saturn</a:t>
            </a:r>
            <a:endParaRPr sz="4000">
              <a:solidFill>
                <a:schemeClr val="dk1"/>
              </a:solidFill>
              <a:latin typeface="Lexend ExtraBold"/>
              <a:ea typeface="Lexend ExtraBold"/>
              <a:cs typeface="Lexend ExtraBold"/>
              <a:sym typeface="Lexend ExtraBold"/>
            </a:endParaRPr>
          </a:p>
        </p:txBody>
      </p:sp>
      <p:sp>
        <p:nvSpPr>
          <p:cNvPr id="2017" name="Google Shape;2017;p65"/>
          <p:cNvSpPr txBox="1"/>
          <p:nvPr/>
        </p:nvSpPr>
        <p:spPr>
          <a:xfrm>
            <a:off x="1440025" y="5516692"/>
            <a:ext cx="4988400" cy="107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Jupiter is a gas giant and a very big planet</a:t>
            </a:r>
            <a:endParaRPr sz="2800">
              <a:solidFill>
                <a:schemeClr val="dk1"/>
              </a:solidFill>
              <a:latin typeface="DM Sans"/>
              <a:ea typeface="DM Sans"/>
              <a:cs typeface="DM Sans"/>
              <a:sym typeface="DM Sans"/>
            </a:endParaRPr>
          </a:p>
        </p:txBody>
      </p:sp>
      <p:sp>
        <p:nvSpPr>
          <p:cNvPr id="2018" name="Google Shape;2018;p65"/>
          <p:cNvSpPr txBox="1"/>
          <p:nvPr/>
        </p:nvSpPr>
        <p:spPr>
          <a:xfrm>
            <a:off x="1440025" y="3455900"/>
            <a:ext cx="4988400" cy="107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Venus is the second planet from the Sun</a:t>
            </a:r>
            <a:endParaRPr sz="2800">
              <a:solidFill>
                <a:schemeClr val="dk1"/>
              </a:solidFill>
              <a:latin typeface="DM Sans"/>
              <a:ea typeface="DM Sans"/>
              <a:cs typeface="DM Sans"/>
              <a:sym typeface="DM Sans"/>
            </a:endParaRPr>
          </a:p>
        </p:txBody>
      </p:sp>
      <p:sp>
        <p:nvSpPr>
          <p:cNvPr id="2019" name="Google Shape;2019;p65"/>
          <p:cNvSpPr txBox="1"/>
          <p:nvPr/>
        </p:nvSpPr>
        <p:spPr>
          <a:xfrm>
            <a:off x="11859618" y="3455900"/>
            <a:ext cx="4988400" cy="1070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1"/>
                </a:solidFill>
                <a:latin typeface="DM Sans"/>
                <a:ea typeface="DM Sans"/>
                <a:cs typeface="DM Sans"/>
                <a:sym typeface="DM Sans"/>
              </a:rPr>
              <a:t>Neptune is an ice giant and very far away from us</a:t>
            </a:r>
            <a:endParaRPr sz="2800">
              <a:solidFill>
                <a:schemeClr val="dk1"/>
              </a:solidFill>
              <a:latin typeface="DM Sans"/>
              <a:ea typeface="DM Sans"/>
              <a:cs typeface="DM Sans"/>
              <a:sym typeface="DM Sans"/>
            </a:endParaRPr>
          </a:p>
        </p:txBody>
      </p:sp>
      <p:sp>
        <p:nvSpPr>
          <p:cNvPr id="2020" name="Google Shape;2020;p65"/>
          <p:cNvSpPr txBox="1"/>
          <p:nvPr/>
        </p:nvSpPr>
        <p:spPr>
          <a:xfrm>
            <a:off x="11859618" y="5516692"/>
            <a:ext cx="4988400" cy="1070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1"/>
                </a:solidFill>
                <a:latin typeface="DM Sans"/>
                <a:ea typeface="DM Sans"/>
                <a:cs typeface="DM Sans"/>
                <a:sym typeface="DM Sans"/>
              </a:rPr>
              <a:t>Saturn is a gas giant and has several rings</a:t>
            </a:r>
            <a:endParaRPr sz="2800">
              <a:solidFill>
                <a:schemeClr val="dk1"/>
              </a:solidFill>
              <a:latin typeface="DM Sans"/>
              <a:ea typeface="DM Sans"/>
              <a:cs typeface="DM Sans"/>
              <a:sym typeface="DM Sans"/>
            </a:endParaRPr>
          </a:p>
        </p:txBody>
      </p:sp>
      <p:sp>
        <p:nvSpPr>
          <p:cNvPr id="2021" name="Google Shape;2021;p65"/>
          <p:cNvSpPr txBox="1"/>
          <p:nvPr/>
        </p:nvSpPr>
        <p:spPr>
          <a:xfrm>
            <a:off x="1440025" y="6879553"/>
            <a:ext cx="4988400" cy="9168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000">
                <a:solidFill>
                  <a:schemeClr val="dk1"/>
                </a:solidFill>
                <a:latin typeface="Lexend ExtraBold"/>
                <a:ea typeface="Lexend ExtraBold"/>
                <a:cs typeface="Lexend ExtraBold"/>
                <a:sym typeface="Lexend ExtraBold"/>
              </a:rPr>
              <a:t>Earth</a:t>
            </a:r>
            <a:endParaRPr sz="4000">
              <a:solidFill>
                <a:schemeClr val="dk1"/>
              </a:solidFill>
              <a:latin typeface="Lexend ExtraBold"/>
              <a:ea typeface="Lexend ExtraBold"/>
              <a:cs typeface="Lexend ExtraBold"/>
              <a:sym typeface="Lexend ExtraBold"/>
            </a:endParaRPr>
          </a:p>
        </p:txBody>
      </p:sp>
      <p:sp>
        <p:nvSpPr>
          <p:cNvPr id="2022" name="Google Shape;2022;p65"/>
          <p:cNvSpPr txBox="1"/>
          <p:nvPr/>
        </p:nvSpPr>
        <p:spPr>
          <a:xfrm>
            <a:off x="11859618" y="6879553"/>
            <a:ext cx="4988400" cy="9168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4000">
                <a:solidFill>
                  <a:schemeClr val="dk1"/>
                </a:solidFill>
                <a:latin typeface="Lexend ExtraBold"/>
                <a:ea typeface="Lexend ExtraBold"/>
                <a:cs typeface="Lexend ExtraBold"/>
                <a:sym typeface="Lexend ExtraBold"/>
              </a:rPr>
              <a:t>Mars</a:t>
            </a:r>
            <a:endParaRPr sz="4000">
              <a:solidFill>
                <a:schemeClr val="dk1"/>
              </a:solidFill>
              <a:latin typeface="Lexend ExtraBold"/>
              <a:ea typeface="Lexend ExtraBold"/>
              <a:cs typeface="Lexend ExtraBold"/>
              <a:sym typeface="Lexend ExtraBold"/>
            </a:endParaRPr>
          </a:p>
        </p:txBody>
      </p:sp>
      <p:sp>
        <p:nvSpPr>
          <p:cNvPr id="2023" name="Google Shape;2023;p65"/>
          <p:cNvSpPr txBox="1"/>
          <p:nvPr/>
        </p:nvSpPr>
        <p:spPr>
          <a:xfrm>
            <a:off x="1440025" y="7577500"/>
            <a:ext cx="4988400" cy="107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Earth is the only planet that harbors life</a:t>
            </a:r>
            <a:endParaRPr sz="2800">
              <a:solidFill>
                <a:schemeClr val="dk1"/>
              </a:solidFill>
              <a:latin typeface="DM Sans"/>
              <a:ea typeface="DM Sans"/>
              <a:cs typeface="DM Sans"/>
              <a:sym typeface="DM Sans"/>
            </a:endParaRPr>
          </a:p>
        </p:txBody>
      </p:sp>
      <p:sp>
        <p:nvSpPr>
          <p:cNvPr id="2024" name="Google Shape;2024;p65"/>
          <p:cNvSpPr txBox="1"/>
          <p:nvPr/>
        </p:nvSpPr>
        <p:spPr>
          <a:xfrm>
            <a:off x="11859618" y="7577500"/>
            <a:ext cx="4988400" cy="1070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1"/>
                </a:solidFill>
                <a:latin typeface="DM Sans"/>
                <a:ea typeface="DM Sans"/>
                <a:cs typeface="DM Sans"/>
                <a:sym typeface="DM Sans"/>
              </a:rPr>
              <a:t>Despite being red, Mars is actually a cold planet</a:t>
            </a:r>
            <a:endParaRPr sz="2800">
              <a:solidFill>
                <a:schemeClr val="dk1"/>
              </a:solidFill>
              <a:latin typeface="DM Sans"/>
              <a:ea typeface="DM Sans"/>
              <a:cs typeface="DM Sans"/>
              <a:sym typeface="DM Sans"/>
            </a:endParaRPr>
          </a:p>
        </p:txBody>
      </p:sp>
      <p:grpSp>
        <p:nvGrpSpPr>
          <p:cNvPr id="2025" name="Google Shape;2025;p65"/>
          <p:cNvGrpSpPr/>
          <p:nvPr/>
        </p:nvGrpSpPr>
        <p:grpSpPr>
          <a:xfrm>
            <a:off x="7841736" y="3609284"/>
            <a:ext cx="559454" cy="476221"/>
            <a:chOff x="5645200" y="879425"/>
            <a:chExt cx="478575" cy="407375"/>
          </a:xfrm>
        </p:grpSpPr>
        <p:sp>
          <p:nvSpPr>
            <p:cNvPr id="2026" name="Google Shape;2026;p6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27" name="Google Shape;2027;p6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28" name="Google Shape;2028;p6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29" name="Google Shape;2029;p6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30" name="Google Shape;2030;p6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31" name="Google Shape;2031;p6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2032" name="Google Shape;2032;p65"/>
          <p:cNvSpPr/>
          <p:nvPr/>
        </p:nvSpPr>
        <p:spPr>
          <a:xfrm>
            <a:off x="8476818" y="5043434"/>
            <a:ext cx="1334400" cy="1334400"/>
          </a:xfrm>
          <a:prstGeom prst="roundRect">
            <a:avLst>
              <a:gd fmla="val 6750"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2033" name="Google Shape;2033;p65"/>
          <p:cNvCxnSpPr>
            <a:stCxn id="2032" idx="1"/>
            <a:endCxn id="2010" idx="3"/>
          </p:cNvCxnSpPr>
          <p:nvPr/>
        </p:nvCxnSpPr>
        <p:spPr>
          <a:xfrm rot="10800000">
            <a:off x="8004318" y="5710634"/>
            <a:ext cx="472500" cy="0"/>
          </a:xfrm>
          <a:prstGeom prst="straightConnector1">
            <a:avLst/>
          </a:prstGeom>
          <a:noFill/>
          <a:ln cap="flat" cmpd="sng" w="9525">
            <a:solidFill>
              <a:schemeClr val="dk1"/>
            </a:solidFill>
            <a:prstDash val="solid"/>
            <a:round/>
            <a:headEnd len="med" w="med" type="none"/>
            <a:tailEnd len="med" w="med" type="none"/>
          </a:ln>
        </p:spPr>
      </p:cxnSp>
      <p:cxnSp>
        <p:nvCxnSpPr>
          <p:cNvPr id="2034" name="Google Shape;2034;p65"/>
          <p:cNvCxnSpPr>
            <a:stCxn id="2032" idx="3"/>
            <a:endCxn id="2011" idx="1"/>
          </p:cNvCxnSpPr>
          <p:nvPr/>
        </p:nvCxnSpPr>
        <p:spPr>
          <a:xfrm>
            <a:off x="9811218" y="5710634"/>
            <a:ext cx="472500" cy="0"/>
          </a:xfrm>
          <a:prstGeom prst="straightConnector1">
            <a:avLst/>
          </a:prstGeom>
          <a:noFill/>
          <a:ln cap="flat" cmpd="sng" w="9525">
            <a:solidFill>
              <a:schemeClr val="dk1"/>
            </a:solidFill>
            <a:prstDash val="solid"/>
            <a:round/>
            <a:headEnd len="med" w="med" type="none"/>
            <a:tailEnd len="med" w="med" type="none"/>
          </a:ln>
        </p:spPr>
      </p:cxnSp>
      <p:cxnSp>
        <p:nvCxnSpPr>
          <p:cNvPr id="2035" name="Google Shape;2035;p65"/>
          <p:cNvCxnSpPr>
            <a:stCxn id="2032" idx="2"/>
            <a:endCxn id="2008" idx="0"/>
          </p:cNvCxnSpPr>
          <p:nvPr/>
        </p:nvCxnSpPr>
        <p:spPr>
          <a:xfrm rot="5400000">
            <a:off x="8368668" y="6131384"/>
            <a:ext cx="528900" cy="1021800"/>
          </a:xfrm>
          <a:prstGeom prst="bentConnector3">
            <a:avLst>
              <a:gd fmla="val 50017" name="adj1"/>
            </a:avLst>
          </a:prstGeom>
          <a:noFill/>
          <a:ln cap="flat" cmpd="sng" w="9525">
            <a:solidFill>
              <a:schemeClr val="dk1"/>
            </a:solidFill>
            <a:prstDash val="solid"/>
            <a:round/>
            <a:headEnd len="med" w="med" type="none"/>
            <a:tailEnd len="med" w="med" type="none"/>
          </a:ln>
        </p:spPr>
      </p:cxnSp>
      <p:cxnSp>
        <p:nvCxnSpPr>
          <p:cNvPr id="2036" name="Google Shape;2036;p65"/>
          <p:cNvCxnSpPr>
            <a:stCxn id="2032" idx="2"/>
            <a:endCxn id="2009" idx="0"/>
          </p:cNvCxnSpPr>
          <p:nvPr/>
        </p:nvCxnSpPr>
        <p:spPr>
          <a:xfrm flipH="1" rot="-5400000">
            <a:off x="9390468" y="6131384"/>
            <a:ext cx="528900" cy="1021800"/>
          </a:xfrm>
          <a:prstGeom prst="bentConnector3">
            <a:avLst>
              <a:gd fmla="val 50017" name="adj1"/>
            </a:avLst>
          </a:prstGeom>
          <a:noFill/>
          <a:ln cap="flat" cmpd="sng" w="9525">
            <a:solidFill>
              <a:schemeClr val="dk1"/>
            </a:solidFill>
            <a:prstDash val="solid"/>
            <a:round/>
            <a:headEnd len="med" w="med" type="none"/>
            <a:tailEnd len="med" w="med" type="none"/>
          </a:ln>
        </p:spPr>
      </p:cxnSp>
      <p:cxnSp>
        <p:nvCxnSpPr>
          <p:cNvPr id="2037" name="Google Shape;2037;p65"/>
          <p:cNvCxnSpPr>
            <a:stCxn id="2032" idx="0"/>
            <a:endCxn id="2007" idx="2"/>
          </p:cNvCxnSpPr>
          <p:nvPr/>
        </p:nvCxnSpPr>
        <p:spPr>
          <a:xfrm rot="-5400000">
            <a:off x="9390468" y="4268084"/>
            <a:ext cx="528900" cy="1021800"/>
          </a:xfrm>
          <a:prstGeom prst="bentConnector3">
            <a:avLst>
              <a:gd fmla="val 50017" name="adj1"/>
            </a:avLst>
          </a:prstGeom>
          <a:noFill/>
          <a:ln cap="flat" cmpd="sng" w="9525">
            <a:solidFill>
              <a:schemeClr val="dk1"/>
            </a:solidFill>
            <a:prstDash val="solid"/>
            <a:round/>
            <a:headEnd len="med" w="med" type="none"/>
            <a:tailEnd len="med" w="med" type="none"/>
          </a:ln>
        </p:spPr>
      </p:cxnSp>
      <p:cxnSp>
        <p:nvCxnSpPr>
          <p:cNvPr id="2038" name="Google Shape;2038;p65"/>
          <p:cNvCxnSpPr>
            <a:stCxn id="2032" idx="0"/>
            <a:endCxn id="2006" idx="2"/>
          </p:cNvCxnSpPr>
          <p:nvPr/>
        </p:nvCxnSpPr>
        <p:spPr>
          <a:xfrm flipH="1" rot="5400000">
            <a:off x="8368668" y="4268084"/>
            <a:ext cx="528900" cy="1021800"/>
          </a:xfrm>
          <a:prstGeom prst="bentConnector3">
            <a:avLst>
              <a:gd fmla="val 50017" name="adj1"/>
            </a:avLst>
          </a:prstGeom>
          <a:noFill/>
          <a:ln cap="flat" cmpd="sng" w="9525">
            <a:solidFill>
              <a:schemeClr val="dk1"/>
            </a:solidFill>
            <a:prstDash val="solid"/>
            <a:round/>
            <a:headEnd len="med" w="med" type="none"/>
            <a:tailEnd len="med" w="med" type="none"/>
          </a:ln>
        </p:spPr>
      </p:cxnSp>
      <p:grpSp>
        <p:nvGrpSpPr>
          <p:cNvPr id="2039" name="Google Shape;2039;p65"/>
          <p:cNvGrpSpPr/>
          <p:nvPr/>
        </p:nvGrpSpPr>
        <p:grpSpPr>
          <a:xfrm>
            <a:off x="8857891" y="5505677"/>
            <a:ext cx="572250" cy="409918"/>
            <a:chOff x="-60621600" y="4145650"/>
            <a:chExt cx="316650" cy="226850"/>
          </a:xfrm>
        </p:grpSpPr>
        <p:sp>
          <p:nvSpPr>
            <p:cNvPr id="2040" name="Google Shape;2040;p6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1" name="Google Shape;2041;p6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2" name="Google Shape;2042;p6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43" name="Google Shape;2043;p65"/>
          <p:cNvSpPr/>
          <p:nvPr/>
        </p:nvSpPr>
        <p:spPr>
          <a:xfrm>
            <a:off x="7819510" y="7335799"/>
            <a:ext cx="605186" cy="582430"/>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2044" name="Google Shape;2044;p65"/>
          <p:cNvGrpSpPr/>
          <p:nvPr/>
        </p:nvGrpSpPr>
        <p:grpSpPr>
          <a:xfrm>
            <a:off x="9909968" y="3556265"/>
            <a:ext cx="511897" cy="582370"/>
            <a:chOff x="2707950" y="4399325"/>
            <a:chExt cx="423475" cy="481775"/>
          </a:xfrm>
        </p:grpSpPr>
        <p:sp>
          <p:nvSpPr>
            <p:cNvPr id="2045" name="Google Shape;2045;p6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46" name="Google Shape;2046;p6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47" name="Google Shape;2047;p6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48" name="Google Shape;2048;p6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49" name="Google Shape;2049;p6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50" name="Google Shape;2050;p6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51" name="Google Shape;2051;p6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52" name="Google Shape;2052;p6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53" name="Google Shape;2053;p6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54" name="Google Shape;2054;p6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55" name="Google Shape;2055;p6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56" name="Google Shape;2056;p6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2057" name="Google Shape;2057;p65"/>
          <p:cNvGrpSpPr/>
          <p:nvPr/>
        </p:nvGrpSpPr>
        <p:grpSpPr>
          <a:xfrm>
            <a:off x="10665073" y="5421162"/>
            <a:ext cx="582702" cy="578925"/>
            <a:chOff x="5049575" y="4993600"/>
            <a:chExt cx="482050" cy="478925"/>
          </a:xfrm>
        </p:grpSpPr>
        <p:sp>
          <p:nvSpPr>
            <p:cNvPr id="2058" name="Google Shape;2058;p6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59" name="Google Shape;2059;p6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60" name="Google Shape;2060;p6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61" name="Google Shape;2061;p6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2062" name="Google Shape;2062;p65"/>
          <p:cNvGrpSpPr/>
          <p:nvPr/>
        </p:nvGrpSpPr>
        <p:grpSpPr>
          <a:xfrm>
            <a:off x="9874598" y="7365084"/>
            <a:ext cx="582636" cy="417449"/>
            <a:chOff x="-60621600" y="4145650"/>
            <a:chExt cx="316650" cy="226850"/>
          </a:xfrm>
        </p:grpSpPr>
        <p:sp>
          <p:nvSpPr>
            <p:cNvPr id="2063" name="Google Shape;2063;p6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6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6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66" name="Google Shape;2066;p65"/>
          <p:cNvGrpSpPr/>
          <p:nvPr/>
        </p:nvGrpSpPr>
        <p:grpSpPr>
          <a:xfrm>
            <a:off x="7087761" y="5399281"/>
            <a:ext cx="511216" cy="623192"/>
            <a:chOff x="3907325" y="2620775"/>
            <a:chExt cx="395250" cy="481825"/>
          </a:xfrm>
        </p:grpSpPr>
        <p:sp>
          <p:nvSpPr>
            <p:cNvPr id="2067" name="Google Shape;2067;p6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68" name="Google Shape;2068;p6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69" name="Google Shape;2069;p6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070" name="Google Shape;2070;p6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2071" name="Google Shape;2071;p65"/>
          <p:cNvGrpSpPr/>
          <p:nvPr/>
        </p:nvGrpSpPr>
        <p:grpSpPr>
          <a:xfrm rot="-425284">
            <a:off x="-470880" y="1452105"/>
            <a:ext cx="1299177" cy="901259"/>
            <a:chOff x="5377172" y="1129776"/>
            <a:chExt cx="649561" cy="450610"/>
          </a:xfrm>
        </p:grpSpPr>
        <p:sp>
          <p:nvSpPr>
            <p:cNvPr id="2072" name="Google Shape;2072;p65"/>
            <p:cNvSpPr/>
            <p:nvPr/>
          </p:nvSpPr>
          <p:spPr>
            <a:xfrm>
              <a:off x="5377172" y="1129776"/>
              <a:ext cx="649561" cy="450610"/>
            </a:xfrm>
            <a:custGeom>
              <a:rect b="b" l="l" r="r" t="t"/>
              <a:pathLst>
                <a:path extrusionOk="0" h="6711" w="9674">
                  <a:moveTo>
                    <a:pt x="688" y="0"/>
                  </a:moveTo>
                  <a:cubicBezTo>
                    <a:pt x="313" y="0"/>
                    <a:pt x="1" y="312"/>
                    <a:pt x="1" y="687"/>
                  </a:cubicBezTo>
                  <a:lnTo>
                    <a:pt x="1" y="4986"/>
                  </a:lnTo>
                  <a:cubicBezTo>
                    <a:pt x="1" y="5361"/>
                    <a:pt x="313" y="5674"/>
                    <a:pt x="688" y="5674"/>
                  </a:cubicBezTo>
                  <a:lnTo>
                    <a:pt x="8499" y="5674"/>
                  </a:lnTo>
                  <a:lnTo>
                    <a:pt x="9673" y="6711"/>
                  </a:lnTo>
                  <a:lnTo>
                    <a:pt x="9673" y="687"/>
                  </a:lnTo>
                  <a:cubicBezTo>
                    <a:pt x="9673" y="312"/>
                    <a:pt x="9361" y="0"/>
                    <a:pt x="8986" y="0"/>
                  </a:cubicBezTo>
                  <a:close/>
                </a:path>
              </a:pathLst>
            </a:cu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65"/>
            <p:cNvSpPr/>
            <p:nvPr/>
          </p:nvSpPr>
          <p:spPr>
            <a:xfrm>
              <a:off x="5584678" y="1216191"/>
              <a:ext cx="245885" cy="225741"/>
            </a:xfrm>
            <a:custGeom>
              <a:rect b="b" l="l" r="r" t="t"/>
              <a:pathLst>
                <a:path extrusionOk="0" h="3362" w="3662">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74" name="Google Shape;2074;p65"/>
          <p:cNvGrpSpPr/>
          <p:nvPr/>
        </p:nvGrpSpPr>
        <p:grpSpPr>
          <a:xfrm rot="551011">
            <a:off x="17200787" y="1959525"/>
            <a:ext cx="1242071" cy="787222"/>
            <a:chOff x="6996643" y="936734"/>
            <a:chExt cx="621024" cy="393604"/>
          </a:xfrm>
        </p:grpSpPr>
        <p:sp>
          <p:nvSpPr>
            <p:cNvPr id="2075" name="Google Shape;2075;p65"/>
            <p:cNvSpPr/>
            <p:nvPr/>
          </p:nvSpPr>
          <p:spPr>
            <a:xfrm>
              <a:off x="6996643" y="936734"/>
              <a:ext cx="621024" cy="393604"/>
            </a:xfrm>
            <a:custGeom>
              <a:rect b="b" l="l" r="r" t="t"/>
              <a:pathLst>
                <a:path extrusionOk="0" h="5862" w="9249">
                  <a:moveTo>
                    <a:pt x="625" y="1"/>
                  </a:moveTo>
                  <a:cubicBezTo>
                    <a:pt x="288" y="1"/>
                    <a:pt x="13" y="251"/>
                    <a:pt x="1" y="588"/>
                  </a:cubicBezTo>
                  <a:lnTo>
                    <a:pt x="1" y="5862"/>
                  </a:lnTo>
                  <a:lnTo>
                    <a:pt x="1088" y="4974"/>
                  </a:lnTo>
                  <a:lnTo>
                    <a:pt x="8623" y="4974"/>
                  </a:lnTo>
                  <a:cubicBezTo>
                    <a:pt x="8961" y="4974"/>
                    <a:pt x="9236" y="4712"/>
                    <a:pt x="9248" y="4387"/>
                  </a:cubicBezTo>
                  <a:lnTo>
                    <a:pt x="9248" y="588"/>
                  </a:lnTo>
                  <a:cubicBezTo>
                    <a:pt x="9236" y="251"/>
                    <a:pt x="8961" y="1"/>
                    <a:pt x="8623" y="1"/>
                  </a:cubicBezTo>
                  <a:close/>
                </a:path>
              </a:pathLst>
            </a:cu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65"/>
            <p:cNvSpPr/>
            <p:nvPr/>
          </p:nvSpPr>
          <p:spPr>
            <a:xfrm>
              <a:off x="7254278" y="1017241"/>
              <a:ext cx="121734" cy="168064"/>
            </a:xfrm>
            <a:custGeom>
              <a:rect b="b" l="l" r="r" t="t"/>
              <a:pathLst>
                <a:path extrusionOk="0" h="2503" w="1813">
                  <a:moveTo>
                    <a:pt x="1257" y="1"/>
                  </a:moveTo>
                  <a:cubicBezTo>
                    <a:pt x="986" y="1"/>
                    <a:pt x="740" y="112"/>
                    <a:pt x="550" y="314"/>
                  </a:cubicBezTo>
                  <a:cubicBezTo>
                    <a:pt x="387" y="476"/>
                    <a:pt x="287" y="701"/>
                    <a:pt x="237" y="939"/>
                  </a:cubicBezTo>
                  <a:lnTo>
                    <a:pt x="0" y="939"/>
                  </a:lnTo>
                  <a:lnTo>
                    <a:pt x="0" y="1126"/>
                  </a:lnTo>
                  <a:lnTo>
                    <a:pt x="212" y="1126"/>
                  </a:lnTo>
                  <a:cubicBezTo>
                    <a:pt x="212" y="1176"/>
                    <a:pt x="212" y="1226"/>
                    <a:pt x="212" y="1289"/>
                  </a:cubicBezTo>
                  <a:lnTo>
                    <a:pt x="212" y="1351"/>
                  </a:lnTo>
                  <a:lnTo>
                    <a:pt x="0" y="1351"/>
                  </a:lnTo>
                  <a:lnTo>
                    <a:pt x="0" y="1526"/>
                  </a:lnTo>
                  <a:lnTo>
                    <a:pt x="225" y="1526"/>
                  </a:lnTo>
                  <a:cubicBezTo>
                    <a:pt x="250" y="1764"/>
                    <a:pt x="350" y="1988"/>
                    <a:pt x="500" y="2176"/>
                  </a:cubicBezTo>
                  <a:cubicBezTo>
                    <a:pt x="679" y="2379"/>
                    <a:pt x="937" y="2502"/>
                    <a:pt x="1210" y="2502"/>
                  </a:cubicBezTo>
                  <a:cubicBezTo>
                    <a:pt x="1223" y="2502"/>
                    <a:pt x="1237" y="2501"/>
                    <a:pt x="1250" y="2501"/>
                  </a:cubicBezTo>
                  <a:cubicBezTo>
                    <a:pt x="1267" y="2502"/>
                    <a:pt x="1284" y="2502"/>
                    <a:pt x="1301" y="2502"/>
                  </a:cubicBezTo>
                  <a:cubicBezTo>
                    <a:pt x="1483" y="2502"/>
                    <a:pt x="1663" y="2442"/>
                    <a:pt x="1812" y="2351"/>
                  </a:cubicBezTo>
                  <a:lnTo>
                    <a:pt x="1762" y="2113"/>
                  </a:lnTo>
                  <a:cubicBezTo>
                    <a:pt x="1625" y="2188"/>
                    <a:pt x="1462" y="2226"/>
                    <a:pt x="1312" y="2238"/>
                  </a:cubicBezTo>
                  <a:cubicBezTo>
                    <a:pt x="1112" y="2238"/>
                    <a:pt x="925" y="2163"/>
                    <a:pt x="775" y="2013"/>
                  </a:cubicBezTo>
                  <a:cubicBezTo>
                    <a:pt x="662" y="1876"/>
                    <a:pt x="587" y="1714"/>
                    <a:pt x="575" y="1526"/>
                  </a:cubicBezTo>
                  <a:lnTo>
                    <a:pt x="1637" y="1526"/>
                  </a:lnTo>
                  <a:lnTo>
                    <a:pt x="1637" y="1339"/>
                  </a:lnTo>
                  <a:lnTo>
                    <a:pt x="550" y="1339"/>
                  </a:lnTo>
                  <a:lnTo>
                    <a:pt x="550" y="1276"/>
                  </a:lnTo>
                  <a:lnTo>
                    <a:pt x="550" y="1126"/>
                  </a:lnTo>
                  <a:lnTo>
                    <a:pt x="1625" y="1126"/>
                  </a:lnTo>
                  <a:lnTo>
                    <a:pt x="1625" y="939"/>
                  </a:lnTo>
                  <a:lnTo>
                    <a:pt x="587" y="939"/>
                  </a:lnTo>
                  <a:cubicBezTo>
                    <a:pt x="612" y="764"/>
                    <a:pt x="687" y="601"/>
                    <a:pt x="800" y="464"/>
                  </a:cubicBezTo>
                  <a:cubicBezTo>
                    <a:pt x="927" y="336"/>
                    <a:pt x="1087" y="263"/>
                    <a:pt x="1259" y="263"/>
                  </a:cubicBezTo>
                  <a:cubicBezTo>
                    <a:pt x="1273" y="263"/>
                    <a:pt x="1286" y="263"/>
                    <a:pt x="1300" y="264"/>
                  </a:cubicBezTo>
                  <a:cubicBezTo>
                    <a:pt x="1450" y="264"/>
                    <a:pt x="1587" y="289"/>
                    <a:pt x="1712" y="364"/>
                  </a:cubicBezTo>
                  <a:lnTo>
                    <a:pt x="1787" y="114"/>
                  </a:lnTo>
                  <a:cubicBezTo>
                    <a:pt x="1637" y="39"/>
                    <a:pt x="1475" y="1"/>
                    <a:pt x="1300" y="1"/>
                  </a:cubicBezTo>
                  <a:cubicBezTo>
                    <a:pt x="1285" y="1"/>
                    <a:pt x="1271" y="1"/>
                    <a:pt x="12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6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a:t>
            </a:r>
            <a:r>
              <a:rPr lang="en"/>
              <a:t>ables represent your data</a:t>
            </a:r>
            <a:endParaRPr/>
          </a:p>
        </p:txBody>
      </p:sp>
      <p:graphicFrame>
        <p:nvGraphicFramePr>
          <p:cNvPr id="2082" name="Google Shape;2082;p66"/>
          <p:cNvGraphicFramePr/>
          <p:nvPr/>
        </p:nvGraphicFramePr>
        <p:xfrm>
          <a:off x="2033650" y="2869400"/>
          <a:ext cx="3000000" cy="3000000"/>
        </p:xfrm>
        <a:graphic>
          <a:graphicData uri="http://schemas.openxmlformats.org/drawingml/2006/table">
            <a:tbl>
              <a:tblPr>
                <a:noFill/>
                <a:tableStyleId>{BB812534-C3A9-4FDD-BED8-E06CEC7A4ECB}</a:tableStyleId>
              </a:tblPr>
              <a:tblGrid>
                <a:gridCol w="2497850"/>
                <a:gridCol w="1770900"/>
                <a:gridCol w="7704150"/>
                <a:gridCol w="2247750"/>
              </a:tblGrid>
              <a:tr h="1158450">
                <a:tc>
                  <a:txBody>
                    <a:bodyPr/>
                    <a:lstStyle/>
                    <a:p>
                      <a:pPr indent="0" lvl="0" marL="0" rtl="0" algn="l">
                        <a:spcBef>
                          <a:spcPts val="0"/>
                        </a:spcBef>
                        <a:spcAft>
                          <a:spcPts val="0"/>
                        </a:spcAft>
                        <a:buNone/>
                      </a:pPr>
                      <a:r>
                        <a:rPr lang="en" sz="4400">
                          <a:solidFill>
                            <a:schemeClr val="dk1"/>
                          </a:solidFill>
                          <a:latin typeface="Lexend ExtraBold"/>
                          <a:ea typeface="Lexend ExtraBold"/>
                          <a:cs typeface="Lexend ExtraBold"/>
                          <a:sym typeface="Lexend ExtraBold"/>
                        </a:rPr>
                        <a:t>Items</a:t>
                      </a:r>
                      <a:endParaRPr sz="4400">
                        <a:solidFill>
                          <a:schemeClr val="dk1"/>
                        </a:solidFill>
                        <a:latin typeface="Lexend ExtraBold"/>
                        <a:ea typeface="Lexend ExtraBold"/>
                        <a:cs typeface="Lexend ExtraBold"/>
                        <a:sym typeface="Lexend ExtraBold"/>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Qty.</a:t>
                      </a:r>
                      <a:endParaRPr sz="4400">
                        <a:solidFill>
                          <a:schemeClr val="dk1"/>
                        </a:solidFill>
                        <a:latin typeface="Lexend ExtraBold"/>
                        <a:ea typeface="Lexend ExtraBold"/>
                        <a:cs typeface="Lexend ExtraBold"/>
                        <a:sym typeface="Lexend ExtraBold"/>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4400">
                          <a:solidFill>
                            <a:schemeClr val="dk1"/>
                          </a:solidFill>
                          <a:latin typeface="Lexend ExtraBold"/>
                          <a:ea typeface="Lexend ExtraBold"/>
                          <a:cs typeface="Lexend ExtraBold"/>
                          <a:sym typeface="Lexend ExtraBold"/>
                        </a:rPr>
                        <a:t>Details</a:t>
                      </a:r>
                      <a:endParaRPr sz="4400">
                        <a:solidFill>
                          <a:schemeClr val="dk1"/>
                        </a:solidFill>
                        <a:latin typeface="Lexend ExtraBold"/>
                        <a:ea typeface="Lexend ExtraBold"/>
                        <a:cs typeface="Lexend ExtraBold"/>
                        <a:sym typeface="Lexend ExtraBold"/>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Price</a:t>
                      </a:r>
                      <a:endParaRPr sz="4400">
                        <a:solidFill>
                          <a:schemeClr val="dk1"/>
                        </a:solidFill>
                        <a:latin typeface="Lexend ExtraBold"/>
                        <a:ea typeface="Lexend ExtraBold"/>
                        <a:cs typeface="Lexend ExtraBold"/>
                        <a:sym typeface="Lexend ExtraBold"/>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85850">
                <a:tc>
                  <a:txBody>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Mercury</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20</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Mercury is the closest planet to the Sun</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$10</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85850">
                <a:tc>
                  <a:txBody>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Venus</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22</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Venus is the second planet from the Sun</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$60</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85850">
                <a:tc>
                  <a:txBody>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Earth</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32</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Earth is the third planet from the Sun</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$40</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85850">
                <a:tc>
                  <a:txBody>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Mars</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40</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Mars was named after a god</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$20</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85850">
                <a:tc>
                  <a:txBody>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Jupiter</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31</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Jupiter doesn’t have a solid surface</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$100</a:t>
                      </a:r>
                      <a:endParaRPr sz="2800">
                        <a:solidFill>
                          <a:schemeClr val="dk1"/>
                        </a:solidFill>
                        <a:latin typeface="DM Sans"/>
                        <a:ea typeface="DM Sans"/>
                        <a:cs typeface="DM Sans"/>
                        <a:sym typeface="DM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2083" name="Google Shape;2083;p66"/>
          <p:cNvGrpSpPr/>
          <p:nvPr/>
        </p:nvGrpSpPr>
        <p:grpSpPr>
          <a:xfrm rot="2650467">
            <a:off x="610939" y="1342568"/>
            <a:ext cx="2536498" cy="903067"/>
            <a:chOff x="5177150" y="1700400"/>
            <a:chExt cx="504725" cy="194325"/>
          </a:xfrm>
        </p:grpSpPr>
        <p:sp>
          <p:nvSpPr>
            <p:cNvPr id="2084" name="Google Shape;2084;p66"/>
            <p:cNvSpPr/>
            <p:nvPr/>
          </p:nvSpPr>
          <p:spPr>
            <a:xfrm>
              <a:off x="5510000" y="1700400"/>
              <a:ext cx="171875" cy="114150"/>
            </a:xfrm>
            <a:custGeom>
              <a:rect b="b" l="l" r="r" t="t"/>
              <a:pathLst>
                <a:path extrusionOk="0" h="4566" w="6875">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66"/>
            <p:cNvSpPr/>
            <p:nvPr/>
          </p:nvSpPr>
          <p:spPr>
            <a:xfrm>
              <a:off x="5177150" y="1728775"/>
              <a:ext cx="341075" cy="165950"/>
            </a:xfrm>
            <a:custGeom>
              <a:rect b="b" l="l" r="r" t="t"/>
              <a:pathLst>
                <a:path extrusionOk="0" h="6638" w="13643">
                  <a:moveTo>
                    <a:pt x="0" y="0"/>
                  </a:moveTo>
                  <a:lnTo>
                    <a:pt x="0" y="6638"/>
                  </a:lnTo>
                  <a:lnTo>
                    <a:pt x="10945" y="6638"/>
                  </a:lnTo>
                  <a:lnTo>
                    <a:pt x="13642" y="3326"/>
                  </a:lnTo>
                  <a:lnTo>
                    <a:pt x="1094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66"/>
            <p:cNvSpPr/>
            <p:nvPr/>
          </p:nvSpPr>
          <p:spPr>
            <a:xfrm>
              <a:off x="5254050" y="1779175"/>
              <a:ext cx="33750" cy="71050"/>
            </a:xfrm>
            <a:custGeom>
              <a:rect b="b" l="l" r="r" t="t"/>
              <a:pathLst>
                <a:path extrusionOk="0" h="2842" w="135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66"/>
            <p:cNvSpPr/>
            <p:nvPr/>
          </p:nvSpPr>
          <p:spPr>
            <a:xfrm>
              <a:off x="5294975" y="1779175"/>
              <a:ext cx="33725" cy="71050"/>
            </a:xfrm>
            <a:custGeom>
              <a:rect b="b" l="l" r="r" t="t"/>
              <a:pathLst>
                <a:path extrusionOk="0" h="2842" w="1349">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88" name="Google Shape;2088;p66"/>
          <p:cNvGrpSpPr/>
          <p:nvPr/>
        </p:nvGrpSpPr>
        <p:grpSpPr>
          <a:xfrm rot="770040">
            <a:off x="16149473" y="1055295"/>
            <a:ext cx="1654268" cy="1477603"/>
            <a:chOff x="6863400" y="3587200"/>
            <a:chExt cx="509650" cy="455250"/>
          </a:xfrm>
        </p:grpSpPr>
        <p:sp>
          <p:nvSpPr>
            <p:cNvPr id="2089" name="Google Shape;2089;p66"/>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66"/>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66"/>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66"/>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66"/>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66"/>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66"/>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66"/>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7" name="Google Shape;2097;p66"/>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66"/>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66"/>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pic>
        <p:nvPicPr>
          <p:cNvPr id="2104" name="Google Shape;2104;p67" title="Chart">
            <a:hlinkClick r:id="rId3"/>
          </p:cNvPr>
          <p:cNvPicPr preferRelativeResize="0"/>
          <p:nvPr/>
        </p:nvPicPr>
        <p:blipFill>
          <a:blip r:embed="rId4">
            <a:alphaModFix/>
          </a:blip>
          <a:stretch>
            <a:fillRect/>
          </a:stretch>
        </p:blipFill>
        <p:spPr>
          <a:xfrm>
            <a:off x="5960551" y="2418562"/>
            <a:ext cx="6366899" cy="5920088"/>
          </a:xfrm>
          <a:prstGeom prst="rect">
            <a:avLst/>
          </a:prstGeom>
          <a:noFill/>
          <a:ln>
            <a:noFill/>
          </a:ln>
        </p:spPr>
      </p:pic>
      <p:sp>
        <p:nvSpPr>
          <p:cNvPr id="2105" name="Google Shape;2105;p67"/>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use this graph</a:t>
            </a:r>
            <a:endParaRPr/>
          </a:p>
        </p:txBody>
      </p:sp>
      <p:sp>
        <p:nvSpPr>
          <p:cNvPr id="2106" name="Google Shape;2106;p67"/>
          <p:cNvSpPr txBox="1"/>
          <p:nvPr>
            <p:ph idx="4294967295" type="subTitle"/>
          </p:nvPr>
        </p:nvSpPr>
        <p:spPr>
          <a:xfrm>
            <a:off x="1750200" y="8302800"/>
            <a:ext cx="14787600" cy="7242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2200"/>
              <a:t>Follow the link in the graph to modify its data and then paste the new one here. </a:t>
            </a:r>
            <a:r>
              <a:rPr b="1" lang="en" sz="2200">
                <a:uFill>
                  <a:noFill/>
                </a:uFill>
                <a:hlinkClick r:id="rId5"/>
              </a:rPr>
              <a:t>For more info, click here</a:t>
            </a:r>
            <a:endParaRPr b="1" sz="2200"/>
          </a:p>
        </p:txBody>
      </p:sp>
      <p:sp>
        <p:nvSpPr>
          <p:cNvPr id="2107" name="Google Shape;2107;p67"/>
          <p:cNvSpPr txBox="1"/>
          <p:nvPr/>
        </p:nvSpPr>
        <p:spPr>
          <a:xfrm flipH="1">
            <a:off x="12429923" y="6192219"/>
            <a:ext cx="4077600" cy="9168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4400">
                <a:solidFill>
                  <a:schemeClr val="dk1"/>
                </a:solidFill>
                <a:latin typeface="Lexend ExtraBold"/>
                <a:ea typeface="Lexend ExtraBold"/>
                <a:cs typeface="Lexend ExtraBold"/>
                <a:sym typeface="Lexend ExtraBold"/>
              </a:rPr>
              <a:t>Jupiter</a:t>
            </a:r>
            <a:endParaRPr sz="4400">
              <a:solidFill>
                <a:schemeClr val="dk1"/>
              </a:solidFill>
              <a:latin typeface="Lexend ExtraBold"/>
              <a:ea typeface="Lexend ExtraBold"/>
              <a:cs typeface="Lexend ExtraBold"/>
              <a:sym typeface="Lexend ExtraBold"/>
            </a:endParaRPr>
          </a:p>
        </p:txBody>
      </p:sp>
      <p:sp>
        <p:nvSpPr>
          <p:cNvPr id="2108" name="Google Shape;2108;p67"/>
          <p:cNvSpPr txBox="1"/>
          <p:nvPr/>
        </p:nvSpPr>
        <p:spPr>
          <a:xfrm flipH="1">
            <a:off x="12429923" y="3116124"/>
            <a:ext cx="4077600" cy="9168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4400">
                <a:solidFill>
                  <a:schemeClr val="dk1"/>
                </a:solidFill>
                <a:latin typeface="Lexend ExtraBold"/>
                <a:ea typeface="Lexend ExtraBold"/>
                <a:cs typeface="Lexend ExtraBold"/>
                <a:sym typeface="Lexend ExtraBold"/>
              </a:rPr>
              <a:t>Saturn</a:t>
            </a:r>
            <a:endParaRPr sz="4400">
              <a:solidFill>
                <a:schemeClr val="dk1"/>
              </a:solidFill>
              <a:latin typeface="Lexend ExtraBold"/>
              <a:ea typeface="Lexend ExtraBold"/>
              <a:cs typeface="Lexend ExtraBold"/>
              <a:sym typeface="Lexend ExtraBold"/>
            </a:endParaRPr>
          </a:p>
        </p:txBody>
      </p:sp>
      <p:sp>
        <p:nvSpPr>
          <p:cNvPr id="2109" name="Google Shape;2109;p67"/>
          <p:cNvSpPr txBox="1"/>
          <p:nvPr/>
        </p:nvSpPr>
        <p:spPr>
          <a:xfrm flipH="1">
            <a:off x="12429925" y="6956586"/>
            <a:ext cx="4077600" cy="1070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1"/>
                </a:solidFill>
                <a:latin typeface="DM Sans"/>
                <a:ea typeface="DM Sans"/>
                <a:cs typeface="DM Sans"/>
                <a:sym typeface="DM Sans"/>
              </a:rPr>
              <a:t>It’s the biggest planet in the Solar System</a:t>
            </a:r>
            <a:endParaRPr sz="2800">
              <a:solidFill>
                <a:schemeClr val="dk1"/>
              </a:solidFill>
              <a:latin typeface="DM Sans"/>
              <a:ea typeface="DM Sans"/>
              <a:cs typeface="DM Sans"/>
              <a:sym typeface="DM Sans"/>
            </a:endParaRPr>
          </a:p>
        </p:txBody>
      </p:sp>
      <p:sp>
        <p:nvSpPr>
          <p:cNvPr id="2110" name="Google Shape;2110;p67"/>
          <p:cNvSpPr txBox="1"/>
          <p:nvPr/>
        </p:nvSpPr>
        <p:spPr>
          <a:xfrm flipH="1">
            <a:off x="12429925" y="3880776"/>
            <a:ext cx="4077600" cy="1070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1"/>
                </a:solidFill>
                <a:latin typeface="DM Sans"/>
                <a:ea typeface="DM Sans"/>
                <a:cs typeface="DM Sans"/>
                <a:sym typeface="DM Sans"/>
              </a:rPr>
              <a:t>Saturn is a gas giant and has several rings</a:t>
            </a:r>
            <a:endParaRPr sz="2800">
              <a:solidFill>
                <a:schemeClr val="dk1"/>
              </a:solidFill>
              <a:latin typeface="DM Sans"/>
              <a:ea typeface="DM Sans"/>
              <a:cs typeface="DM Sans"/>
              <a:sym typeface="DM Sans"/>
            </a:endParaRPr>
          </a:p>
        </p:txBody>
      </p:sp>
      <p:sp>
        <p:nvSpPr>
          <p:cNvPr id="2111" name="Google Shape;2111;p67"/>
          <p:cNvSpPr txBox="1"/>
          <p:nvPr/>
        </p:nvSpPr>
        <p:spPr>
          <a:xfrm flipH="1">
            <a:off x="12429900" y="5494662"/>
            <a:ext cx="4077600" cy="7242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4400">
                <a:solidFill>
                  <a:schemeClr val="accent1"/>
                </a:solidFill>
                <a:latin typeface="Lexend ExtraBold"/>
                <a:ea typeface="Lexend ExtraBold"/>
                <a:cs typeface="Lexend ExtraBold"/>
                <a:sym typeface="Lexend ExtraBold"/>
              </a:rPr>
              <a:t>90%</a:t>
            </a:r>
            <a:endParaRPr sz="4400">
              <a:solidFill>
                <a:schemeClr val="accent1"/>
              </a:solidFill>
              <a:latin typeface="Lexend ExtraBold"/>
              <a:ea typeface="Lexend ExtraBold"/>
              <a:cs typeface="Lexend ExtraBold"/>
              <a:sym typeface="Lexend ExtraBold"/>
            </a:endParaRPr>
          </a:p>
        </p:txBody>
      </p:sp>
      <p:sp>
        <p:nvSpPr>
          <p:cNvPr id="2112" name="Google Shape;2112;p67"/>
          <p:cNvSpPr txBox="1"/>
          <p:nvPr/>
        </p:nvSpPr>
        <p:spPr>
          <a:xfrm flipH="1">
            <a:off x="12429900" y="2418550"/>
            <a:ext cx="4077600" cy="7242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4400">
                <a:solidFill>
                  <a:schemeClr val="lt2"/>
                </a:solidFill>
                <a:latin typeface="Lexend ExtraBold"/>
                <a:ea typeface="Lexend ExtraBold"/>
                <a:cs typeface="Lexend ExtraBold"/>
                <a:sym typeface="Lexend ExtraBold"/>
              </a:rPr>
              <a:t>80%</a:t>
            </a:r>
            <a:endParaRPr sz="4400">
              <a:solidFill>
                <a:schemeClr val="lt2"/>
              </a:solidFill>
              <a:latin typeface="Lexend ExtraBold"/>
              <a:ea typeface="Lexend ExtraBold"/>
              <a:cs typeface="Lexend ExtraBold"/>
              <a:sym typeface="Lexend ExtraBold"/>
            </a:endParaRPr>
          </a:p>
        </p:txBody>
      </p:sp>
      <p:sp>
        <p:nvSpPr>
          <p:cNvPr id="2113" name="Google Shape;2113;p67"/>
          <p:cNvSpPr txBox="1"/>
          <p:nvPr/>
        </p:nvSpPr>
        <p:spPr>
          <a:xfrm>
            <a:off x="1440000" y="2418550"/>
            <a:ext cx="4077600" cy="1479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4400">
                <a:solidFill>
                  <a:schemeClr val="dk1"/>
                </a:solidFill>
                <a:latin typeface="Lexend ExtraBold"/>
                <a:ea typeface="Lexend ExtraBold"/>
                <a:cs typeface="Lexend ExtraBold"/>
                <a:sym typeface="Lexend ExtraBold"/>
              </a:rPr>
              <a:t>Business</a:t>
            </a:r>
            <a:endParaRPr sz="4400">
              <a:solidFill>
                <a:schemeClr val="dk1"/>
              </a:solidFill>
              <a:latin typeface="Lexend ExtraBold"/>
              <a:ea typeface="Lexend ExtraBold"/>
              <a:cs typeface="Lexend ExtraBold"/>
              <a:sym typeface="Lexend ExtraBold"/>
            </a:endParaRPr>
          </a:p>
          <a:p>
            <a:pPr indent="0" lvl="0" marL="0" rtl="0" algn="l">
              <a:spcBef>
                <a:spcPts val="0"/>
              </a:spcBef>
              <a:spcAft>
                <a:spcPts val="0"/>
              </a:spcAft>
              <a:buNone/>
            </a:pPr>
            <a:r>
              <a:rPr lang="en" sz="4400">
                <a:solidFill>
                  <a:schemeClr val="dk1"/>
                </a:solidFill>
                <a:latin typeface="Lexend ExtraBold"/>
                <a:ea typeface="Lexend ExtraBold"/>
                <a:cs typeface="Lexend ExtraBold"/>
                <a:sym typeface="Lexend ExtraBold"/>
              </a:rPr>
              <a:t>trends</a:t>
            </a:r>
            <a:endParaRPr sz="4400">
              <a:solidFill>
                <a:schemeClr val="dk1"/>
              </a:solidFill>
              <a:latin typeface="Lexend ExtraBold"/>
              <a:ea typeface="Lexend ExtraBold"/>
              <a:cs typeface="Lexend ExtraBold"/>
              <a:sym typeface="Lexend ExtraBold"/>
            </a:endParaRPr>
          </a:p>
        </p:txBody>
      </p:sp>
      <p:sp>
        <p:nvSpPr>
          <p:cNvPr id="2114" name="Google Shape;2114;p67"/>
          <p:cNvSpPr txBox="1"/>
          <p:nvPr/>
        </p:nvSpPr>
        <p:spPr>
          <a:xfrm>
            <a:off x="1440000" y="4032900"/>
            <a:ext cx="4077600" cy="40800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Jupiter is a gas giant and the biggest planet in the Solar System. It's the fourth-brightest object in the night sky. It was named after the Roman god of the skies and lightning</a:t>
            </a:r>
            <a:endParaRPr sz="2800">
              <a:solidFill>
                <a:schemeClr val="dk1"/>
              </a:solidFill>
              <a:latin typeface="DM Sans"/>
              <a:ea typeface="DM Sans"/>
              <a:cs typeface="DM Sans"/>
              <a:sym typeface="DM Sans"/>
            </a:endParaRPr>
          </a:p>
        </p:txBody>
      </p:sp>
      <p:sp>
        <p:nvSpPr>
          <p:cNvPr id="2115" name="Google Shape;2115;p67"/>
          <p:cNvSpPr/>
          <p:nvPr/>
        </p:nvSpPr>
        <p:spPr>
          <a:xfrm flipH="1">
            <a:off x="16702794" y="3450450"/>
            <a:ext cx="447600" cy="447600"/>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r">
              <a:spcBef>
                <a:spcPts val="0"/>
              </a:spcBef>
              <a:spcAft>
                <a:spcPts val="0"/>
              </a:spcAft>
              <a:buNone/>
            </a:pPr>
            <a:r>
              <a:t/>
            </a:r>
            <a:endParaRPr sz="2800"/>
          </a:p>
        </p:txBody>
      </p:sp>
      <p:sp>
        <p:nvSpPr>
          <p:cNvPr id="2116" name="Google Shape;2116;p67"/>
          <p:cNvSpPr/>
          <p:nvPr/>
        </p:nvSpPr>
        <p:spPr>
          <a:xfrm flipH="1">
            <a:off x="16702794" y="6552200"/>
            <a:ext cx="447600" cy="447600"/>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r">
              <a:spcBef>
                <a:spcPts val="0"/>
              </a:spcBef>
              <a:spcAft>
                <a:spcPts val="0"/>
              </a:spcAft>
              <a:buNone/>
            </a:pPr>
            <a:r>
              <a:t/>
            </a:r>
            <a:endParaRPr sz="2800"/>
          </a:p>
        </p:txBody>
      </p:sp>
      <p:grpSp>
        <p:nvGrpSpPr>
          <p:cNvPr id="2117" name="Google Shape;2117;p67"/>
          <p:cNvGrpSpPr/>
          <p:nvPr/>
        </p:nvGrpSpPr>
        <p:grpSpPr>
          <a:xfrm>
            <a:off x="472744" y="432198"/>
            <a:ext cx="1934541" cy="1655626"/>
            <a:chOff x="255410" y="2108637"/>
            <a:chExt cx="967270" cy="827813"/>
          </a:xfrm>
        </p:grpSpPr>
        <p:sp>
          <p:nvSpPr>
            <p:cNvPr id="2118" name="Google Shape;2118;p67"/>
            <p:cNvSpPr/>
            <p:nvPr/>
          </p:nvSpPr>
          <p:spPr>
            <a:xfrm rot="770040">
              <a:off x="526449" y="2171107"/>
              <a:ext cx="633760" cy="633722"/>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119" name="Google Shape;2119;p67"/>
            <p:cNvGrpSpPr/>
            <p:nvPr/>
          </p:nvGrpSpPr>
          <p:grpSpPr>
            <a:xfrm rot="709984">
              <a:off x="304009" y="2289072"/>
              <a:ext cx="870064" cy="564164"/>
              <a:chOff x="3861980" y="1963565"/>
              <a:chExt cx="555640" cy="360287"/>
            </a:xfrm>
          </p:grpSpPr>
          <p:sp>
            <p:nvSpPr>
              <p:cNvPr id="2120" name="Google Shape;2120;p67"/>
              <p:cNvSpPr/>
              <p:nvPr/>
            </p:nvSpPr>
            <p:spPr>
              <a:xfrm>
                <a:off x="3861980" y="1963565"/>
                <a:ext cx="555640" cy="317240"/>
              </a:xfrm>
              <a:custGeom>
                <a:rect b="b" l="l" r="r" t="t"/>
                <a:pathLst>
                  <a:path extrusionOk="0" h="4724" w="8274">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67"/>
              <p:cNvSpPr/>
              <p:nvPr/>
            </p:nvSpPr>
            <p:spPr>
              <a:xfrm>
                <a:off x="4083524" y="2135548"/>
                <a:ext cx="266941" cy="13498"/>
              </a:xfrm>
              <a:custGeom>
                <a:rect b="b" l="l" r="r" t="t"/>
                <a:pathLst>
                  <a:path extrusionOk="0" h="201" w="3975">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67"/>
              <p:cNvSpPr/>
              <p:nvPr/>
            </p:nvSpPr>
            <p:spPr>
              <a:xfrm>
                <a:off x="4084397" y="2188467"/>
                <a:ext cx="264389" cy="13498"/>
              </a:xfrm>
              <a:custGeom>
                <a:rect b="b" l="l" r="r" t="t"/>
                <a:pathLst>
                  <a:path extrusionOk="0" h="201" w="3937">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67"/>
              <p:cNvSpPr/>
              <p:nvPr/>
            </p:nvSpPr>
            <p:spPr>
              <a:xfrm>
                <a:off x="4118780" y="2274022"/>
                <a:ext cx="58828" cy="49829"/>
              </a:xfrm>
              <a:custGeom>
                <a:rect b="b" l="l" r="r" t="t"/>
                <a:pathLst>
                  <a:path extrusionOk="0" h="742" w="876">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67"/>
              <p:cNvSpPr/>
              <p:nvPr/>
            </p:nvSpPr>
            <p:spPr>
              <a:xfrm>
                <a:off x="4278274" y="2274022"/>
                <a:ext cx="58761" cy="49829"/>
              </a:xfrm>
              <a:custGeom>
                <a:rect b="b" l="l" r="r" t="t"/>
                <a:pathLst>
                  <a:path extrusionOk="0" h="742" w="875">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125" name="Google Shape;2125;p67"/>
          <p:cNvGrpSpPr/>
          <p:nvPr/>
        </p:nvGrpSpPr>
        <p:grpSpPr>
          <a:xfrm rot="722091">
            <a:off x="16105795" y="1359740"/>
            <a:ext cx="958572" cy="926146"/>
            <a:chOff x="6085197" y="1608975"/>
            <a:chExt cx="296453" cy="286425"/>
          </a:xfrm>
        </p:grpSpPr>
        <p:sp>
          <p:nvSpPr>
            <p:cNvPr id="2126" name="Google Shape;2126;p67"/>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67"/>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67"/>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1"/>
          <p:cNvSpPr txBox="1"/>
          <p:nvPr>
            <p:ph idx="9" type="subTitle"/>
          </p:nvPr>
        </p:nvSpPr>
        <p:spPr>
          <a:xfrm>
            <a:off x="3932023" y="3358050"/>
            <a:ext cx="4781400" cy="728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About</a:t>
            </a:r>
            <a:endParaRPr/>
          </a:p>
        </p:txBody>
      </p:sp>
      <p:sp>
        <p:nvSpPr>
          <p:cNvPr id="620" name="Google Shape;620;p41"/>
          <p:cNvSpPr txBox="1"/>
          <p:nvPr>
            <p:ph idx="13" type="subTitle"/>
          </p:nvPr>
        </p:nvSpPr>
        <p:spPr>
          <a:xfrm>
            <a:off x="11354223" y="3358050"/>
            <a:ext cx="4781400" cy="728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Business</a:t>
            </a:r>
            <a:endParaRPr/>
          </a:p>
        </p:txBody>
      </p:sp>
      <p:sp>
        <p:nvSpPr>
          <p:cNvPr id="621" name="Google Shape;621;p41"/>
          <p:cNvSpPr txBox="1"/>
          <p:nvPr>
            <p:ph idx="14" type="subTitle"/>
          </p:nvPr>
        </p:nvSpPr>
        <p:spPr>
          <a:xfrm>
            <a:off x="3932023" y="6317050"/>
            <a:ext cx="4781400" cy="728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Values</a:t>
            </a:r>
            <a:endParaRPr/>
          </a:p>
        </p:txBody>
      </p:sp>
      <p:sp>
        <p:nvSpPr>
          <p:cNvPr id="622" name="Google Shape;622;p41"/>
          <p:cNvSpPr txBox="1"/>
          <p:nvPr>
            <p:ph idx="15" type="subTitle"/>
          </p:nvPr>
        </p:nvSpPr>
        <p:spPr>
          <a:xfrm>
            <a:off x="11354223" y="6317050"/>
            <a:ext cx="4781400" cy="728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Overview</a:t>
            </a:r>
            <a:endParaRPr/>
          </a:p>
        </p:txBody>
      </p:sp>
      <p:sp>
        <p:nvSpPr>
          <p:cNvPr id="623" name="Google Shape;623;p41"/>
          <p:cNvSpPr txBox="1"/>
          <p:nvPr>
            <p:ph idx="5" type="title"/>
          </p:nvPr>
        </p:nvSpPr>
        <p:spPr>
          <a:xfrm>
            <a:off x="2152373" y="6317050"/>
            <a:ext cx="1627800" cy="162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sp>
        <p:nvSpPr>
          <p:cNvPr id="624" name="Google Shape;624;p41"/>
          <p:cNvSpPr txBox="1"/>
          <p:nvPr>
            <p:ph type="title"/>
          </p:nvPr>
        </p:nvSpPr>
        <p:spPr>
          <a:xfrm>
            <a:off x="2152373" y="3358050"/>
            <a:ext cx="1627800" cy="162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625" name="Google Shape;625;p41"/>
          <p:cNvSpPr txBox="1"/>
          <p:nvPr>
            <p:ph idx="6" type="title"/>
          </p:nvPr>
        </p:nvSpPr>
        <p:spPr>
          <a:xfrm>
            <a:off x="9567001" y="3358050"/>
            <a:ext cx="1627800" cy="162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626" name="Google Shape;626;p41"/>
          <p:cNvSpPr txBox="1"/>
          <p:nvPr>
            <p:ph idx="7" type="title"/>
          </p:nvPr>
        </p:nvSpPr>
        <p:spPr>
          <a:xfrm>
            <a:off x="9567001" y="6317050"/>
            <a:ext cx="1627800" cy="162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04</a:t>
            </a:r>
            <a:endParaRPr/>
          </a:p>
        </p:txBody>
      </p:sp>
      <p:sp>
        <p:nvSpPr>
          <p:cNvPr id="627" name="Google Shape;627;p41"/>
          <p:cNvSpPr txBox="1"/>
          <p:nvPr>
            <p:ph idx="8"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Table of contents</a:t>
            </a:r>
            <a:endParaRPr/>
          </a:p>
        </p:txBody>
      </p:sp>
      <p:sp>
        <p:nvSpPr>
          <p:cNvPr id="628" name="Google Shape;628;p41"/>
          <p:cNvSpPr txBox="1"/>
          <p:nvPr>
            <p:ph idx="1" type="subTitle"/>
          </p:nvPr>
        </p:nvSpPr>
        <p:spPr>
          <a:xfrm>
            <a:off x="3932023" y="3934038"/>
            <a:ext cx="4781400" cy="1051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629" name="Google Shape;629;p41"/>
          <p:cNvSpPr txBox="1"/>
          <p:nvPr>
            <p:ph idx="2" type="subTitle"/>
          </p:nvPr>
        </p:nvSpPr>
        <p:spPr>
          <a:xfrm>
            <a:off x="11354227" y="3934038"/>
            <a:ext cx="4781400" cy="1051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630" name="Google Shape;630;p41"/>
          <p:cNvSpPr txBox="1"/>
          <p:nvPr>
            <p:ph idx="3" type="subTitle"/>
          </p:nvPr>
        </p:nvSpPr>
        <p:spPr>
          <a:xfrm>
            <a:off x="3932023" y="6893052"/>
            <a:ext cx="4781400" cy="1051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631" name="Google Shape;631;p41"/>
          <p:cNvSpPr txBox="1"/>
          <p:nvPr>
            <p:ph idx="4" type="subTitle"/>
          </p:nvPr>
        </p:nvSpPr>
        <p:spPr>
          <a:xfrm>
            <a:off x="11354227" y="6893052"/>
            <a:ext cx="4781400" cy="1051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grpSp>
        <p:nvGrpSpPr>
          <p:cNvPr id="632" name="Google Shape;632;p41"/>
          <p:cNvGrpSpPr/>
          <p:nvPr/>
        </p:nvGrpSpPr>
        <p:grpSpPr>
          <a:xfrm flipH="1">
            <a:off x="2120920" y="890053"/>
            <a:ext cx="1390656" cy="1248692"/>
            <a:chOff x="2094250" y="1993550"/>
            <a:chExt cx="400650" cy="359750"/>
          </a:xfrm>
        </p:grpSpPr>
        <p:sp>
          <p:nvSpPr>
            <p:cNvPr id="633" name="Google Shape;633;p41"/>
            <p:cNvSpPr/>
            <p:nvPr/>
          </p:nvSpPr>
          <p:spPr>
            <a:xfrm>
              <a:off x="2094250" y="1993550"/>
              <a:ext cx="400650" cy="359750"/>
            </a:xfrm>
            <a:custGeom>
              <a:rect b="b" l="l" r="r" t="t"/>
              <a:pathLst>
                <a:path extrusionOk="0" h="14390" w="16026">
                  <a:moveTo>
                    <a:pt x="3365" y="1"/>
                  </a:moveTo>
                  <a:lnTo>
                    <a:pt x="1" y="10226"/>
                  </a:lnTo>
                  <a:lnTo>
                    <a:pt x="12661" y="14389"/>
                  </a:lnTo>
                  <a:lnTo>
                    <a:pt x="16026" y="4164"/>
                  </a:lnTo>
                  <a:lnTo>
                    <a:pt x="3365"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 name="Google Shape;634;p41"/>
            <p:cNvSpPr/>
            <p:nvPr/>
          </p:nvSpPr>
          <p:spPr>
            <a:xfrm>
              <a:off x="2114550" y="2165075"/>
              <a:ext cx="326025" cy="107050"/>
            </a:xfrm>
            <a:custGeom>
              <a:rect b="b" l="l" r="r" t="t"/>
              <a:pathLst>
                <a:path extrusionOk="0" h="4282" w="13041">
                  <a:moveTo>
                    <a:pt x="13040" y="4281"/>
                  </a:moveTo>
                  <a:lnTo>
                    <a:pt x="0" y="0"/>
                  </a:lnTo>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 name="Google Shape;635;p41"/>
            <p:cNvSpPr/>
            <p:nvPr/>
          </p:nvSpPr>
          <p:spPr>
            <a:xfrm>
              <a:off x="2113900" y="2163100"/>
              <a:ext cx="327000" cy="110975"/>
            </a:xfrm>
            <a:custGeom>
              <a:rect b="b" l="l" r="r" t="t"/>
              <a:pathLst>
                <a:path extrusionOk="0" h="4439" w="13080">
                  <a:moveTo>
                    <a:pt x="53" y="1"/>
                  </a:moveTo>
                  <a:lnTo>
                    <a:pt x="0" y="145"/>
                  </a:lnTo>
                  <a:lnTo>
                    <a:pt x="13027" y="4439"/>
                  </a:lnTo>
                  <a:lnTo>
                    <a:pt x="13079" y="4282"/>
                  </a:lnTo>
                  <a:lnTo>
                    <a:pt x="5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 name="Google Shape;636;p41"/>
            <p:cNvSpPr/>
            <p:nvPr/>
          </p:nvSpPr>
          <p:spPr>
            <a:xfrm>
              <a:off x="2205225" y="2024325"/>
              <a:ext cx="88725" cy="268750"/>
            </a:xfrm>
            <a:custGeom>
              <a:rect b="b" l="l" r="r" t="t"/>
              <a:pathLst>
                <a:path extrusionOk="0" h="10750" w="3549">
                  <a:moveTo>
                    <a:pt x="3548" y="0"/>
                  </a:moveTo>
                  <a:lnTo>
                    <a:pt x="0" y="10749"/>
                  </a:lnTo>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 name="Google Shape;637;p41"/>
            <p:cNvSpPr/>
            <p:nvPr/>
          </p:nvSpPr>
          <p:spPr>
            <a:xfrm>
              <a:off x="2203575" y="2023675"/>
              <a:ext cx="92000" cy="270050"/>
            </a:xfrm>
            <a:custGeom>
              <a:rect b="b" l="l" r="r" t="t"/>
              <a:pathLst>
                <a:path extrusionOk="0" h="10802" w="3680">
                  <a:moveTo>
                    <a:pt x="3522" y="0"/>
                  </a:moveTo>
                  <a:lnTo>
                    <a:pt x="1" y="10749"/>
                  </a:lnTo>
                  <a:lnTo>
                    <a:pt x="145" y="10801"/>
                  </a:lnTo>
                  <a:lnTo>
                    <a:pt x="3679" y="53"/>
                  </a:lnTo>
                  <a:lnTo>
                    <a:pt x="3522"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 name="Google Shape;638;p41"/>
            <p:cNvSpPr/>
            <p:nvPr/>
          </p:nvSpPr>
          <p:spPr>
            <a:xfrm>
              <a:off x="2203250" y="2175875"/>
              <a:ext cx="63525" cy="63500"/>
            </a:xfrm>
            <a:custGeom>
              <a:rect b="b" l="l" r="r" t="t"/>
              <a:pathLst>
                <a:path extrusionOk="0" h="2540" w="2541">
                  <a:moveTo>
                    <a:pt x="1270" y="0"/>
                  </a:moveTo>
                  <a:cubicBezTo>
                    <a:pt x="563" y="0"/>
                    <a:pt x="0" y="576"/>
                    <a:pt x="0" y="1270"/>
                  </a:cubicBezTo>
                  <a:cubicBezTo>
                    <a:pt x="0" y="1977"/>
                    <a:pt x="563" y="2540"/>
                    <a:pt x="1270" y="2540"/>
                  </a:cubicBezTo>
                  <a:cubicBezTo>
                    <a:pt x="1977" y="2540"/>
                    <a:pt x="2540" y="1977"/>
                    <a:pt x="2540" y="1270"/>
                  </a:cubicBezTo>
                  <a:cubicBezTo>
                    <a:pt x="2540" y="576"/>
                    <a:pt x="1977" y="0"/>
                    <a:pt x="127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 name="Google Shape;639;p41"/>
            <p:cNvSpPr/>
            <p:nvPr/>
          </p:nvSpPr>
          <p:spPr>
            <a:xfrm>
              <a:off x="2188850" y="2199750"/>
              <a:ext cx="48125" cy="23275"/>
            </a:xfrm>
            <a:custGeom>
              <a:rect b="b" l="l" r="r" t="t"/>
              <a:pathLst>
                <a:path extrusionOk="0" h="931" w="1925">
                  <a:moveTo>
                    <a:pt x="1873" y="1"/>
                  </a:moveTo>
                  <a:cubicBezTo>
                    <a:pt x="1244" y="236"/>
                    <a:pt x="616" y="511"/>
                    <a:pt x="0" y="786"/>
                  </a:cubicBezTo>
                  <a:lnTo>
                    <a:pt x="66" y="930"/>
                  </a:lnTo>
                  <a:cubicBezTo>
                    <a:pt x="668" y="655"/>
                    <a:pt x="1310" y="394"/>
                    <a:pt x="1925" y="158"/>
                  </a:cubicBezTo>
                  <a:lnTo>
                    <a:pt x="187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 name="Google Shape;640;p41"/>
            <p:cNvSpPr/>
            <p:nvPr/>
          </p:nvSpPr>
          <p:spPr>
            <a:xfrm>
              <a:off x="2193100" y="2209575"/>
              <a:ext cx="48475" cy="23275"/>
            </a:xfrm>
            <a:custGeom>
              <a:rect b="b" l="l" r="r" t="t"/>
              <a:pathLst>
                <a:path extrusionOk="0" h="931" w="1939">
                  <a:moveTo>
                    <a:pt x="1873" y="1"/>
                  </a:moveTo>
                  <a:cubicBezTo>
                    <a:pt x="1244" y="236"/>
                    <a:pt x="616" y="498"/>
                    <a:pt x="1" y="786"/>
                  </a:cubicBezTo>
                  <a:lnTo>
                    <a:pt x="66" y="930"/>
                  </a:lnTo>
                  <a:cubicBezTo>
                    <a:pt x="681" y="655"/>
                    <a:pt x="1310" y="393"/>
                    <a:pt x="1938" y="158"/>
                  </a:cubicBezTo>
                  <a:lnTo>
                    <a:pt x="187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 name="Google Shape;641;p41"/>
            <p:cNvSpPr/>
            <p:nvPr/>
          </p:nvSpPr>
          <p:spPr>
            <a:xfrm>
              <a:off x="2406500" y="2096625"/>
              <a:ext cx="33750" cy="62250"/>
            </a:xfrm>
            <a:custGeom>
              <a:rect b="b" l="l" r="r" t="t"/>
              <a:pathLst>
                <a:path extrusionOk="0" h="2490" w="1350">
                  <a:moveTo>
                    <a:pt x="1168" y="0"/>
                  </a:moveTo>
                  <a:cubicBezTo>
                    <a:pt x="1014" y="0"/>
                    <a:pt x="863" y="59"/>
                    <a:pt x="760" y="172"/>
                  </a:cubicBezTo>
                  <a:cubicBezTo>
                    <a:pt x="603" y="355"/>
                    <a:pt x="564" y="591"/>
                    <a:pt x="668" y="800"/>
                  </a:cubicBezTo>
                  <a:cubicBezTo>
                    <a:pt x="682" y="840"/>
                    <a:pt x="695" y="892"/>
                    <a:pt x="721" y="931"/>
                  </a:cubicBezTo>
                  <a:cubicBezTo>
                    <a:pt x="773" y="1010"/>
                    <a:pt x="799" y="1102"/>
                    <a:pt x="786" y="1193"/>
                  </a:cubicBezTo>
                  <a:cubicBezTo>
                    <a:pt x="760" y="1285"/>
                    <a:pt x="642" y="1337"/>
                    <a:pt x="551" y="1363"/>
                  </a:cubicBezTo>
                  <a:lnTo>
                    <a:pt x="485" y="1376"/>
                  </a:lnTo>
                  <a:cubicBezTo>
                    <a:pt x="367" y="1403"/>
                    <a:pt x="249" y="1468"/>
                    <a:pt x="158" y="1547"/>
                  </a:cubicBezTo>
                  <a:cubicBezTo>
                    <a:pt x="40" y="1678"/>
                    <a:pt x="1" y="1861"/>
                    <a:pt x="53" y="2031"/>
                  </a:cubicBezTo>
                  <a:cubicBezTo>
                    <a:pt x="79" y="2227"/>
                    <a:pt x="210" y="2398"/>
                    <a:pt x="393" y="2489"/>
                  </a:cubicBezTo>
                  <a:lnTo>
                    <a:pt x="446" y="2319"/>
                  </a:lnTo>
                  <a:cubicBezTo>
                    <a:pt x="315" y="2254"/>
                    <a:pt x="223" y="2136"/>
                    <a:pt x="197" y="1992"/>
                  </a:cubicBezTo>
                  <a:cubicBezTo>
                    <a:pt x="158" y="1874"/>
                    <a:pt x="197" y="1743"/>
                    <a:pt x="276" y="1651"/>
                  </a:cubicBezTo>
                  <a:cubicBezTo>
                    <a:pt x="341" y="1586"/>
                    <a:pt x="433" y="1547"/>
                    <a:pt x="524" y="1534"/>
                  </a:cubicBezTo>
                  <a:lnTo>
                    <a:pt x="590" y="1521"/>
                  </a:lnTo>
                  <a:cubicBezTo>
                    <a:pt x="747" y="1494"/>
                    <a:pt x="891" y="1390"/>
                    <a:pt x="943" y="1232"/>
                  </a:cubicBezTo>
                  <a:cubicBezTo>
                    <a:pt x="970" y="1102"/>
                    <a:pt x="943" y="971"/>
                    <a:pt x="865" y="853"/>
                  </a:cubicBezTo>
                  <a:cubicBezTo>
                    <a:pt x="839" y="827"/>
                    <a:pt x="826" y="787"/>
                    <a:pt x="812" y="748"/>
                  </a:cubicBezTo>
                  <a:cubicBezTo>
                    <a:pt x="747" y="591"/>
                    <a:pt x="773" y="408"/>
                    <a:pt x="878" y="290"/>
                  </a:cubicBezTo>
                  <a:cubicBezTo>
                    <a:pt x="956" y="201"/>
                    <a:pt x="1072" y="157"/>
                    <a:pt x="1185" y="157"/>
                  </a:cubicBezTo>
                  <a:cubicBezTo>
                    <a:pt x="1223" y="157"/>
                    <a:pt x="1261" y="162"/>
                    <a:pt x="1297" y="172"/>
                  </a:cubicBezTo>
                  <a:lnTo>
                    <a:pt x="1349" y="28"/>
                  </a:lnTo>
                  <a:cubicBezTo>
                    <a:pt x="1290" y="10"/>
                    <a:pt x="1229" y="0"/>
                    <a:pt x="116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 name="Google Shape;642;p41"/>
            <p:cNvSpPr/>
            <p:nvPr/>
          </p:nvSpPr>
          <p:spPr>
            <a:xfrm>
              <a:off x="2420900" y="2102450"/>
              <a:ext cx="34725" cy="61650"/>
            </a:xfrm>
            <a:custGeom>
              <a:rect b="b" l="l" r="r" t="t"/>
              <a:pathLst>
                <a:path extrusionOk="0" h="2466" w="1389">
                  <a:moveTo>
                    <a:pt x="1251" y="1"/>
                  </a:moveTo>
                  <a:cubicBezTo>
                    <a:pt x="1061" y="1"/>
                    <a:pt x="816" y="81"/>
                    <a:pt x="734" y="266"/>
                  </a:cubicBezTo>
                  <a:cubicBezTo>
                    <a:pt x="655" y="463"/>
                    <a:pt x="747" y="646"/>
                    <a:pt x="826" y="803"/>
                  </a:cubicBezTo>
                  <a:cubicBezTo>
                    <a:pt x="865" y="869"/>
                    <a:pt x="891" y="934"/>
                    <a:pt x="917" y="999"/>
                  </a:cubicBezTo>
                  <a:cubicBezTo>
                    <a:pt x="943" y="1078"/>
                    <a:pt x="943" y="1170"/>
                    <a:pt x="917" y="1248"/>
                  </a:cubicBezTo>
                  <a:cubicBezTo>
                    <a:pt x="865" y="1327"/>
                    <a:pt x="734" y="1366"/>
                    <a:pt x="590" y="1392"/>
                  </a:cubicBezTo>
                  <a:cubicBezTo>
                    <a:pt x="394" y="1445"/>
                    <a:pt x="171" y="1497"/>
                    <a:pt x="92" y="1706"/>
                  </a:cubicBezTo>
                  <a:cubicBezTo>
                    <a:pt x="1" y="1994"/>
                    <a:pt x="145" y="2322"/>
                    <a:pt x="420" y="2466"/>
                  </a:cubicBezTo>
                  <a:lnTo>
                    <a:pt x="498" y="2309"/>
                  </a:lnTo>
                  <a:cubicBezTo>
                    <a:pt x="289" y="2204"/>
                    <a:pt x="197" y="1968"/>
                    <a:pt x="250" y="1759"/>
                  </a:cubicBezTo>
                  <a:cubicBezTo>
                    <a:pt x="302" y="1628"/>
                    <a:pt x="459" y="1589"/>
                    <a:pt x="629" y="1549"/>
                  </a:cubicBezTo>
                  <a:cubicBezTo>
                    <a:pt x="786" y="1536"/>
                    <a:pt x="943" y="1458"/>
                    <a:pt x="1048" y="1327"/>
                  </a:cubicBezTo>
                  <a:cubicBezTo>
                    <a:pt x="1101" y="1209"/>
                    <a:pt x="1114" y="1078"/>
                    <a:pt x="1061" y="960"/>
                  </a:cubicBezTo>
                  <a:cubicBezTo>
                    <a:pt x="1035" y="882"/>
                    <a:pt x="1009" y="803"/>
                    <a:pt x="970" y="738"/>
                  </a:cubicBezTo>
                  <a:cubicBezTo>
                    <a:pt x="891" y="594"/>
                    <a:pt x="826" y="463"/>
                    <a:pt x="878" y="332"/>
                  </a:cubicBezTo>
                  <a:cubicBezTo>
                    <a:pt x="929" y="229"/>
                    <a:pt x="1094" y="158"/>
                    <a:pt x="1239" y="158"/>
                  </a:cubicBezTo>
                  <a:cubicBezTo>
                    <a:pt x="1278" y="158"/>
                    <a:pt x="1316" y="163"/>
                    <a:pt x="1349" y="175"/>
                  </a:cubicBezTo>
                  <a:lnTo>
                    <a:pt x="1389" y="18"/>
                  </a:lnTo>
                  <a:cubicBezTo>
                    <a:pt x="1350" y="6"/>
                    <a:pt x="1302" y="1"/>
                    <a:pt x="125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 name="Google Shape;643;p41"/>
          <p:cNvGrpSpPr/>
          <p:nvPr/>
        </p:nvGrpSpPr>
        <p:grpSpPr>
          <a:xfrm flipH="1">
            <a:off x="15173600" y="1265632"/>
            <a:ext cx="1346347" cy="1724459"/>
            <a:chOff x="423050" y="2039550"/>
            <a:chExt cx="318150" cy="407500"/>
          </a:xfrm>
        </p:grpSpPr>
        <p:sp>
          <p:nvSpPr>
            <p:cNvPr id="644" name="Google Shape;644;p41"/>
            <p:cNvSpPr/>
            <p:nvPr/>
          </p:nvSpPr>
          <p:spPr>
            <a:xfrm>
              <a:off x="423050" y="2039550"/>
              <a:ext cx="318150" cy="407500"/>
            </a:xfrm>
            <a:custGeom>
              <a:rect b="b" l="l" r="r" t="t"/>
              <a:pathLst>
                <a:path extrusionOk="0" h="16300" w="12726">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 name="Google Shape;645;p41"/>
            <p:cNvSpPr/>
            <p:nvPr/>
          </p:nvSpPr>
          <p:spPr>
            <a:xfrm>
              <a:off x="529150" y="2194150"/>
              <a:ext cx="108300" cy="97850"/>
            </a:xfrm>
            <a:custGeom>
              <a:rect b="b" l="l" r="r" t="t"/>
              <a:pathLst>
                <a:path extrusionOk="0" h="3914" w="4332">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 name="Google Shape;646;p41"/>
            <p:cNvSpPr/>
            <p:nvPr/>
          </p:nvSpPr>
          <p:spPr>
            <a:xfrm>
              <a:off x="576875" y="2211900"/>
              <a:ext cx="34050" cy="52700"/>
            </a:xfrm>
            <a:custGeom>
              <a:rect b="b" l="l" r="r" t="t"/>
              <a:pathLst>
                <a:path extrusionOk="0" h="2108" w="1362">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 name="Google Shape;647;p41"/>
            <p:cNvSpPr/>
            <p:nvPr/>
          </p:nvSpPr>
          <p:spPr>
            <a:xfrm>
              <a:off x="620100" y="2171075"/>
              <a:ext cx="19650" cy="17700"/>
            </a:xfrm>
            <a:custGeom>
              <a:rect b="b" l="l" r="r" t="t"/>
              <a:pathLst>
                <a:path extrusionOk="0" h="708" w="786">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 name="Google Shape;648;p41"/>
            <p:cNvSpPr/>
            <p:nvPr/>
          </p:nvSpPr>
          <p:spPr>
            <a:xfrm>
              <a:off x="641050" y="2142550"/>
              <a:ext cx="19650" cy="17750"/>
            </a:xfrm>
            <a:custGeom>
              <a:rect b="b" l="l" r="r" t="t"/>
              <a:pathLst>
                <a:path extrusionOk="0" h="710" w="786">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 name="Google Shape;649;p41"/>
            <p:cNvSpPr/>
            <p:nvPr/>
          </p:nvSpPr>
          <p:spPr>
            <a:xfrm>
              <a:off x="662225" y="2113925"/>
              <a:ext cx="19750" cy="17750"/>
            </a:xfrm>
            <a:custGeom>
              <a:rect b="b" l="l" r="r" t="t"/>
              <a:pathLst>
                <a:path extrusionOk="0" h="710" w="79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68"/>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Market segmentation</a:t>
            </a:r>
            <a:endParaRPr/>
          </a:p>
        </p:txBody>
      </p:sp>
      <p:sp>
        <p:nvSpPr>
          <p:cNvPr id="2134" name="Google Shape;2134;p68"/>
          <p:cNvSpPr txBox="1"/>
          <p:nvPr>
            <p:ph idx="4294967295" type="subTitle"/>
          </p:nvPr>
        </p:nvSpPr>
        <p:spPr>
          <a:xfrm>
            <a:off x="1750200" y="8302800"/>
            <a:ext cx="14787600" cy="7242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2200"/>
              <a:t>Follow the link in the graph to modify its data and then paste the new one here. </a:t>
            </a:r>
            <a:r>
              <a:rPr b="1" lang="en" sz="2200">
                <a:uFill>
                  <a:noFill/>
                </a:uFill>
                <a:hlinkClick r:id="rId3"/>
              </a:rPr>
              <a:t>For more info, click here</a:t>
            </a:r>
            <a:endParaRPr b="1" sz="2200"/>
          </a:p>
        </p:txBody>
      </p:sp>
      <p:sp>
        <p:nvSpPr>
          <p:cNvPr id="2135" name="Google Shape;2135;p68"/>
          <p:cNvSpPr txBox="1"/>
          <p:nvPr/>
        </p:nvSpPr>
        <p:spPr>
          <a:xfrm>
            <a:off x="7945200" y="3312498"/>
            <a:ext cx="4100400" cy="9168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4400">
                <a:solidFill>
                  <a:schemeClr val="dk1"/>
                </a:solidFill>
                <a:latin typeface="Lexend ExtraBold"/>
                <a:ea typeface="Lexend ExtraBold"/>
                <a:cs typeface="Lexend ExtraBold"/>
                <a:sym typeface="Lexend ExtraBold"/>
              </a:rPr>
              <a:t>Venus</a:t>
            </a:r>
            <a:endParaRPr sz="4400">
              <a:solidFill>
                <a:schemeClr val="dk1"/>
              </a:solidFill>
              <a:latin typeface="Lexend ExtraBold"/>
              <a:ea typeface="Lexend ExtraBold"/>
              <a:cs typeface="Lexend ExtraBold"/>
              <a:sym typeface="Lexend ExtraBold"/>
            </a:endParaRPr>
          </a:p>
        </p:txBody>
      </p:sp>
      <p:sp>
        <p:nvSpPr>
          <p:cNvPr id="2136" name="Google Shape;2136;p68"/>
          <p:cNvSpPr txBox="1"/>
          <p:nvPr/>
        </p:nvSpPr>
        <p:spPr>
          <a:xfrm>
            <a:off x="7945200" y="6261627"/>
            <a:ext cx="4100400" cy="9168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4400">
                <a:solidFill>
                  <a:schemeClr val="dk1"/>
                </a:solidFill>
                <a:latin typeface="Lexend ExtraBold"/>
                <a:ea typeface="Lexend ExtraBold"/>
                <a:cs typeface="Lexend ExtraBold"/>
                <a:sym typeface="Lexend ExtraBold"/>
              </a:rPr>
              <a:t>Mars</a:t>
            </a:r>
            <a:endParaRPr sz="4400">
              <a:solidFill>
                <a:schemeClr val="dk1"/>
              </a:solidFill>
              <a:latin typeface="Lexend ExtraBold"/>
              <a:ea typeface="Lexend ExtraBold"/>
              <a:cs typeface="Lexend ExtraBold"/>
              <a:sym typeface="Lexend ExtraBold"/>
            </a:endParaRPr>
          </a:p>
        </p:txBody>
      </p:sp>
      <p:sp>
        <p:nvSpPr>
          <p:cNvPr id="2137" name="Google Shape;2137;p68"/>
          <p:cNvSpPr txBox="1"/>
          <p:nvPr/>
        </p:nvSpPr>
        <p:spPr>
          <a:xfrm>
            <a:off x="12442802" y="3312498"/>
            <a:ext cx="4100400" cy="9168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4400">
                <a:solidFill>
                  <a:schemeClr val="dk1"/>
                </a:solidFill>
                <a:latin typeface="Lexend ExtraBold"/>
                <a:ea typeface="Lexend ExtraBold"/>
                <a:cs typeface="Lexend ExtraBold"/>
                <a:sym typeface="Lexend ExtraBold"/>
              </a:rPr>
              <a:t>Jupiter</a:t>
            </a:r>
            <a:endParaRPr sz="4400">
              <a:solidFill>
                <a:schemeClr val="dk1"/>
              </a:solidFill>
              <a:latin typeface="Lexend ExtraBold"/>
              <a:ea typeface="Lexend ExtraBold"/>
              <a:cs typeface="Lexend ExtraBold"/>
              <a:sym typeface="Lexend ExtraBold"/>
            </a:endParaRPr>
          </a:p>
        </p:txBody>
      </p:sp>
      <p:sp>
        <p:nvSpPr>
          <p:cNvPr id="2138" name="Google Shape;2138;p68"/>
          <p:cNvSpPr txBox="1"/>
          <p:nvPr/>
        </p:nvSpPr>
        <p:spPr>
          <a:xfrm>
            <a:off x="12442802" y="6261627"/>
            <a:ext cx="4100400" cy="9168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4400">
                <a:solidFill>
                  <a:schemeClr val="dk1"/>
                </a:solidFill>
                <a:latin typeface="Lexend ExtraBold"/>
                <a:ea typeface="Lexend ExtraBold"/>
                <a:cs typeface="Lexend ExtraBold"/>
                <a:sym typeface="Lexend ExtraBold"/>
              </a:rPr>
              <a:t>Saturn</a:t>
            </a:r>
            <a:endParaRPr sz="4400">
              <a:solidFill>
                <a:schemeClr val="dk1"/>
              </a:solidFill>
              <a:latin typeface="Lexend ExtraBold"/>
              <a:ea typeface="Lexend ExtraBold"/>
              <a:cs typeface="Lexend ExtraBold"/>
              <a:sym typeface="Lexend ExtraBold"/>
            </a:endParaRPr>
          </a:p>
        </p:txBody>
      </p:sp>
      <p:sp>
        <p:nvSpPr>
          <p:cNvPr id="2139" name="Google Shape;2139;p68"/>
          <p:cNvSpPr txBox="1"/>
          <p:nvPr/>
        </p:nvSpPr>
        <p:spPr>
          <a:xfrm>
            <a:off x="7945200" y="6978652"/>
            <a:ext cx="4100400" cy="1070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1"/>
                </a:solidFill>
                <a:latin typeface="DM Sans"/>
                <a:ea typeface="DM Sans"/>
                <a:cs typeface="DM Sans"/>
                <a:sym typeface="DM Sans"/>
              </a:rPr>
              <a:t>Despite being red, Mars is a cold planet</a:t>
            </a:r>
            <a:endParaRPr sz="2800">
              <a:solidFill>
                <a:schemeClr val="dk1"/>
              </a:solidFill>
              <a:latin typeface="DM Sans"/>
              <a:ea typeface="DM Sans"/>
              <a:cs typeface="DM Sans"/>
              <a:sym typeface="DM Sans"/>
            </a:endParaRPr>
          </a:p>
        </p:txBody>
      </p:sp>
      <p:sp>
        <p:nvSpPr>
          <p:cNvPr id="2140" name="Google Shape;2140;p68"/>
          <p:cNvSpPr txBox="1"/>
          <p:nvPr/>
        </p:nvSpPr>
        <p:spPr>
          <a:xfrm>
            <a:off x="7945200" y="4029239"/>
            <a:ext cx="4100400" cy="1070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1"/>
                </a:solidFill>
                <a:latin typeface="DM Sans"/>
                <a:ea typeface="DM Sans"/>
                <a:cs typeface="DM Sans"/>
                <a:sym typeface="DM Sans"/>
              </a:rPr>
              <a:t>Venus is the second planet from the Sun</a:t>
            </a:r>
            <a:endParaRPr sz="2800">
              <a:solidFill>
                <a:schemeClr val="dk1"/>
              </a:solidFill>
              <a:latin typeface="DM Sans"/>
              <a:ea typeface="DM Sans"/>
              <a:cs typeface="DM Sans"/>
              <a:sym typeface="DM Sans"/>
            </a:endParaRPr>
          </a:p>
        </p:txBody>
      </p:sp>
      <p:sp>
        <p:nvSpPr>
          <p:cNvPr id="2141" name="Google Shape;2141;p68"/>
          <p:cNvSpPr txBox="1"/>
          <p:nvPr/>
        </p:nvSpPr>
        <p:spPr>
          <a:xfrm>
            <a:off x="12442800" y="4029239"/>
            <a:ext cx="4100400" cy="1070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1"/>
                </a:solidFill>
                <a:latin typeface="DM Sans"/>
                <a:ea typeface="DM Sans"/>
                <a:cs typeface="DM Sans"/>
                <a:sym typeface="DM Sans"/>
              </a:rPr>
              <a:t>It’s the biggest planet in the Solar System</a:t>
            </a:r>
            <a:endParaRPr sz="2800">
              <a:solidFill>
                <a:schemeClr val="dk1"/>
              </a:solidFill>
              <a:latin typeface="DM Sans"/>
              <a:ea typeface="DM Sans"/>
              <a:cs typeface="DM Sans"/>
              <a:sym typeface="DM Sans"/>
            </a:endParaRPr>
          </a:p>
        </p:txBody>
      </p:sp>
      <p:sp>
        <p:nvSpPr>
          <p:cNvPr id="2142" name="Google Shape;2142;p68"/>
          <p:cNvSpPr txBox="1"/>
          <p:nvPr/>
        </p:nvSpPr>
        <p:spPr>
          <a:xfrm>
            <a:off x="12442800" y="6978652"/>
            <a:ext cx="4100400" cy="1070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1"/>
                </a:solidFill>
                <a:latin typeface="DM Sans"/>
                <a:ea typeface="DM Sans"/>
                <a:cs typeface="DM Sans"/>
                <a:sym typeface="DM Sans"/>
              </a:rPr>
              <a:t>Saturn is a gas giant and has several rings</a:t>
            </a:r>
            <a:endParaRPr sz="2800">
              <a:solidFill>
                <a:schemeClr val="dk1"/>
              </a:solidFill>
              <a:latin typeface="DM Sans"/>
              <a:ea typeface="DM Sans"/>
              <a:cs typeface="DM Sans"/>
              <a:sym typeface="DM Sans"/>
            </a:endParaRPr>
          </a:p>
        </p:txBody>
      </p:sp>
      <p:sp>
        <p:nvSpPr>
          <p:cNvPr id="2143" name="Google Shape;2143;p68"/>
          <p:cNvSpPr txBox="1"/>
          <p:nvPr/>
        </p:nvSpPr>
        <p:spPr>
          <a:xfrm>
            <a:off x="7945200" y="2657750"/>
            <a:ext cx="4100400" cy="819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5200">
                <a:solidFill>
                  <a:schemeClr val="dk1"/>
                </a:solidFill>
                <a:latin typeface="Lexend ExtraBold"/>
                <a:ea typeface="Lexend ExtraBold"/>
                <a:cs typeface="Lexend ExtraBold"/>
                <a:sym typeface="Lexend ExtraBold"/>
              </a:rPr>
              <a:t>50%</a:t>
            </a:r>
            <a:endParaRPr sz="5200">
              <a:solidFill>
                <a:schemeClr val="dk1"/>
              </a:solidFill>
              <a:latin typeface="Lexend ExtraBold"/>
              <a:ea typeface="Lexend ExtraBold"/>
              <a:cs typeface="Lexend ExtraBold"/>
              <a:sym typeface="Lexend ExtraBold"/>
            </a:endParaRPr>
          </a:p>
        </p:txBody>
      </p:sp>
      <p:sp>
        <p:nvSpPr>
          <p:cNvPr id="2144" name="Google Shape;2144;p68"/>
          <p:cNvSpPr txBox="1"/>
          <p:nvPr/>
        </p:nvSpPr>
        <p:spPr>
          <a:xfrm>
            <a:off x="7945200" y="5606628"/>
            <a:ext cx="4100400" cy="819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5200">
                <a:solidFill>
                  <a:schemeClr val="lt2"/>
                </a:solidFill>
                <a:latin typeface="Lexend ExtraBold"/>
                <a:ea typeface="Lexend ExtraBold"/>
                <a:cs typeface="Lexend ExtraBold"/>
                <a:sym typeface="Lexend ExtraBold"/>
              </a:rPr>
              <a:t>10%</a:t>
            </a:r>
            <a:endParaRPr sz="5200">
              <a:solidFill>
                <a:schemeClr val="lt2"/>
              </a:solidFill>
              <a:latin typeface="Lexend ExtraBold"/>
              <a:ea typeface="Lexend ExtraBold"/>
              <a:cs typeface="Lexend ExtraBold"/>
              <a:sym typeface="Lexend ExtraBold"/>
            </a:endParaRPr>
          </a:p>
        </p:txBody>
      </p:sp>
      <p:sp>
        <p:nvSpPr>
          <p:cNvPr id="2145" name="Google Shape;2145;p68"/>
          <p:cNvSpPr txBox="1"/>
          <p:nvPr/>
        </p:nvSpPr>
        <p:spPr>
          <a:xfrm>
            <a:off x="12442802" y="2657750"/>
            <a:ext cx="4100400" cy="819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5200">
                <a:solidFill>
                  <a:schemeClr val="accent2"/>
                </a:solidFill>
                <a:latin typeface="Lexend ExtraBold"/>
                <a:ea typeface="Lexend ExtraBold"/>
                <a:cs typeface="Lexend ExtraBold"/>
                <a:sym typeface="Lexend ExtraBold"/>
              </a:rPr>
              <a:t>25%</a:t>
            </a:r>
            <a:endParaRPr sz="5200">
              <a:solidFill>
                <a:schemeClr val="accent2"/>
              </a:solidFill>
              <a:latin typeface="Lexend ExtraBold"/>
              <a:ea typeface="Lexend ExtraBold"/>
              <a:cs typeface="Lexend ExtraBold"/>
              <a:sym typeface="Lexend ExtraBold"/>
            </a:endParaRPr>
          </a:p>
        </p:txBody>
      </p:sp>
      <p:sp>
        <p:nvSpPr>
          <p:cNvPr id="2146" name="Google Shape;2146;p68"/>
          <p:cNvSpPr txBox="1"/>
          <p:nvPr/>
        </p:nvSpPr>
        <p:spPr>
          <a:xfrm>
            <a:off x="12442802" y="5606628"/>
            <a:ext cx="4100400" cy="819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5200">
                <a:solidFill>
                  <a:schemeClr val="accent1"/>
                </a:solidFill>
                <a:latin typeface="Lexend ExtraBold"/>
                <a:ea typeface="Lexend ExtraBold"/>
                <a:cs typeface="Lexend ExtraBold"/>
                <a:sym typeface="Lexend ExtraBold"/>
              </a:rPr>
              <a:t>15%</a:t>
            </a:r>
            <a:endParaRPr sz="5200">
              <a:solidFill>
                <a:schemeClr val="accent1"/>
              </a:solidFill>
              <a:latin typeface="Lexend ExtraBold"/>
              <a:ea typeface="Lexend ExtraBold"/>
              <a:cs typeface="Lexend ExtraBold"/>
              <a:sym typeface="Lexend ExtraBold"/>
            </a:endParaRPr>
          </a:p>
        </p:txBody>
      </p:sp>
      <p:pic>
        <p:nvPicPr>
          <p:cNvPr id="2147" name="Google Shape;2147;p68" title="Chart">
            <a:hlinkClick r:id="rId4"/>
          </p:cNvPr>
          <p:cNvPicPr preferRelativeResize="0"/>
          <p:nvPr/>
        </p:nvPicPr>
        <p:blipFill>
          <a:blip r:embed="rId5">
            <a:alphaModFix/>
          </a:blip>
          <a:stretch>
            <a:fillRect/>
          </a:stretch>
        </p:blipFill>
        <p:spPr>
          <a:xfrm>
            <a:off x="1744800" y="2340250"/>
            <a:ext cx="6056200" cy="5835949"/>
          </a:xfrm>
          <a:prstGeom prst="rect">
            <a:avLst/>
          </a:prstGeom>
          <a:noFill/>
          <a:ln>
            <a:noFill/>
          </a:ln>
        </p:spPr>
      </p:pic>
      <p:grpSp>
        <p:nvGrpSpPr>
          <p:cNvPr id="2148" name="Google Shape;2148;p68"/>
          <p:cNvGrpSpPr/>
          <p:nvPr/>
        </p:nvGrpSpPr>
        <p:grpSpPr>
          <a:xfrm>
            <a:off x="1239469" y="1075148"/>
            <a:ext cx="1934541" cy="1655626"/>
            <a:chOff x="255410" y="2108637"/>
            <a:chExt cx="967270" cy="827813"/>
          </a:xfrm>
        </p:grpSpPr>
        <p:sp>
          <p:nvSpPr>
            <p:cNvPr id="2149" name="Google Shape;2149;p68"/>
            <p:cNvSpPr/>
            <p:nvPr/>
          </p:nvSpPr>
          <p:spPr>
            <a:xfrm rot="770040">
              <a:off x="526449" y="2171107"/>
              <a:ext cx="633760" cy="633722"/>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150" name="Google Shape;2150;p68"/>
            <p:cNvGrpSpPr/>
            <p:nvPr/>
          </p:nvGrpSpPr>
          <p:grpSpPr>
            <a:xfrm rot="709984">
              <a:off x="304009" y="2289072"/>
              <a:ext cx="870064" cy="564164"/>
              <a:chOff x="3861980" y="1963565"/>
              <a:chExt cx="555640" cy="360287"/>
            </a:xfrm>
          </p:grpSpPr>
          <p:sp>
            <p:nvSpPr>
              <p:cNvPr id="2151" name="Google Shape;2151;p68"/>
              <p:cNvSpPr/>
              <p:nvPr/>
            </p:nvSpPr>
            <p:spPr>
              <a:xfrm>
                <a:off x="3861980" y="1963565"/>
                <a:ext cx="555640" cy="317240"/>
              </a:xfrm>
              <a:custGeom>
                <a:rect b="b" l="l" r="r" t="t"/>
                <a:pathLst>
                  <a:path extrusionOk="0" h="4724" w="8274">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2" name="Google Shape;2152;p68"/>
              <p:cNvSpPr/>
              <p:nvPr/>
            </p:nvSpPr>
            <p:spPr>
              <a:xfrm>
                <a:off x="4083524" y="2135548"/>
                <a:ext cx="266941" cy="13498"/>
              </a:xfrm>
              <a:custGeom>
                <a:rect b="b" l="l" r="r" t="t"/>
                <a:pathLst>
                  <a:path extrusionOk="0" h="201" w="3975">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3" name="Google Shape;2153;p68"/>
              <p:cNvSpPr/>
              <p:nvPr/>
            </p:nvSpPr>
            <p:spPr>
              <a:xfrm>
                <a:off x="4084397" y="2188467"/>
                <a:ext cx="264389" cy="13498"/>
              </a:xfrm>
              <a:custGeom>
                <a:rect b="b" l="l" r="r" t="t"/>
                <a:pathLst>
                  <a:path extrusionOk="0" h="201" w="3937">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4" name="Google Shape;2154;p68"/>
              <p:cNvSpPr/>
              <p:nvPr/>
            </p:nvSpPr>
            <p:spPr>
              <a:xfrm>
                <a:off x="4118780" y="2274022"/>
                <a:ext cx="58828" cy="49829"/>
              </a:xfrm>
              <a:custGeom>
                <a:rect b="b" l="l" r="r" t="t"/>
                <a:pathLst>
                  <a:path extrusionOk="0" h="742" w="876">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68"/>
              <p:cNvSpPr/>
              <p:nvPr/>
            </p:nvSpPr>
            <p:spPr>
              <a:xfrm>
                <a:off x="4278274" y="2274022"/>
                <a:ext cx="58761" cy="49829"/>
              </a:xfrm>
              <a:custGeom>
                <a:rect b="b" l="l" r="r" t="t"/>
                <a:pathLst>
                  <a:path extrusionOk="0" h="742" w="875">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156" name="Google Shape;2156;p68"/>
          <p:cNvGrpSpPr/>
          <p:nvPr/>
        </p:nvGrpSpPr>
        <p:grpSpPr>
          <a:xfrm>
            <a:off x="15185885" y="890068"/>
            <a:ext cx="1242048" cy="787208"/>
            <a:chOff x="6996643" y="936734"/>
            <a:chExt cx="621024" cy="393604"/>
          </a:xfrm>
        </p:grpSpPr>
        <p:sp>
          <p:nvSpPr>
            <p:cNvPr id="2157" name="Google Shape;2157;p68"/>
            <p:cNvSpPr/>
            <p:nvPr/>
          </p:nvSpPr>
          <p:spPr>
            <a:xfrm>
              <a:off x="6996643" y="936734"/>
              <a:ext cx="621024" cy="393604"/>
            </a:xfrm>
            <a:custGeom>
              <a:rect b="b" l="l" r="r" t="t"/>
              <a:pathLst>
                <a:path extrusionOk="0" h="5862" w="9249">
                  <a:moveTo>
                    <a:pt x="625" y="1"/>
                  </a:moveTo>
                  <a:cubicBezTo>
                    <a:pt x="288" y="1"/>
                    <a:pt x="13" y="251"/>
                    <a:pt x="1" y="588"/>
                  </a:cubicBezTo>
                  <a:lnTo>
                    <a:pt x="1" y="5862"/>
                  </a:lnTo>
                  <a:lnTo>
                    <a:pt x="1088" y="4974"/>
                  </a:lnTo>
                  <a:lnTo>
                    <a:pt x="8623" y="4974"/>
                  </a:lnTo>
                  <a:cubicBezTo>
                    <a:pt x="8961" y="4974"/>
                    <a:pt x="9236" y="4712"/>
                    <a:pt x="9248" y="4387"/>
                  </a:cubicBezTo>
                  <a:lnTo>
                    <a:pt x="9248" y="588"/>
                  </a:lnTo>
                  <a:cubicBezTo>
                    <a:pt x="9236" y="251"/>
                    <a:pt x="8961" y="1"/>
                    <a:pt x="8623" y="1"/>
                  </a:cubicBezTo>
                  <a:close/>
                </a:path>
              </a:pathLst>
            </a:cu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68"/>
            <p:cNvSpPr/>
            <p:nvPr/>
          </p:nvSpPr>
          <p:spPr>
            <a:xfrm>
              <a:off x="7254278" y="1017241"/>
              <a:ext cx="121734" cy="168064"/>
            </a:xfrm>
            <a:custGeom>
              <a:rect b="b" l="l" r="r" t="t"/>
              <a:pathLst>
                <a:path extrusionOk="0" h="2503" w="1813">
                  <a:moveTo>
                    <a:pt x="1257" y="1"/>
                  </a:moveTo>
                  <a:cubicBezTo>
                    <a:pt x="986" y="1"/>
                    <a:pt x="740" y="112"/>
                    <a:pt x="550" y="314"/>
                  </a:cubicBezTo>
                  <a:cubicBezTo>
                    <a:pt x="387" y="476"/>
                    <a:pt x="287" y="701"/>
                    <a:pt x="237" y="939"/>
                  </a:cubicBezTo>
                  <a:lnTo>
                    <a:pt x="0" y="939"/>
                  </a:lnTo>
                  <a:lnTo>
                    <a:pt x="0" y="1126"/>
                  </a:lnTo>
                  <a:lnTo>
                    <a:pt x="212" y="1126"/>
                  </a:lnTo>
                  <a:cubicBezTo>
                    <a:pt x="212" y="1176"/>
                    <a:pt x="212" y="1226"/>
                    <a:pt x="212" y="1289"/>
                  </a:cubicBezTo>
                  <a:lnTo>
                    <a:pt x="212" y="1351"/>
                  </a:lnTo>
                  <a:lnTo>
                    <a:pt x="0" y="1351"/>
                  </a:lnTo>
                  <a:lnTo>
                    <a:pt x="0" y="1526"/>
                  </a:lnTo>
                  <a:lnTo>
                    <a:pt x="225" y="1526"/>
                  </a:lnTo>
                  <a:cubicBezTo>
                    <a:pt x="250" y="1764"/>
                    <a:pt x="350" y="1988"/>
                    <a:pt x="500" y="2176"/>
                  </a:cubicBezTo>
                  <a:cubicBezTo>
                    <a:pt x="679" y="2379"/>
                    <a:pt x="937" y="2502"/>
                    <a:pt x="1210" y="2502"/>
                  </a:cubicBezTo>
                  <a:cubicBezTo>
                    <a:pt x="1223" y="2502"/>
                    <a:pt x="1237" y="2501"/>
                    <a:pt x="1250" y="2501"/>
                  </a:cubicBezTo>
                  <a:cubicBezTo>
                    <a:pt x="1267" y="2502"/>
                    <a:pt x="1284" y="2502"/>
                    <a:pt x="1301" y="2502"/>
                  </a:cubicBezTo>
                  <a:cubicBezTo>
                    <a:pt x="1483" y="2502"/>
                    <a:pt x="1663" y="2442"/>
                    <a:pt x="1812" y="2351"/>
                  </a:cubicBezTo>
                  <a:lnTo>
                    <a:pt x="1762" y="2113"/>
                  </a:lnTo>
                  <a:cubicBezTo>
                    <a:pt x="1625" y="2188"/>
                    <a:pt x="1462" y="2226"/>
                    <a:pt x="1312" y="2238"/>
                  </a:cubicBezTo>
                  <a:cubicBezTo>
                    <a:pt x="1112" y="2238"/>
                    <a:pt x="925" y="2163"/>
                    <a:pt x="775" y="2013"/>
                  </a:cubicBezTo>
                  <a:cubicBezTo>
                    <a:pt x="662" y="1876"/>
                    <a:pt x="587" y="1714"/>
                    <a:pt x="575" y="1526"/>
                  </a:cubicBezTo>
                  <a:lnTo>
                    <a:pt x="1637" y="1526"/>
                  </a:lnTo>
                  <a:lnTo>
                    <a:pt x="1637" y="1339"/>
                  </a:lnTo>
                  <a:lnTo>
                    <a:pt x="550" y="1339"/>
                  </a:lnTo>
                  <a:lnTo>
                    <a:pt x="550" y="1276"/>
                  </a:lnTo>
                  <a:lnTo>
                    <a:pt x="550" y="1126"/>
                  </a:lnTo>
                  <a:lnTo>
                    <a:pt x="1625" y="1126"/>
                  </a:lnTo>
                  <a:lnTo>
                    <a:pt x="1625" y="939"/>
                  </a:lnTo>
                  <a:lnTo>
                    <a:pt x="587" y="939"/>
                  </a:lnTo>
                  <a:cubicBezTo>
                    <a:pt x="612" y="764"/>
                    <a:pt x="687" y="601"/>
                    <a:pt x="800" y="464"/>
                  </a:cubicBezTo>
                  <a:cubicBezTo>
                    <a:pt x="927" y="336"/>
                    <a:pt x="1087" y="263"/>
                    <a:pt x="1259" y="263"/>
                  </a:cubicBezTo>
                  <a:cubicBezTo>
                    <a:pt x="1273" y="263"/>
                    <a:pt x="1286" y="263"/>
                    <a:pt x="1300" y="264"/>
                  </a:cubicBezTo>
                  <a:cubicBezTo>
                    <a:pt x="1450" y="264"/>
                    <a:pt x="1587" y="289"/>
                    <a:pt x="1712" y="364"/>
                  </a:cubicBezTo>
                  <a:lnTo>
                    <a:pt x="1787" y="114"/>
                  </a:lnTo>
                  <a:cubicBezTo>
                    <a:pt x="1637" y="39"/>
                    <a:pt x="1475" y="1"/>
                    <a:pt x="1300" y="1"/>
                  </a:cubicBezTo>
                  <a:cubicBezTo>
                    <a:pt x="1285" y="1"/>
                    <a:pt x="1271" y="1"/>
                    <a:pt x="12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59" name="Google Shape;2159;p68"/>
          <p:cNvSpPr/>
          <p:nvPr/>
        </p:nvSpPr>
        <p:spPr>
          <a:xfrm>
            <a:off x="4527006" y="5032483"/>
            <a:ext cx="491770" cy="451483"/>
          </a:xfrm>
          <a:custGeom>
            <a:rect b="b" l="l" r="r" t="t"/>
            <a:pathLst>
              <a:path extrusionOk="0" h="3362" w="3662">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69"/>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Use some i</a:t>
            </a:r>
            <a:r>
              <a:rPr lang="en"/>
              <a:t>nfographics</a:t>
            </a:r>
            <a:endParaRPr/>
          </a:p>
        </p:txBody>
      </p:sp>
      <p:sp>
        <p:nvSpPr>
          <p:cNvPr id="2165" name="Google Shape;2165;p69"/>
          <p:cNvSpPr txBox="1"/>
          <p:nvPr/>
        </p:nvSpPr>
        <p:spPr>
          <a:xfrm>
            <a:off x="10449650" y="3189200"/>
            <a:ext cx="3772200" cy="10704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Lexend ExtraBold"/>
                <a:ea typeface="Lexend ExtraBold"/>
                <a:cs typeface="Lexend ExtraBold"/>
                <a:sym typeface="Lexend ExtraBold"/>
              </a:rPr>
              <a:t>Jupiter</a:t>
            </a:r>
            <a:endParaRPr sz="4000">
              <a:solidFill>
                <a:schemeClr val="dk2"/>
              </a:solidFill>
              <a:latin typeface="Lexend ExtraBold"/>
              <a:ea typeface="Lexend ExtraBold"/>
              <a:cs typeface="Lexend ExtraBold"/>
              <a:sym typeface="Lexend ExtraBold"/>
            </a:endParaRPr>
          </a:p>
        </p:txBody>
      </p:sp>
      <p:sp>
        <p:nvSpPr>
          <p:cNvPr id="2166" name="Google Shape;2166;p69"/>
          <p:cNvSpPr txBox="1"/>
          <p:nvPr/>
        </p:nvSpPr>
        <p:spPr>
          <a:xfrm>
            <a:off x="10449650" y="5097300"/>
            <a:ext cx="3772200" cy="10704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Lexend ExtraBold"/>
                <a:ea typeface="Lexend ExtraBold"/>
                <a:cs typeface="Lexend ExtraBold"/>
                <a:sym typeface="Lexend ExtraBold"/>
              </a:rPr>
              <a:t>Saturn</a:t>
            </a:r>
            <a:endParaRPr sz="4000">
              <a:solidFill>
                <a:schemeClr val="dk2"/>
              </a:solidFill>
              <a:latin typeface="Lexend ExtraBold"/>
              <a:ea typeface="Lexend ExtraBold"/>
              <a:cs typeface="Lexend ExtraBold"/>
              <a:sym typeface="Lexend ExtraBold"/>
            </a:endParaRPr>
          </a:p>
        </p:txBody>
      </p:sp>
      <p:sp>
        <p:nvSpPr>
          <p:cNvPr id="2167" name="Google Shape;2167;p69"/>
          <p:cNvSpPr txBox="1"/>
          <p:nvPr/>
        </p:nvSpPr>
        <p:spPr>
          <a:xfrm>
            <a:off x="5049368" y="3189200"/>
            <a:ext cx="4988400" cy="1070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Jupiter is</a:t>
            </a:r>
            <a:r>
              <a:rPr lang="en" sz="2800">
                <a:solidFill>
                  <a:schemeClr val="dk1"/>
                </a:solidFill>
                <a:latin typeface="DM Sans"/>
                <a:ea typeface="DM Sans"/>
                <a:cs typeface="DM Sans"/>
                <a:sym typeface="DM Sans"/>
              </a:rPr>
              <a:t> the biggest planet in the Solar System</a:t>
            </a:r>
            <a:endParaRPr sz="2800">
              <a:solidFill>
                <a:schemeClr val="dk1"/>
              </a:solidFill>
              <a:latin typeface="DM Sans"/>
              <a:ea typeface="DM Sans"/>
              <a:cs typeface="DM Sans"/>
              <a:sym typeface="DM Sans"/>
            </a:endParaRPr>
          </a:p>
        </p:txBody>
      </p:sp>
      <p:sp>
        <p:nvSpPr>
          <p:cNvPr id="2168" name="Google Shape;2168;p69"/>
          <p:cNvSpPr txBox="1"/>
          <p:nvPr/>
        </p:nvSpPr>
        <p:spPr>
          <a:xfrm>
            <a:off x="5049368" y="5097592"/>
            <a:ext cx="4988400" cy="1070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Saturn is a gas giant and has several rings</a:t>
            </a:r>
            <a:endParaRPr sz="2800">
              <a:solidFill>
                <a:schemeClr val="dk1"/>
              </a:solidFill>
              <a:latin typeface="DM Sans"/>
              <a:ea typeface="DM Sans"/>
              <a:cs typeface="DM Sans"/>
              <a:sym typeface="DM Sans"/>
            </a:endParaRPr>
          </a:p>
        </p:txBody>
      </p:sp>
      <p:sp>
        <p:nvSpPr>
          <p:cNvPr id="2169" name="Google Shape;2169;p69"/>
          <p:cNvSpPr txBox="1"/>
          <p:nvPr/>
        </p:nvSpPr>
        <p:spPr>
          <a:xfrm>
            <a:off x="10449650" y="7005700"/>
            <a:ext cx="3772200" cy="10704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Lexend ExtraBold"/>
                <a:ea typeface="Lexend ExtraBold"/>
                <a:cs typeface="Lexend ExtraBold"/>
                <a:sym typeface="Lexend ExtraBold"/>
              </a:rPr>
              <a:t>Mars</a:t>
            </a:r>
            <a:endParaRPr sz="4000">
              <a:solidFill>
                <a:schemeClr val="dk2"/>
              </a:solidFill>
              <a:latin typeface="Lexend ExtraBold"/>
              <a:ea typeface="Lexend ExtraBold"/>
              <a:cs typeface="Lexend ExtraBold"/>
              <a:sym typeface="Lexend ExtraBold"/>
            </a:endParaRPr>
          </a:p>
        </p:txBody>
      </p:sp>
      <p:sp>
        <p:nvSpPr>
          <p:cNvPr id="2170" name="Google Shape;2170;p69"/>
          <p:cNvSpPr txBox="1"/>
          <p:nvPr/>
        </p:nvSpPr>
        <p:spPr>
          <a:xfrm>
            <a:off x="5049368" y="7006000"/>
            <a:ext cx="4988400" cy="1070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Despite being red, Mars is actually a cold planet</a:t>
            </a:r>
            <a:endParaRPr sz="2800">
              <a:solidFill>
                <a:schemeClr val="dk1"/>
              </a:solidFill>
              <a:latin typeface="DM Sans"/>
              <a:ea typeface="DM Sans"/>
              <a:cs typeface="DM Sans"/>
              <a:sym typeface="DM Sans"/>
            </a:endParaRPr>
          </a:p>
        </p:txBody>
      </p:sp>
      <p:sp>
        <p:nvSpPr>
          <p:cNvPr id="2171" name="Google Shape;2171;p69"/>
          <p:cNvSpPr/>
          <p:nvPr/>
        </p:nvSpPr>
        <p:spPr>
          <a:xfrm>
            <a:off x="15147825" y="4828813"/>
            <a:ext cx="1607400" cy="1607400"/>
          </a:xfrm>
          <a:prstGeom prst="roundRect">
            <a:avLst>
              <a:gd fmla="val 5585"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172" name="Google Shape;2172;p69"/>
          <p:cNvGrpSpPr/>
          <p:nvPr/>
        </p:nvGrpSpPr>
        <p:grpSpPr>
          <a:xfrm>
            <a:off x="15614550" y="5345696"/>
            <a:ext cx="673929" cy="573665"/>
            <a:chOff x="5645200" y="879425"/>
            <a:chExt cx="478575" cy="407375"/>
          </a:xfrm>
        </p:grpSpPr>
        <p:sp>
          <p:nvSpPr>
            <p:cNvPr id="2173" name="Google Shape;2173;p6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174" name="Google Shape;2174;p6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175" name="Google Shape;2175;p6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176" name="Google Shape;2176;p6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177" name="Google Shape;2177;p6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178" name="Google Shape;2178;p6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cxnSp>
        <p:nvCxnSpPr>
          <p:cNvPr id="2179" name="Google Shape;2179;p69"/>
          <p:cNvCxnSpPr>
            <a:stCxn id="2171" idx="1"/>
            <a:endCxn id="2165" idx="3"/>
          </p:cNvCxnSpPr>
          <p:nvPr/>
        </p:nvCxnSpPr>
        <p:spPr>
          <a:xfrm rot="10800000">
            <a:off x="14221725" y="3724513"/>
            <a:ext cx="926100" cy="1908000"/>
          </a:xfrm>
          <a:prstGeom prst="bentConnector3">
            <a:avLst>
              <a:gd fmla="val 50009" name="adj1"/>
            </a:avLst>
          </a:prstGeom>
          <a:noFill/>
          <a:ln cap="flat" cmpd="sng" w="9525">
            <a:solidFill>
              <a:schemeClr val="dk1"/>
            </a:solidFill>
            <a:prstDash val="solid"/>
            <a:round/>
            <a:headEnd len="med" w="med" type="none"/>
            <a:tailEnd len="med" w="med" type="none"/>
          </a:ln>
        </p:spPr>
      </p:cxnSp>
      <p:cxnSp>
        <p:nvCxnSpPr>
          <p:cNvPr id="2180" name="Google Shape;2180;p69"/>
          <p:cNvCxnSpPr>
            <a:stCxn id="2171" idx="1"/>
            <a:endCxn id="2169" idx="3"/>
          </p:cNvCxnSpPr>
          <p:nvPr/>
        </p:nvCxnSpPr>
        <p:spPr>
          <a:xfrm flipH="1">
            <a:off x="14221725" y="5632513"/>
            <a:ext cx="926100" cy="1908300"/>
          </a:xfrm>
          <a:prstGeom prst="bentConnector3">
            <a:avLst>
              <a:gd fmla="val 50009" name="adj1"/>
            </a:avLst>
          </a:prstGeom>
          <a:noFill/>
          <a:ln cap="flat" cmpd="sng" w="9525">
            <a:solidFill>
              <a:schemeClr val="dk1"/>
            </a:solidFill>
            <a:prstDash val="solid"/>
            <a:round/>
            <a:headEnd len="med" w="med" type="none"/>
            <a:tailEnd len="med" w="med" type="none"/>
          </a:ln>
        </p:spPr>
      </p:cxnSp>
      <p:cxnSp>
        <p:nvCxnSpPr>
          <p:cNvPr id="2181" name="Google Shape;2181;p69"/>
          <p:cNvCxnSpPr>
            <a:stCxn id="2171" idx="1"/>
            <a:endCxn id="2166" idx="3"/>
          </p:cNvCxnSpPr>
          <p:nvPr/>
        </p:nvCxnSpPr>
        <p:spPr>
          <a:xfrm rot="10800000">
            <a:off x="14221725" y="5632513"/>
            <a:ext cx="926100" cy="0"/>
          </a:xfrm>
          <a:prstGeom prst="straightConnector1">
            <a:avLst/>
          </a:prstGeom>
          <a:noFill/>
          <a:ln cap="flat" cmpd="sng" w="9525">
            <a:solidFill>
              <a:schemeClr val="dk1"/>
            </a:solidFill>
            <a:prstDash val="solid"/>
            <a:round/>
            <a:headEnd len="med" w="med" type="none"/>
            <a:tailEnd len="med" w="med" type="none"/>
          </a:ln>
        </p:spPr>
      </p:cxnSp>
      <p:grpSp>
        <p:nvGrpSpPr>
          <p:cNvPr id="2182" name="Google Shape;2182;p69"/>
          <p:cNvGrpSpPr/>
          <p:nvPr/>
        </p:nvGrpSpPr>
        <p:grpSpPr>
          <a:xfrm>
            <a:off x="1532758" y="3112817"/>
            <a:ext cx="1223197" cy="1223197"/>
            <a:chOff x="1284275" y="1325325"/>
            <a:chExt cx="1619700" cy="1619700"/>
          </a:xfrm>
        </p:grpSpPr>
        <p:sp>
          <p:nvSpPr>
            <p:cNvPr id="2183" name="Google Shape;2183;p69"/>
            <p:cNvSpPr/>
            <p:nvPr/>
          </p:nvSpPr>
          <p:spPr>
            <a:xfrm>
              <a:off x="1284275" y="1325325"/>
              <a:ext cx="1619700" cy="1619700"/>
            </a:xfrm>
            <a:prstGeom prst="donut">
              <a:avLst>
                <a:gd fmla="val 25000" name="adj"/>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69"/>
            <p:cNvSpPr/>
            <p:nvPr/>
          </p:nvSpPr>
          <p:spPr>
            <a:xfrm flipH="1" rot="5400000">
              <a:off x="1284275" y="1325325"/>
              <a:ext cx="1619700" cy="1619700"/>
            </a:xfrm>
            <a:prstGeom prst="blockArc">
              <a:avLst>
                <a:gd fmla="val 12896425" name="adj1"/>
                <a:gd fmla="val 0" name="adj2"/>
                <a:gd fmla="val 25000" name="adj3"/>
              </a:avLst>
            </a:prstGeom>
            <a:solidFill>
              <a:schemeClr val="lt2"/>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85" name="Google Shape;2185;p69"/>
          <p:cNvGrpSpPr/>
          <p:nvPr/>
        </p:nvGrpSpPr>
        <p:grpSpPr>
          <a:xfrm>
            <a:off x="1532758" y="5021217"/>
            <a:ext cx="1223197" cy="1223197"/>
            <a:chOff x="1284275" y="1325325"/>
            <a:chExt cx="1619700" cy="1619700"/>
          </a:xfrm>
        </p:grpSpPr>
        <p:sp>
          <p:nvSpPr>
            <p:cNvPr id="2186" name="Google Shape;2186;p69"/>
            <p:cNvSpPr/>
            <p:nvPr/>
          </p:nvSpPr>
          <p:spPr>
            <a:xfrm>
              <a:off x="1284275" y="1325325"/>
              <a:ext cx="1619700" cy="1619700"/>
            </a:xfrm>
            <a:prstGeom prst="donut">
              <a:avLst>
                <a:gd fmla="val 25000" name="adj"/>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69"/>
            <p:cNvSpPr/>
            <p:nvPr/>
          </p:nvSpPr>
          <p:spPr>
            <a:xfrm flipH="1" rot="5400000">
              <a:off x="1284275" y="1325325"/>
              <a:ext cx="1619700" cy="1619700"/>
            </a:xfrm>
            <a:prstGeom prst="blockArc">
              <a:avLst>
                <a:gd fmla="val 19016499" name="adj1"/>
                <a:gd fmla="val 0" name="adj2"/>
                <a:gd fmla="val 25000" name="adj3"/>
              </a:avLst>
            </a:prstGeom>
            <a:solidFill>
              <a:schemeClr val="accen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88" name="Google Shape;2188;p69"/>
          <p:cNvGrpSpPr/>
          <p:nvPr/>
        </p:nvGrpSpPr>
        <p:grpSpPr>
          <a:xfrm>
            <a:off x="1532758" y="6929617"/>
            <a:ext cx="1223197" cy="1223197"/>
            <a:chOff x="1284275" y="1325325"/>
            <a:chExt cx="1619700" cy="1619700"/>
          </a:xfrm>
        </p:grpSpPr>
        <p:sp>
          <p:nvSpPr>
            <p:cNvPr id="2189" name="Google Shape;2189;p69"/>
            <p:cNvSpPr/>
            <p:nvPr/>
          </p:nvSpPr>
          <p:spPr>
            <a:xfrm>
              <a:off x="1284275" y="1325325"/>
              <a:ext cx="1619700" cy="1619700"/>
            </a:xfrm>
            <a:prstGeom prst="donut">
              <a:avLst>
                <a:gd fmla="val 25000" name="adj"/>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69"/>
            <p:cNvSpPr/>
            <p:nvPr/>
          </p:nvSpPr>
          <p:spPr>
            <a:xfrm flipH="1" rot="5400000">
              <a:off x="1284275" y="1325325"/>
              <a:ext cx="1619700" cy="1619700"/>
            </a:xfrm>
            <a:prstGeom prst="blockArc">
              <a:avLst>
                <a:gd fmla="val 10794784" name="adj1"/>
                <a:gd fmla="val 0" name="adj2"/>
                <a:gd fmla="val 25000" name="adj3"/>
              </a:avLst>
            </a:prstGeom>
            <a:solidFill>
              <a:schemeClr val="accent2"/>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91" name="Google Shape;2191;p69"/>
          <p:cNvSpPr txBox="1"/>
          <p:nvPr/>
        </p:nvSpPr>
        <p:spPr>
          <a:xfrm>
            <a:off x="2925800" y="3189200"/>
            <a:ext cx="1953600" cy="1070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40%</a:t>
            </a:r>
            <a:endParaRPr sz="4400">
              <a:solidFill>
                <a:schemeClr val="dk1"/>
              </a:solidFill>
              <a:latin typeface="Lexend ExtraBold"/>
              <a:ea typeface="Lexend ExtraBold"/>
              <a:cs typeface="Lexend ExtraBold"/>
              <a:sym typeface="Lexend ExtraBold"/>
            </a:endParaRPr>
          </a:p>
        </p:txBody>
      </p:sp>
      <p:sp>
        <p:nvSpPr>
          <p:cNvPr id="2192" name="Google Shape;2192;p69"/>
          <p:cNvSpPr txBox="1"/>
          <p:nvPr/>
        </p:nvSpPr>
        <p:spPr>
          <a:xfrm>
            <a:off x="2925800" y="5097300"/>
            <a:ext cx="1953600" cy="1070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1</a:t>
            </a:r>
            <a:r>
              <a:rPr lang="en" sz="4400">
                <a:solidFill>
                  <a:schemeClr val="dk1"/>
                </a:solidFill>
                <a:latin typeface="Lexend ExtraBold"/>
                <a:ea typeface="Lexend ExtraBold"/>
                <a:cs typeface="Lexend ExtraBold"/>
                <a:sym typeface="Lexend ExtraBold"/>
              </a:rPr>
              <a:t>0%</a:t>
            </a:r>
            <a:endParaRPr sz="4400">
              <a:solidFill>
                <a:schemeClr val="dk1"/>
              </a:solidFill>
              <a:latin typeface="Lexend ExtraBold"/>
              <a:ea typeface="Lexend ExtraBold"/>
              <a:cs typeface="Lexend ExtraBold"/>
              <a:sym typeface="Lexend ExtraBold"/>
            </a:endParaRPr>
          </a:p>
        </p:txBody>
      </p:sp>
      <p:sp>
        <p:nvSpPr>
          <p:cNvPr id="2193" name="Google Shape;2193;p69"/>
          <p:cNvSpPr txBox="1"/>
          <p:nvPr/>
        </p:nvSpPr>
        <p:spPr>
          <a:xfrm>
            <a:off x="2925800" y="7005400"/>
            <a:ext cx="1953600" cy="1070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ExtraBold"/>
                <a:ea typeface="Lexend ExtraBold"/>
                <a:cs typeface="Lexend ExtraBold"/>
                <a:sym typeface="Lexend ExtraBold"/>
              </a:rPr>
              <a:t>50%</a:t>
            </a:r>
            <a:endParaRPr sz="4400">
              <a:solidFill>
                <a:schemeClr val="dk1"/>
              </a:solidFill>
              <a:latin typeface="Lexend ExtraBold"/>
              <a:ea typeface="Lexend ExtraBold"/>
              <a:cs typeface="Lexend ExtraBold"/>
              <a:sym typeface="Lexend ExtraBold"/>
            </a:endParaRPr>
          </a:p>
        </p:txBody>
      </p:sp>
      <p:grpSp>
        <p:nvGrpSpPr>
          <p:cNvPr id="2194" name="Google Shape;2194;p69"/>
          <p:cNvGrpSpPr/>
          <p:nvPr/>
        </p:nvGrpSpPr>
        <p:grpSpPr>
          <a:xfrm flipH="1" rot="-433983">
            <a:off x="1611864" y="100439"/>
            <a:ext cx="1681892" cy="1362920"/>
            <a:chOff x="3809935" y="3450645"/>
            <a:chExt cx="840982" cy="681489"/>
          </a:xfrm>
        </p:grpSpPr>
        <p:sp>
          <p:nvSpPr>
            <p:cNvPr id="2195" name="Google Shape;2195;p69"/>
            <p:cNvSpPr/>
            <p:nvPr/>
          </p:nvSpPr>
          <p:spPr>
            <a:xfrm>
              <a:off x="3869568" y="3513569"/>
              <a:ext cx="781348" cy="618565"/>
            </a:xfrm>
            <a:custGeom>
              <a:rect b="b" l="l" r="r" t="t"/>
              <a:pathLst>
                <a:path extrusionOk="0" h="9211" w="11635">
                  <a:moveTo>
                    <a:pt x="0" y="0"/>
                  </a:moveTo>
                  <a:lnTo>
                    <a:pt x="0" y="9210"/>
                  </a:lnTo>
                  <a:lnTo>
                    <a:pt x="11635" y="9210"/>
                  </a:lnTo>
                  <a:lnTo>
                    <a:pt x="1163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69"/>
            <p:cNvSpPr/>
            <p:nvPr/>
          </p:nvSpPr>
          <p:spPr>
            <a:xfrm>
              <a:off x="3852779" y="3457360"/>
              <a:ext cx="781348" cy="618565"/>
            </a:xfrm>
            <a:custGeom>
              <a:rect b="b" l="l" r="r" t="t"/>
              <a:pathLst>
                <a:path extrusionOk="0" h="9211" w="11635">
                  <a:moveTo>
                    <a:pt x="0" y="0"/>
                  </a:moveTo>
                  <a:lnTo>
                    <a:pt x="0" y="9210"/>
                  </a:lnTo>
                  <a:lnTo>
                    <a:pt x="11635" y="9210"/>
                  </a:lnTo>
                  <a:lnTo>
                    <a:pt x="1163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69"/>
            <p:cNvSpPr/>
            <p:nvPr/>
          </p:nvSpPr>
          <p:spPr>
            <a:xfrm>
              <a:off x="3809935" y="3757745"/>
              <a:ext cx="829230" cy="17729"/>
            </a:xfrm>
            <a:custGeom>
              <a:rect b="b" l="l" r="r" t="t"/>
              <a:pathLst>
                <a:path extrusionOk="0" h="264" w="12348">
                  <a:moveTo>
                    <a:pt x="1" y="1"/>
                  </a:moveTo>
                  <a:lnTo>
                    <a:pt x="1" y="201"/>
                  </a:lnTo>
                  <a:lnTo>
                    <a:pt x="12335" y="263"/>
                  </a:lnTo>
                  <a:lnTo>
                    <a:pt x="12348" y="63"/>
                  </a:lnTo>
                  <a:lnTo>
                    <a:pt x="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69"/>
            <p:cNvSpPr/>
            <p:nvPr/>
          </p:nvSpPr>
          <p:spPr>
            <a:xfrm>
              <a:off x="4200172" y="3450645"/>
              <a:ext cx="13498" cy="644554"/>
            </a:xfrm>
            <a:custGeom>
              <a:rect b="b" l="l" r="r" t="t"/>
              <a:pathLst>
                <a:path extrusionOk="0" h="9598" w="201">
                  <a:moveTo>
                    <a:pt x="1" y="0"/>
                  </a:moveTo>
                  <a:lnTo>
                    <a:pt x="1" y="9597"/>
                  </a:lnTo>
                  <a:lnTo>
                    <a:pt x="201" y="9597"/>
                  </a:lnTo>
                  <a:lnTo>
                    <a:pt x="20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69"/>
            <p:cNvSpPr/>
            <p:nvPr/>
          </p:nvSpPr>
          <p:spPr>
            <a:xfrm>
              <a:off x="4162431" y="3738471"/>
              <a:ext cx="84817" cy="98248"/>
            </a:xfrm>
            <a:custGeom>
              <a:rect b="b" l="l" r="r" t="t"/>
              <a:pathLst>
                <a:path extrusionOk="0" h="1463" w="1263">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69"/>
            <p:cNvSpPr/>
            <p:nvPr/>
          </p:nvSpPr>
          <p:spPr>
            <a:xfrm>
              <a:off x="4202724" y="3660639"/>
              <a:ext cx="125110" cy="106441"/>
            </a:xfrm>
            <a:custGeom>
              <a:rect b="b" l="l" r="r" t="t"/>
              <a:pathLst>
                <a:path extrusionOk="0" h="1585" w="1863">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69"/>
            <p:cNvSpPr/>
            <p:nvPr/>
          </p:nvSpPr>
          <p:spPr>
            <a:xfrm>
              <a:off x="4095276" y="3644454"/>
              <a:ext cx="120946" cy="125983"/>
            </a:xfrm>
            <a:custGeom>
              <a:rect b="b" l="l" r="r" t="t"/>
              <a:pathLst>
                <a:path extrusionOk="0" h="1876" w="1801">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02" name="Google Shape;2202;p69"/>
          <p:cNvGrpSpPr/>
          <p:nvPr/>
        </p:nvGrpSpPr>
        <p:grpSpPr>
          <a:xfrm flipH="1">
            <a:off x="15459395" y="2035472"/>
            <a:ext cx="1593403" cy="1608377"/>
            <a:chOff x="7311822" y="3011061"/>
            <a:chExt cx="796702" cy="804189"/>
          </a:xfrm>
        </p:grpSpPr>
        <p:sp>
          <p:nvSpPr>
            <p:cNvPr id="2203" name="Google Shape;2203;p69"/>
            <p:cNvSpPr/>
            <p:nvPr/>
          </p:nvSpPr>
          <p:spPr>
            <a:xfrm>
              <a:off x="7315686" y="3017491"/>
              <a:ext cx="792295" cy="791422"/>
            </a:xfrm>
            <a:custGeom>
              <a:rect b="b" l="l" r="r" t="t"/>
              <a:pathLst>
                <a:path extrusionOk="0" h="11785" w="11798">
                  <a:moveTo>
                    <a:pt x="5899" y="0"/>
                  </a:moveTo>
                  <a:cubicBezTo>
                    <a:pt x="2650" y="0"/>
                    <a:pt x="1" y="2637"/>
                    <a:pt x="1" y="5886"/>
                  </a:cubicBezTo>
                  <a:cubicBezTo>
                    <a:pt x="1" y="9148"/>
                    <a:pt x="2650" y="11785"/>
                    <a:pt x="5899" y="11785"/>
                  </a:cubicBezTo>
                  <a:cubicBezTo>
                    <a:pt x="9161" y="11785"/>
                    <a:pt x="11798" y="9148"/>
                    <a:pt x="11798" y="5886"/>
                  </a:cubicBezTo>
                  <a:cubicBezTo>
                    <a:pt x="11798" y="2637"/>
                    <a:pt x="9161" y="0"/>
                    <a:pt x="589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04" name="Google Shape;2204;p69"/>
            <p:cNvGrpSpPr/>
            <p:nvPr/>
          </p:nvGrpSpPr>
          <p:grpSpPr>
            <a:xfrm>
              <a:off x="7311822" y="3011061"/>
              <a:ext cx="796702" cy="804189"/>
              <a:chOff x="10295462" y="3071372"/>
              <a:chExt cx="635126" cy="641094"/>
            </a:xfrm>
          </p:grpSpPr>
          <p:sp>
            <p:nvSpPr>
              <p:cNvPr id="2205" name="Google Shape;2205;p69"/>
              <p:cNvSpPr/>
              <p:nvPr/>
            </p:nvSpPr>
            <p:spPr>
              <a:xfrm flipH="1" rot="-434108">
                <a:off x="10294254" y="3379221"/>
                <a:ext cx="637541" cy="21135"/>
              </a:xfrm>
              <a:custGeom>
                <a:rect b="b" l="l" r="r" t="t"/>
                <a:pathLst>
                  <a:path extrusionOk="0" h="264" w="12348">
                    <a:moveTo>
                      <a:pt x="1" y="1"/>
                    </a:moveTo>
                    <a:lnTo>
                      <a:pt x="1" y="201"/>
                    </a:lnTo>
                    <a:lnTo>
                      <a:pt x="12335" y="263"/>
                    </a:lnTo>
                    <a:lnTo>
                      <a:pt x="12348" y="63"/>
                    </a:lnTo>
                    <a:lnTo>
                      <a:pt x="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69"/>
              <p:cNvSpPr/>
              <p:nvPr/>
            </p:nvSpPr>
            <p:spPr>
              <a:xfrm flipH="1" rot="-433994">
                <a:off x="10626024" y="3069657"/>
                <a:ext cx="13498" cy="644524"/>
              </a:xfrm>
              <a:custGeom>
                <a:rect b="b" l="l" r="r" t="t"/>
                <a:pathLst>
                  <a:path extrusionOk="0" h="9598" w="201">
                    <a:moveTo>
                      <a:pt x="1" y="0"/>
                    </a:moveTo>
                    <a:lnTo>
                      <a:pt x="1" y="9597"/>
                    </a:lnTo>
                    <a:lnTo>
                      <a:pt x="201" y="9597"/>
                    </a:lnTo>
                    <a:lnTo>
                      <a:pt x="20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69"/>
              <p:cNvSpPr/>
              <p:nvPr/>
            </p:nvSpPr>
            <p:spPr>
              <a:xfrm flipH="1" rot="-433994">
                <a:off x="10594278" y="3357093"/>
                <a:ext cx="84813" cy="98243"/>
              </a:xfrm>
              <a:custGeom>
                <a:rect b="b" l="l" r="r" t="t"/>
                <a:pathLst>
                  <a:path extrusionOk="0" h="1463" w="1263">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69"/>
              <p:cNvSpPr/>
              <p:nvPr/>
            </p:nvSpPr>
            <p:spPr>
              <a:xfrm flipH="1" rot="-433994">
                <a:off x="10504893" y="3287460"/>
                <a:ext cx="125104" cy="106436"/>
              </a:xfrm>
              <a:custGeom>
                <a:rect b="b" l="l" r="r" t="t"/>
                <a:pathLst>
                  <a:path extrusionOk="0" h="1585" w="1863">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69"/>
              <p:cNvSpPr/>
              <p:nvPr/>
            </p:nvSpPr>
            <p:spPr>
              <a:xfrm flipH="1" rot="-433994">
                <a:off x="10614821" y="3257537"/>
                <a:ext cx="120941" cy="125977"/>
              </a:xfrm>
              <a:custGeom>
                <a:rect b="b" l="l" r="r" t="t"/>
                <a:pathLst>
                  <a:path extrusionOk="0" h="1876" w="1801">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70"/>
          <p:cNvSpPr/>
          <p:nvPr/>
        </p:nvSpPr>
        <p:spPr>
          <a:xfrm>
            <a:off x="1741525" y="2629631"/>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70"/>
          <p:cNvSpPr/>
          <p:nvPr/>
        </p:nvSpPr>
        <p:spPr>
          <a:xfrm>
            <a:off x="1741525" y="4842681"/>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70"/>
          <p:cNvSpPr/>
          <p:nvPr/>
        </p:nvSpPr>
        <p:spPr>
          <a:xfrm>
            <a:off x="1741525" y="7055731"/>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70"/>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Product lists</a:t>
            </a:r>
            <a:endParaRPr/>
          </a:p>
        </p:txBody>
      </p:sp>
      <p:sp>
        <p:nvSpPr>
          <p:cNvPr id="2218" name="Google Shape;2218;p70"/>
          <p:cNvSpPr txBox="1"/>
          <p:nvPr/>
        </p:nvSpPr>
        <p:spPr>
          <a:xfrm>
            <a:off x="3653698" y="2691569"/>
            <a:ext cx="7983600" cy="9168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000">
                <a:solidFill>
                  <a:schemeClr val="dk1"/>
                </a:solidFill>
                <a:latin typeface="Lexend ExtraBold"/>
                <a:ea typeface="Lexend ExtraBold"/>
                <a:cs typeface="Lexend ExtraBold"/>
                <a:sym typeface="Lexend ExtraBold"/>
              </a:rPr>
              <a:t>Product A</a:t>
            </a:r>
            <a:endParaRPr sz="4000">
              <a:solidFill>
                <a:schemeClr val="dk1"/>
              </a:solidFill>
              <a:latin typeface="Lexend ExtraBold"/>
              <a:ea typeface="Lexend ExtraBold"/>
              <a:cs typeface="Lexend ExtraBold"/>
              <a:sym typeface="Lexend ExtraBold"/>
            </a:endParaRPr>
          </a:p>
        </p:txBody>
      </p:sp>
      <p:sp>
        <p:nvSpPr>
          <p:cNvPr id="2219" name="Google Shape;2219;p70"/>
          <p:cNvSpPr txBox="1"/>
          <p:nvPr/>
        </p:nvSpPr>
        <p:spPr>
          <a:xfrm>
            <a:off x="3653698" y="4904470"/>
            <a:ext cx="7983600" cy="9168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000">
                <a:solidFill>
                  <a:schemeClr val="dk1"/>
                </a:solidFill>
                <a:latin typeface="Lexend ExtraBold"/>
                <a:ea typeface="Lexend ExtraBold"/>
                <a:cs typeface="Lexend ExtraBold"/>
                <a:sym typeface="Lexend ExtraBold"/>
              </a:rPr>
              <a:t>Product B</a:t>
            </a:r>
            <a:endParaRPr sz="4000">
              <a:solidFill>
                <a:schemeClr val="dk1"/>
              </a:solidFill>
              <a:latin typeface="Lexend ExtraBold"/>
              <a:ea typeface="Lexend ExtraBold"/>
              <a:cs typeface="Lexend ExtraBold"/>
              <a:sym typeface="Lexend ExtraBold"/>
            </a:endParaRPr>
          </a:p>
        </p:txBody>
      </p:sp>
      <p:sp>
        <p:nvSpPr>
          <p:cNvPr id="2220" name="Google Shape;2220;p70"/>
          <p:cNvSpPr txBox="1"/>
          <p:nvPr/>
        </p:nvSpPr>
        <p:spPr>
          <a:xfrm>
            <a:off x="3653700" y="5602416"/>
            <a:ext cx="7983600" cy="692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Jupiter is a gas giant and a very big planet</a:t>
            </a:r>
            <a:endParaRPr sz="2800">
              <a:solidFill>
                <a:schemeClr val="dk1"/>
              </a:solidFill>
              <a:latin typeface="DM Sans"/>
              <a:ea typeface="DM Sans"/>
              <a:cs typeface="DM Sans"/>
              <a:sym typeface="DM Sans"/>
            </a:endParaRPr>
          </a:p>
        </p:txBody>
      </p:sp>
      <p:sp>
        <p:nvSpPr>
          <p:cNvPr id="2221" name="Google Shape;2221;p70"/>
          <p:cNvSpPr txBox="1"/>
          <p:nvPr/>
        </p:nvSpPr>
        <p:spPr>
          <a:xfrm>
            <a:off x="3653700" y="3389219"/>
            <a:ext cx="7983600" cy="692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Venus is the second planet from the Sun</a:t>
            </a:r>
            <a:endParaRPr sz="2800">
              <a:solidFill>
                <a:schemeClr val="dk1"/>
              </a:solidFill>
              <a:latin typeface="DM Sans"/>
              <a:ea typeface="DM Sans"/>
              <a:cs typeface="DM Sans"/>
              <a:sym typeface="DM Sans"/>
            </a:endParaRPr>
          </a:p>
        </p:txBody>
      </p:sp>
      <p:sp>
        <p:nvSpPr>
          <p:cNvPr id="2222" name="Google Shape;2222;p70"/>
          <p:cNvSpPr txBox="1"/>
          <p:nvPr/>
        </p:nvSpPr>
        <p:spPr>
          <a:xfrm>
            <a:off x="3653698" y="7117672"/>
            <a:ext cx="7983600" cy="9168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000">
                <a:solidFill>
                  <a:schemeClr val="dk1"/>
                </a:solidFill>
                <a:latin typeface="Lexend ExtraBold"/>
                <a:ea typeface="Lexend ExtraBold"/>
                <a:cs typeface="Lexend ExtraBold"/>
                <a:sym typeface="Lexend ExtraBold"/>
              </a:rPr>
              <a:t>Product C</a:t>
            </a:r>
            <a:endParaRPr sz="4000">
              <a:solidFill>
                <a:schemeClr val="dk1"/>
              </a:solidFill>
              <a:latin typeface="Lexend ExtraBold"/>
              <a:ea typeface="Lexend ExtraBold"/>
              <a:cs typeface="Lexend ExtraBold"/>
              <a:sym typeface="Lexend ExtraBold"/>
            </a:endParaRPr>
          </a:p>
        </p:txBody>
      </p:sp>
      <p:sp>
        <p:nvSpPr>
          <p:cNvPr id="2223" name="Google Shape;2223;p70"/>
          <p:cNvSpPr txBox="1"/>
          <p:nvPr/>
        </p:nvSpPr>
        <p:spPr>
          <a:xfrm>
            <a:off x="3653700" y="7815619"/>
            <a:ext cx="7983600" cy="692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Earth is the planet where we all live </a:t>
            </a:r>
            <a:endParaRPr sz="2800">
              <a:solidFill>
                <a:schemeClr val="dk1"/>
              </a:solidFill>
              <a:latin typeface="DM Sans"/>
              <a:ea typeface="DM Sans"/>
              <a:cs typeface="DM Sans"/>
              <a:sym typeface="DM Sans"/>
            </a:endParaRPr>
          </a:p>
        </p:txBody>
      </p:sp>
      <p:grpSp>
        <p:nvGrpSpPr>
          <p:cNvPr id="2224" name="Google Shape;2224;p70"/>
          <p:cNvGrpSpPr/>
          <p:nvPr/>
        </p:nvGrpSpPr>
        <p:grpSpPr>
          <a:xfrm>
            <a:off x="2208969" y="3099832"/>
            <a:ext cx="672592" cy="678471"/>
            <a:chOff x="4464775" y="3806475"/>
            <a:chExt cx="477625" cy="481800"/>
          </a:xfrm>
        </p:grpSpPr>
        <p:sp>
          <p:nvSpPr>
            <p:cNvPr id="2225" name="Google Shape;2225;p7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26" name="Google Shape;2226;p7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27" name="Google Shape;2227;p7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28" name="Google Shape;2228;p7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29" name="Google Shape;2229;p7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30" name="Google Shape;2230;p7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2231" name="Google Shape;2231;p70"/>
          <p:cNvGrpSpPr/>
          <p:nvPr/>
        </p:nvGrpSpPr>
        <p:grpSpPr>
          <a:xfrm>
            <a:off x="2205989" y="5307135"/>
            <a:ext cx="678506" cy="678506"/>
            <a:chOff x="2678350" y="4992125"/>
            <a:chExt cx="481825" cy="481825"/>
          </a:xfrm>
        </p:grpSpPr>
        <p:sp>
          <p:nvSpPr>
            <p:cNvPr id="2232" name="Google Shape;2232;p7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33" name="Google Shape;2233;p7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34" name="Google Shape;2234;p7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2235" name="Google Shape;2235;p70"/>
          <p:cNvGrpSpPr/>
          <p:nvPr/>
        </p:nvGrpSpPr>
        <p:grpSpPr>
          <a:xfrm>
            <a:off x="2205826" y="7514477"/>
            <a:ext cx="678823" cy="674422"/>
            <a:chOff x="5049575" y="4993600"/>
            <a:chExt cx="482050" cy="478925"/>
          </a:xfrm>
        </p:grpSpPr>
        <p:sp>
          <p:nvSpPr>
            <p:cNvPr id="2236" name="Google Shape;2236;p7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37" name="Google Shape;2237;p7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38" name="Google Shape;2238;p7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2239" name="Google Shape;2239;p7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2240" name="Google Shape;2240;p70"/>
          <p:cNvGrpSpPr/>
          <p:nvPr/>
        </p:nvGrpSpPr>
        <p:grpSpPr>
          <a:xfrm flipH="1">
            <a:off x="12177264" y="2691505"/>
            <a:ext cx="4797885" cy="6215663"/>
            <a:chOff x="223912" y="2384975"/>
            <a:chExt cx="1420081" cy="1839716"/>
          </a:xfrm>
        </p:grpSpPr>
        <p:sp>
          <p:nvSpPr>
            <p:cNvPr id="2241" name="Google Shape;2241;p70"/>
            <p:cNvSpPr/>
            <p:nvPr/>
          </p:nvSpPr>
          <p:spPr>
            <a:xfrm>
              <a:off x="848898" y="2646320"/>
              <a:ext cx="396757" cy="519528"/>
            </a:xfrm>
            <a:custGeom>
              <a:rect b="b" l="l" r="r" t="t"/>
              <a:pathLst>
                <a:path extrusionOk="0" h="7562" w="5775">
                  <a:moveTo>
                    <a:pt x="4953" y="1"/>
                  </a:moveTo>
                  <a:cubicBezTo>
                    <a:pt x="4734" y="1"/>
                    <a:pt x="4529" y="87"/>
                    <a:pt x="4362" y="242"/>
                  </a:cubicBezTo>
                  <a:cubicBezTo>
                    <a:pt x="4050" y="505"/>
                    <a:pt x="3800" y="830"/>
                    <a:pt x="3637" y="1204"/>
                  </a:cubicBezTo>
                  <a:cubicBezTo>
                    <a:pt x="3575" y="1417"/>
                    <a:pt x="3475" y="1604"/>
                    <a:pt x="3325" y="1767"/>
                  </a:cubicBezTo>
                  <a:cubicBezTo>
                    <a:pt x="2950" y="2079"/>
                    <a:pt x="2450" y="1879"/>
                    <a:pt x="2125" y="2292"/>
                  </a:cubicBezTo>
                  <a:cubicBezTo>
                    <a:pt x="1813" y="2704"/>
                    <a:pt x="2025" y="3391"/>
                    <a:pt x="1675" y="3804"/>
                  </a:cubicBezTo>
                  <a:cubicBezTo>
                    <a:pt x="1588" y="3891"/>
                    <a:pt x="1488" y="3979"/>
                    <a:pt x="1376" y="4029"/>
                  </a:cubicBezTo>
                  <a:cubicBezTo>
                    <a:pt x="313" y="4691"/>
                    <a:pt x="88" y="5403"/>
                    <a:pt x="26" y="6653"/>
                  </a:cubicBezTo>
                  <a:cubicBezTo>
                    <a:pt x="1" y="6853"/>
                    <a:pt x="38" y="7065"/>
                    <a:pt x="126" y="7253"/>
                  </a:cubicBezTo>
                  <a:cubicBezTo>
                    <a:pt x="246" y="7474"/>
                    <a:pt x="374" y="7561"/>
                    <a:pt x="500" y="7561"/>
                  </a:cubicBezTo>
                  <a:cubicBezTo>
                    <a:pt x="637" y="7561"/>
                    <a:pt x="771" y="7458"/>
                    <a:pt x="888" y="7315"/>
                  </a:cubicBezTo>
                  <a:cubicBezTo>
                    <a:pt x="1026" y="7140"/>
                    <a:pt x="1126" y="6928"/>
                    <a:pt x="1201" y="6715"/>
                  </a:cubicBezTo>
                  <a:cubicBezTo>
                    <a:pt x="1301" y="6353"/>
                    <a:pt x="1351" y="5978"/>
                    <a:pt x="1513" y="5653"/>
                  </a:cubicBezTo>
                  <a:cubicBezTo>
                    <a:pt x="1925" y="4828"/>
                    <a:pt x="2800" y="5353"/>
                    <a:pt x="3250" y="4641"/>
                  </a:cubicBezTo>
                  <a:cubicBezTo>
                    <a:pt x="3525" y="4204"/>
                    <a:pt x="3275" y="3554"/>
                    <a:pt x="3587" y="3129"/>
                  </a:cubicBezTo>
                  <a:cubicBezTo>
                    <a:pt x="3950" y="2667"/>
                    <a:pt x="4750" y="2554"/>
                    <a:pt x="5200" y="2117"/>
                  </a:cubicBezTo>
                  <a:cubicBezTo>
                    <a:pt x="5649" y="1692"/>
                    <a:pt x="5774" y="1267"/>
                    <a:pt x="5599" y="655"/>
                  </a:cubicBezTo>
                  <a:cubicBezTo>
                    <a:pt x="5524" y="367"/>
                    <a:pt x="5337" y="67"/>
                    <a:pt x="5037" y="5"/>
                  </a:cubicBezTo>
                  <a:cubicBezTo>
                    <a:pt x="5009" y="2"/>
                    <a:pt x="4981" y="1"/>
                    <a:pt x="495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70"/>
            <p:cNvSpPr/>
            <p:nvPr/>
          </p:nvSpPr>
          <p:spPr>
            <a:xfrm>
              <a:off x="869509" y="3054412"/>
              <a:ext cx="33596" cy="300573"/>
            </a:xfrm>
            <a:custGeom>
              <a:rect b="b" l="l" r="r" t="t"/>
              <a:pathLst>
                <a:path extrusionOk="0" h="4375" w="489">
                  <a:moveTo>
                    <a:pt x="238" y="1"/>
                  </a:moveTo>
                  <a:cubicBezTo>
                    <a:pt x="151" y="338"/>
                    <a:pt x="101" y="675"/>
                    <a:pt x="101" y="1013"/>
                  </a:cubicBezTo>
                  <a:cubicBezTo>
                    <a:pt x="113" y="1225"/>
                    <a:pt x="151" y="1425"/>
                    <a:pt x="188" y="1625"/>
                  </a:cubicBezTo>
                  <a:cubicBezTo>
                    <a:pt x="213" y="1713"/>
                    <a:pt x="226" y="1788"/>
                    <a:pt x="238" y="1863"/>
                  </a:cubicBezTo>
                  <a:cubicBezTo>
                    <a:pt x="388" y="2700"/>
                    <a:pt x="301" y="3550"/>
                    <a:pt x="1" y="4349"/>
                  </a:cubicBezTo>
                  <a:lnTo>
                    <a:pt x="101" y="4374"/>
                  </a:lnTo>
                  <a:cubicBezTo>
                    <a:pt x="401" y="3575"/>
                    <a:pt x="488" y="2700"/>
                    <a:pt x="338" y="1850"/>
                  </a:cubicBezTo>
                  <a:cubicBezTo>
                    <a:pt x="326" y="1763"/>
                    <a:pt x="313" y="1688"/>
                    <a:pt x="288" y="1600"/>
                  </a:cubicBezTo>
                  <a:cubicBezTo>
                    <a:pt x="251" y="1413"/>
                    <a:pt x="213" y="1213"/>
                    <a:pt x="201" y="1013"/>
                  </a:cubicBezTo>
                  <a:cubicBezTo>
                    <a:pt x="201" y="675"/>
                    <a:pt x="251" y="351"/>
                    <a:pt x="338" y="26"/>
                  </a:cubicBezTo>
                  <a:lnTo>
                    <a:pt x="23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70"/>
            <p:cNvSpPr/>
            <p:nvPr/>
          </p:nvSpPr>
          <p:spPr>
            <a:xfrm>
              <a:off x="696104" y="2384975"/>
              <a:ext cx="440520" cy="547147"/>
            </a:xfrm>
            <a:custGeom>
              <a:rect b="b" l="l" r="r" t="t"/>
              <a:pathLst>
                <a:path extrusionOk="0" h="7964" w="6412">
                  <a:moveTo>
                    <a:pt x="5499" y="0"/>
                  </a:moveTo>
                  <a:cubicBezTo>
                    <a:pt x="5355" y="0"/>
                    <a:pt x="5212" y="16"/>
                    <a:pt x="5074" y="47"/>
                  </a:cubicBezTo>
                  <a:cubicBezTo>
                    <a:pt x="4662" y="110"/>
                    <a:pt x="4212" y="185"/>
                    <a:pt x="3924" y="485"/>
                  </a:cubicBezTo>
                  <a:cubicBezTo>
                    <a:pt x="3587" y="822"/>
                    <a:pt x="3525" y="1347"/>
                    <a:pt x="3200" y="1697"/>
                  </a:cubicBezTo>
                  <a:cubicBezTo>
                    <a:pt x="2725" y="2184"/>
                    <a:pt x="1925" y="2134"/>
                    <a:pt x="1313" y="2409"/>
                  </a:cubicBezTo>
                  <a:cubicBezTo>
                    <a:pt x="400" y="2822"/>
                    <a:pt x="0" y="4084"/>
                    <a:pt x="500" y="4946"/>
                  </a:cubicBezTo>
                  <a:cubicBezTo>
                    <a:pt x="938" y="5683"/>
                    <a:pt x="1650" y="5996"/>
                    <a:pt x="1600" y="6908"/>
                  </a:cubicBezTo>
                  <a:cubicBezTo>
                    <a:pt x="1588" y="7369"/>
                    <a:pt x="1442" y="7964"/>
                    <a:pt x="2039" y="7964"/>
                  </a:cubicBezTo>
                  <a:cubicBezTo>
                    <a:pt x="2074" y="7964"/>
                    <a:pt x="2110" y="7962"/>
                    <a:pt x="2150" y="7958"/>
                  </a:cubicBezTo>
                  <a:cubicBezTo>
                    <a:pt x="2200" y="7945"/>
                    <a:pt x="2237" y="7933"/>
                    <a:pt x="2287" y="7920"/>
                  </a:cubicBezTo>
                  <a:cubicBezTo>
                    <a:pt x="2550" y="7820"/>
                    <a:pt x="2762" y="7620"/>
                    <a:pt x="2875" y="7370"/>
                  </a:cubicBezTo>
                  <a:cubicBezTo>
                    <a:pt x="3112" y="6870"/>
                    <a:pt x="3100" y="6283"/>
                    <a:pt x="2837" y="5783"/>
                  </a:cubicBezTo>
                  <a:cubicBezTo>
                    <a:pt x="2525" y="5108"/>
                    <a:pt x="1588" y="4096"/>
                    <a:pt x="2462" y="3409"/>
                  </a:cubicBezTo>
                  <a:cubicBezTo>
                    <a:pt x="2975" y="2996"/>
                    <a:pt x="3812" y="3246"/>
                    <a:pt x="4324" y="2847"/>
                  </a:cubicBezTo>
                  <a:cubicBezTo>
                    <a:pt x="4799" y="2472"/>
                    <a:pt x="4837" y="1647"/>
                    <a:pt x="5399" y="1434"/>
                  </a:cubicBezTo>
                  <a:cubicBezTo>
                    <a:pt x="5574" y="1397"/>
                    <a:pt x="5736" y="1359"/>
                    <a:pt x="5911" y="1297"/>
                  </a:cubicBezTo>
                  <a:cubicBezTo>
                    <a:pt x="6299" y="1084"/>
                    <a:pt x="6411" y="172"/>
                    <a:pt x="5924" y="47"/>
                  </a:cubicBezTo>
                  <a:cubicBezTo>
                    <a:pt x="5786" y="16"/>
                    <a:pt x="5643" y="0"/>
                    <a:pt x="549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70"/>
            <p:cNvSpPr/>
            <p:nvPr/>
          </p:nvSpPr>
          <p:spPr>
            <a:xfrm>
              <a:off x="802593" y="2728144"/>
              <a:ext cx="78183" cy="612277"/>
            </a:xfrm>
            <a:custGeom>
              <a:rect b="b" l="l" r="r" t="t"/>
              <a:pathLst>
                <a:path extrusionOk="0" h="8912" w="1138">
                  <a:moveTo>
                    <a:pt x="163" y="1"/>
                  </a:moveTo>
                  <a:lnTo>
                    <a:pt x="75" y="51"/>
                  </a:lnTo>
                  <a:cubicBezTo>
                    <a:pt x="475" y="701"/>
                    <a:pt x="812" y="1301"/>
                    <a:pt x="762" y="1950"/>
                  </a:cubicBezTo>
                  <a:cubicBezTo>
                    <a:pt x="712" y="2275"/>
                    <a:pt x="625" y="2600"/>
                    <a:pt x="500" y="2888"/>
                  </a:cubicBezTo>
                  <a:cubicBezTo>
                    <a:pt x="437" y="3050"/>
                    <a:pt x="362" y="3225"/>
                    <a:pt x="312" y="3388"/>
                  </a:cubicBezTo>
                  <a:cubicBezTo>
                    <a:pt x="0" y="4450"/>
                    <a:pt x="238" y="5574"/>
                    <a:pt x="450" y="6562"/>
                  </a:cubicBezTo>
                  <a:cubicBezTo>
                    <a:pt x="475" y="6649"/>
                    <a:pt x="475" y="6737"/>
                    <a:pt x="475" y="6824"/>
                  </a:cubicBezTo>
                  <a:lnTo>
                    <a:pt x="475" y="6987"/>
                  </a:lnTo>
                  <a:cubicBezTo>
                    <a:pt x="475" y="7674"/>
                    <a:pt x="662" y="8336"/>
                    <a:pt x="1050" y="8911"/>
                  </a:cubicBezTo>
                  <a:lnTo>
                    <a:pt x="1137" y="8861"/>
                  </a:lnTo>
                  <a:cubicBezTo>
                    <a:pt x="937" y="8536"/>
                    <a:pt x="775" y="8174"/>
                    <a:pt x="662" y="7786"/>
                  </a:cubicBezTo>
                  <a:cubicBezTo>
                    <a:pt x="612" y="7524"/>
                    <a:pt x="587" y="7261"/>
                    <a:pt x="575" y="6987"/>
                  </a:cubicBezTo>
                  <a:lnTo>
                    <a:pt x="575" y="6837"/>
                  </a:lnTo>
                  <a:cubicBezTo>
                    <a:pt x="575" y="6737"/>
                    <a:pt x="575" y="6649"/>
                    <a:pt x="550" y="6549"/>
                  </a:cubicBezTo>
                  <a:cubicBezTo>
                    <a:pt x="337" y="5562"/>
                    <a:pt x="100" y="4450"/>
                    <a:pt x="412" y="3425"/>
                  </a:cubicBezTo>
                  <a:cubicBezTo>
                    <a:pt x="462" y="3263"/>
                    <a:pt x="525" y="3088"/>
                    <a:pt x="587" y="2938"/>
                  </a:cubicBezTo>
                  <a:cubicBezTo>
                    <a:pt x="725" y="2625"/>
                    <a:pt x="825" y="2300"/>
                    <a:pt x="862" y="1963"/>
                  </a:cubicBezTo>
                  <a:cubicBezTo>
                    <a:pt x="912" y="1276"/>
                    <a:pt x="575" y="676"/>
                    <a:pt x="16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70"/>
            <p:cNvSpPr/>
            <p:nvPr/>
          </p:nvSpPr>
          <p:spPr>
            <a:xfrm>
              <a:off x="353553" y="2799595"/>
              <a:ext cx="453368" cy="334375"/>
            </a:xfrm>
            <a:custGeom>
              <a:rect b="b" l="l" r="r" t="t"/>
              <a:pathLst>
                <a:path extrusionOk="0" h="4867" w="6599">
                  <a:moveTo>
                    <a:pt x="3601" y="1"/>
                  </a:moveTo>
                  <a:cubicBezTo>
                    <a:pt x="3532" y="1"/>
                    <a:pt x="3460" y="4"/>
                    <a:pt x="3387" y="11"/>
                  </a:cubicBezTo>
                  <a:cubicBezTo>
                    <a:pt x="3012" y="61"/>
                    <a:pt x="2662" y="186"/>
                    <a:pt x="2325" y="361"/>
                  </a:cubicBezTo>
                  <a:cubicBezTo>
                    <a:pt x="1862" y="548"/>
                    <a:pt x="1387" y="710"/>
                    <a:pt x="900" y="848"/>
                  </a:cubicBezTo>
                  <a:cubicBezTo>
                    <a:pt x="588" y="923"/>
                    <a:pt x="313" y="1148"/>
                    <a:pt x="163" y="1448"/>
                  </a:cubicBezTo>
                  <a:cubicBezTo>
                    <a:pt x="0" y="1848"/>
                    <a:pt x="213" y="2335"/>
                    <a:pt x="575" y="2585"/>
                  </a:cubicBezTo>
                  <a:cubicBezTo>
                    <a:pt x="842" y="2731"/>
                    <a:pt x="1138" y="2806"/>
                    <a:pt x="1440" y="2806"/>
                  </a:cubicBezTo>
                  <a:cubicBezTo>
                    <a:pt x="1576" y="2806"/>
                    <a:pt x="1714" y="2791"/>
                    <a:pt x="1850" y="2760"/>
                  </a:cubicBezTo>
                  <a:cubicBezTo>
                    <a:pt x="2137" y="2697"/>
                    <a:pt x="2412" y="2597"/>
                    <a:pt x="2662" y="2447"/>
                  </a:cubicBezTo>
                  <a:cubicBezTo>
                    <a:pt x="2929" y="2288"/>
                    <a:pt x="3322" y="1828"/>
                    <a:pt x="3680" y="1828"/>
                  </a:cubicBezTo>
                  <a:cubicBezTo>
                    <a:pt x="3742" y="1828"/>
                    <a:pt x="3803" y="1841"/>
                    <a:pt x="3862" y="1873"/>
                  </a:cubicBezTo>
                  <a:cubicBezTo>
                    <a:pt x="4324" y="2123"/>
                    <a:pt x="3974" y="2735"/>
                    <a:pt x="4074" y="3110"/>
                  </a:cubicBezTo>
                  <a:cubicBezTo>
                    <a:pt x="4199" y="3535"/>
                    <a:pt x="4862" y="3485"/>
                    <a:pt x="5174" y="3797"/>
                  </a:cubicBezTo>
                  <a:cubicBezTo>
                    <a:pt x="5400" y="4023"/>
                    <a:pt x="5525" y="4867"/>
                    <a:pt x="5882" y="4867"/>
                  </a:cubicBezTo>
                  <a:cubicBezTo>
                    <a:pt x="5959" y="4867"/>
                    <a:pt x="6047" y="4827"/>
                    <a:pt x="6149" y="4734"/>
                  </a:cubicBezTo>
                  <a:cubicBezTo>
                    <a:pt x="6599" y="4309"/>
                    <a:pt x="6224" y="3222"/>
                    <a:pt x="5949" y="2835"/>
                  </a:cubicBezTo>
                  <a:cubicBezTo>
                    <a:pt x="5849" y="2710"/>
                    <a:pt x="5761" y="2585"/>
                    <a:pt x="5674" y="2447"/>
                  </a:cubicBezTo>
                  <a:cubicBezTo>
                    <a:pt x="5474" y="2060"/>
                    <a:pt x="5574" y="1598"/>
                    <a:pt x="5361" y="1210"/>
                  </a:cubicBezTo>
                  <a:cubicBezTo>
                    <a:pt x="4969" y="472"/>
                    <a:pt x="4429" y="1"/>
                    <a:pt x="360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70"/>
            <p:cNvSpPr/>
            <p:nvPr/>
          </p:nvSpPr>
          <p:spPr>
            <a:xfrm>
              <a:off x="690127" y="2953969"/>
              <a:ext cx="170039" cy="377864"/>
            </a:xfrm>
            <a:custGeom>
              <a:rect b="b" l="l" r="r" t="t"/>
              <a:pathLst>
                <a:path extrusionOk="0" h="5500" w="2475">
                  <a:moveTo>
                    <a:pt x="87" y="1"/>
                  </a:moveTo>
                  <a:lnTo>
                    <a:pt x="0" y="26"/>
                  </a:lnTo>
                  <a:cubicBezTo>
                    <a:pt x="87" y="350"/>
                    <a:pt x="237" y="650"/>
                    <a:pt x="450" y="913"/>
                  </a:cubicBezTo>
                  <a:cubicBezTo>
                    <a:pt x="512" y="975"/>
                    <a:pt x="562" y="1038"/>
                    <a:pt x="625" y="1113"/>
                  </a:cubicBezTo>
                  <a:cubicBezTo>
                    <a:pt x="712" y="1200"/>
                    <a:pt x="800" y="1300"/>
                    <a:pt x="875" y="1413"/>
                  </a:cubicBezTo>
                  <a:cubicBezTo>
                    <a:pt x="1125" y="1763"/>
                    <a:pt x="1212" y="2200"/>
                    <a:pt x="1300" y="2625"/>
                  </a:cubicBezTo>
                  <a:cubicBezTo>
                    <a:pt x="1312" y="2687"/>
                    <a:pt x="1325" y="2750"/>
                    <a:pt x="1337" y="2812"/>
                  </a:cubicBezTo>
                  <a:cubicBezTo>
                    <a:pt x="1425" y="3350"/>
                    <a:pt x="1612" y="3862"/>
                    <a:pt x="1862" y="4349"/>
                  </a:cubicBezTo>
                  <a:cubicBezTo>
                    <a:pt x="1912" y="4437"/>
                    <a:pt x="1962" y="4512"/>
                    <a:pt x="1999" y="4587"/>
                  </a:cubicBezTo>
                  <a:cubicBezTo>
                    <a:pt x="2174" y="4874"/>
                    <a:pt x="2362" y="5174"/>
                    <a:pt x="2374" y="5499"/>
                  </a:cubicBezTo>
                  <a:lnTo>
                    <a:pt x="2474" y="5499"/>
                  </a:lnTo>
                  <a:cubicBezTo>
                    <a:pt x="2449" y="5149"/>
                    <a:pt x="2274" y="4837"/>
                    <a:pt x="2087" y="4537"/>
                  </a:cubicBezTo>
                  <a:cubicBezTo>
                    <a:pt x="2037" y="4462"/>
                    <a:pt x="1987" y="4387"/>
                    <a:pt x="1949" y="4299"/>
                  </a:cubicBezTo>
                  <a:cubicBezTo>
                    <a:pt x="1700" y="3825"/>
                    <a:pt x="1525" y="3325"/>
                    <a:pt x="1437" y="2800"/>
                  </a:cubicBezTo>
                  <a:cubicBezTo>
                    <a:pt x="1425" y="2737"/>
                    <a:pt x="1412" y="2675"/>
                    <a:pt x="1400" y="2612"/>
                  </a:cubicBezTo>
                  <a:cubicBezTo>
                    <a:pt x="1312" y="2175"/>
                    <a:pt x="1225" y="1725"/>
                    <a:pt x="962" y="1350"/>
                  </a:cubicBezTo>
                  <a:cubicBezTo>
                    <a:pt x="887" y="1238"/>
                    <a:pt x="800" y="1138"/>
                    <a:pt x="700" y="1038"/>
                  </a:cubicBezTo>
                  <a:cubicBezTo>
                    <a:pt x="637" y="975"/>
                    <a:pt x="587" y="913"/>
                    <a:pt x="525" y="850"/>
                  </a:cubicBezTo>
                  <a:cubicBezTo>
                    <a:pt x="325" y="588"/>
                    <a:pt x="175" y="300"/>
                    <a:pt x="8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70"/>
            <p:cNvSpPr/>
            <p:nvPr/>
          </p:nvSpPr>
          <p:spPr>
            <a:xfrm>
              <a:off x="759654" y="3247604"/>
              <a:ext cx="235306" cy="358902"/>
            </a:xfrm>
            <a:custGeom>
              <a:rect b="b" l="l" r="r" t="t"/>
              <a:pathLst>
                <a:path extrusionOk="0" h="5224" w="3425">
                  <a:moveTo>
                    <a:pt x="0" y="0"/>
                  </a:moveTo>
                  <a:lnTo>
                    <a:pt x="325" y="5224"/>
                  </a:lnTo>
                  <a:lnTo>
                    <a:pt x="3099" y="5224"/>
                  </a:lnTo>
                  <a:lnTo>
                    <a:pt x="3424" y="0"/>
                  </a:lnTo>
                  <a:close/>
                </a:path>
              </a:pathLst>
            </a:custGeom>
            <a:solidFill>
              <a:srgbClr val="FF418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70"/>
            <p:cNvSpPr/>
            <p:nvPr/>
          </p:nvSpPr>
          <p:spPr>
            <a:xfrm>
              <a:off x="1042090" y="3054412"/>
              <a:ext cx="361513" cy="684346"/>
            </a:xfrm>
            <a:custGeom>
              <a:rect b="b" l="l" r="r" t="t"/>
              <a:pathLst>
                <a:path extrusionOk="0" h="9961" w="5262">
                  <a:moveTo>
                    <a:pt x="4212" y="1"/>
                  </a:moveTo>
                  <a:lnTo>
                    <a:pt x="1" y="263"/>
                  </a:lnTo>
                  <a:lnTo>
                    <a:pt x="188" y="9960"/>
                  </a:lnTo>
                  <a:lnTo>
                    <a:pt x="4424" y="9686"/>
                  </a:lnTo>
                  <a:lnTo>
                    <a:pt x="5262" y="9636"/>
                  </a:lnTo>
                  <a:lnTo>
                    <a:pt x="4212"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70"/>
            <p:cNvSpPr/>
            <p:nvPr/>
          </p:nvSpPr>
          <p:spPr>
            <a:xfrm>
              <a:off x="901318" y="3056130"/>
              <a:ext cx="444780" cy="689498"/>
            </a:xfrm>
            <a:custGeom>
              <a:rect b="b" l="l" r="r" t="t"/>
              <a:pathLst>
                <a:path extrusionOk="0" h="10036" w="6474">
                  <a:moveTo>
                    <a:pt x="5836" y="1"/>
                  </a:moveTo>
                  <a:lnTo>
                    <a:pt x="0" y="363"/>
                  </a:lnTo>
                  <a:lnTo>
                    <a:pt x="450" y="10035"/>
                  </a:lnTo>
                  <a:lnTo>
                    <a:pt x="6473" y="9661"/>
                  </a:lnTo>
                  <a:lnTo>
                    <a:pt x="583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70"/>
            <p:cNvSpPr/>
            <p:nvPr/>
          </p:nvSpPr>
          <p:spPr>
            <a:xfrm>
              <a:off x="796547" y="3147985"/>
              <a:ext cx="226718" cy="111710"/>
            </a:xfrm>
            <a:custGeom>
              <a:rect b="b" l="l" r="r" t="t"/>
              <a:pathLst>
                <a:path extrusionOk="0" h="1626" w="3300">
                  <a:moveTo>
                    <a:pt x="716" y="91"/>
                  </a:moveTo>
                  <a:cubicBezTo>
                    <a:pt x="748" y="91"/>
                    <a:pt x="780" y="94"/>
                    <a:pt x="813" y="101"/>
                  </a:cubicBezTo>
                  <a:cubicBezTo>
                    <a:pt x="1050" y="163"/>
                    <a:pt x="1250" y="338"/>
                    <a:pt x="1350" y="563"/>
                  </a:cubicBezTo>
                  <a:cubicBezTo>
                    <a:pt x="1463" y="801"/>
                    <a:pt x="1513" y="1050"/>
                    <a:pt x="1538" y="1313"/>
                  </a:cubicBezTo>
                  <a:lnTo>
                    <a:pt x="1538" y="1363"/>
                  </a:lnTo>
                  <a:lnTo>
                    <a:pt x="1500" y="1350"/>
                  </a:lnTo>
                  <a:lnTo>
                    <a:pt x="1425" y="1325"/>
                  </a:lnTo>
                  <a:cubicBezTo>
                    <a:pt x="975" y="1213"/>
                    <a:pt x="126" y="988"/>
                    <a:pt x="251" y="426"/>
                  </a:cubicBezTo>
                  <a:cubicBezTo>
                    <a:pt x="316" y="230"/>
                    <a:pt x="504" y="91"/>
                    <a:pt x="716" y="91"/>
                  </a:cubicBezTo>
                  <a:close/>
                  <a:moveTo>
                    <a:pt x="2587" y="251"/>
                  </a:moveTo>
                  <a:cubicBezTo>
                    <a:pt x="2687" y="251"/>
                    <a:pt x="2787" y="267"/>
                    <a:pt x="2887" y="301"/>
                  </a:cubicBezTo>
                  <a:cubicBezTo>
                    <a:pt x="2950" y="326"/>
                    <a:pt x="3000" y="351"/>
                    <a:pt x="3050" y="388"/>
                  </a:cubicBezTo>
                  <a:cubicBezTo>
                    <a:pt x="3137" y="476"/>
                    <a:pt x="3175" y="601"/>
                    <a:pt x="3137" y="713"/>
                  </a:cubicBezTo>
                  <a:cubicBezTo>
                    <a:pt x="3100" y="838"/>
                    <a:pt x="3037" y="938"/>
                    <a:pt x="2937" y="1026"/>
                  </a:cubicBezTo>
                  <a:cubicBezTo>
                    <a:pt x="2668" y="1275"/>
                    <a:pt x="2311" y="1414"/>
                    <a:pt x="1945" y="1414"/>
                  </a:cubicBezTo>
                  <a:cubicBezTo>
                    <a:pt x="1834" y="1414"/>
                    <a:pt x="1723" y="1401"/>
                    <a:pt x="1613" y="1375"/>
                  </a:cubicBezTo>
                  <a:lnTo>
                    <a:pt x="1625" y="1313"/>
                  </a:lnTo>
                  <a:cubicBezTo>
                    <a:pt x="1663" y="1088"/>
                    <a:pt x="1750" y="851"/>
                    <a:pt x="1875" y="651"/>
                  </a:cubicBezTo>
                  <a:cubicBezTo>
                    <a:pt x="2000" y="451"/>
                    <a:pt x="2200" y="313"/>
                    <a:pt x="2437" y="263"/>
                  </a:cubicBezTo>
                  <a:cubicBezTo>
                    <a:pt x="2487" y="255"/>
                    <a:pt x="2537" y="251"/>
                    <a:pt x="2587" y="251"/>
                  </a:cubicBezTo>
                  <a:close/>
                  <a:moveTo>
                    <a:pt x="704" y="1"/>
                  </a:moveTo>
                  <a:cubicBezTo>
                    <a:pt x="451" y="1"/>
                    <a:pt x="226" y="165"/>
                    <a:pt x="151" y="413"/>
                  </a:cubicBezTo>
                  <a:cubicBezTo>
                    <a:pt x="1" y="1063"/>
                    <a:pt x="913" y="1300"/>
                    <a:pt x="1400" y="1425"/>
                  </a:cubicBezTo>
                  <a:lnTo>
                    <a:pt x="1475" y="1450"/>
                  </a:lnTo>
                  <a:lnTo>
                    <a:pt x="1550" y="1463"/>
                  </a:lnTo>
                  <a:lnTo>
                    <a:pt x="1563" y="1625"/>
                  </a:lnTo>
                  <a:lnTo>
                    <a:pt x="1613" y="1475"/>
                  </a:lnTo>
                  <a:cubicBezTo>
                    <a:pt x="1727" y="1501"/>
                    <a:pt x="1843" y="1514"/>
                    <a:pt x="1958" y="1514"/>
                  </a:cubicBezTo>
                  <a:cubicBezTo>
                    <a:pt x="2346" y="1514"/>
                    <a:pt x="2726" y="1370"/>
                    <a:pt x="3025" y="1100"/>
                  </a:cubicBezTo>
                  <a:cubicBezTo>
                    <a:pt x="3137" y="1001"/>
                    <a:pt x="3212" y="876"/>
                    <a:pt x="3250" y="738"/>
                  </a:cubicBezTo>
                  <a:cubicBezTo>
                    <a:pt x="3300" y="576"/>
                    <a:pt x="3250" y="413"/>
                    <a:pt x="3137" y="313"/>
                  </a:cubicBezTo>
                  <a:cubicBezTo>
                    <a:pt x="3075" y="263"/>
                    <a:pt x="3000" y="226"/>
                    <a:pt x="2937" y="213"/>
                  </a:cubicBezTo>
                  <a:cubicBezTo>
                    <a:pt x="2826" y="171"/>
                    <a:pt x="2709" y="151"/>
                    <a:pt x="2591" y="151"/>
                  </a:cubicBezTo>
                  <a:cubicBezTo>
                    <a:pt x="2536" y="151"/>
                    <a:pt x="2480" y="155"/>
                    <a:pt x="2425" y="163"/>
                  </a:cubicBezTo>
                  <a:cubicBezTo>
                    <a:pt x="2175" y="213"/>
                    <a:pt x="1950" y="376"/>
                    <a:pt x="1800" y="588"/>
                  </a:cubicBezTo>
                  <a:cubicBezTo>
                    <a:pt x="1713" y="726"/>
                    <a:pt x="1650" y="876"/>
                    <a:pt x="1600" y="1038"/>
                  </a:cubicBezTo>
                  <a:cubicBezTo>
                    <a:pt x="1575" y="863"/>
                    <a:pt x="1525" y="688"/>
                    <a:pt x="1450" y="526"/>
                  </a:cubicBezTo>
                  <a:cubicBezTo>
                    <a:pt x="1338" y="263"/>
                    <a:pt x="1100" y="76"/>
                    <a:pt x="825" y="13"/>
                  </a:cubicBezTo>
                  <a:cubicBezTo>
                    <a:pt x="784" y="5"/>
                    <a:pt x="744" y="1"/>
                    <a:pt x="70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70"/>
            <p:cNvSpPr/>
            <p:nvPr/>
          </p:nvSpPr>
          <p:spPr>
            <a:xfrm>
              <a:off x="719257" y="3218405"/>
              <a:ext cx="462849" cy="537528"/>
            </a:xfrm>
            <a:custGeom>
              <a:rect b="b" l="l" r="r" t="t"/>
              <a:pathLst>
                <a:path extrusionOk="0" h="7824" w="6737">
                  <a:moveTo>
                    <a:pt x="6137" y="1"/>
                  </a:moveTo>
                  <a:lnTo>
                    <a:pt x="1" y="388"/>
                  </a:lnTo>
                  <a:lnTo>
                    <a:pt x="463" y="7823"/>
                  </a:lnTo>
                  <a:lnTo>
                    <a:pt x="6737" y="7436"/>
                  </a:lnTo>
                  <a:lnTo>
                    <a:pt x="613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70"/>
            <p:cNvSpPr/>
            <p:nvPr/>
          </p:nvSpPr>
          <p:spPr>
            <a:xfrm>
              <a:off x="675493" y="3220947"/>
              <a:ext cx="462849" cy="538421"/>
            </a:xfrm>
            <a:custGeom>
              <a:rect b="b" l="l" r="r" t="t"/>
              <a:pathLst>
                <a:path extrusionOk="0" h="7837" w="6737">
                  <a:moveTo>
                    <a:pt x="6274" y="1"/>
                  </a:moveTo>
                  <a:lnTo>
                    <a:pt x="1" y="401"/>
                  </a:lnTo>
                  <a:lnTo>
                    <a:pt x="463" y="7836"/>
                  </a:lnTo>
                  <a:lnTo>
                    <a:pt x="6736" y="7449"/>
                  </a:lnTo>
                  <a:lnTo>
                    <a:pt x="6274"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70"/>
            <p:cNvSpPr/>
            <p:nvPr/>
          </p:nvSpPr>
          <p:spPr>
            <a:xfrm>
              <a:off x="1316007" y="3277627"/>
              <a:ext cx="100512" cy="445673"/>
            </a:xfrm>
            <a:custGeom>
              <a:rect b="b" l="l" r="r" t="t"/>
              <a:pathLst>
                <a:path extrusionOk="0" h="6487" w="1463">
                  <a:moveTo>
                    <a:pt x="1375" y="1"/>
                  </a:moveTo>
                  <a:lnTo>
                    <a:pt x="0" y="6462"/>
                  </a:lnTo>
                  <a:lnTo>
                    <a:pt x="100" y="6487"/>
                  </a:lnTo>
                  <a:lnTo>
                    <a:pt x="1462" y="13"/>
                  </a:lnTo>
                  <a:lnTo>
                    <a:pt x="137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70"/>
            <p:cNvSpPr/>
            <p:nvPr/>
          </p:nvSpPr>
          <p:spPr>
            <a:xfrm>
              <a:off x="223912" y="3074130"/>
              <a:ext cx="1420081" cy="704132"/>
            </a:xfrm>
            <a:custGeom>
              <a:rect b="b" l="l" r="r" t="t"/>
              <a:pathLst>
                <a:path extrusionOk="0" h="10249" w="20670">
                  <a:moveTo>
                    <a:pt x="2661" y="0"/>
                  </a:moveTo>
                  <a:cubicBezTo>
                    <a:pt x="2645" y="0"/>
                    <a:pt x="2628" y="1"/>
                    <a:pt x="2612" y="1"/>
                  </a:cubicBezTo>
                  <a:lnTo>
                    <a:pt x="2600" y="1"/>
                  </a:lnTo>
                  <a:lnTo>
                    <a:pt x="0" y="14"/>
                  </a:lnTo>
                  <a:lnTo>
                    <a:pt x="0" y="164"/>
                  </a:lnTo>
                  <a:lnTo>
                    <a:pt x="2600" y="151"/>
                  </a:lnTo>
                  <a:lnTo>
                    <a:pt x="2625" y="151"/>
                  </a:lnTo>
                  <a:cubicBezTo>
                    <a:pt x="2641" y="151"/>
                    <a:pt x="2657" y="150"/>
                    <a:pt x="2674" y="150"/>
                  </a:cubicBezTo>
                  <a:cubicBezTo>
                    <a:pt x="3515" y="150"/>
                    <a:pt x="4226" y="780"/>
                    <a:pt x="4324" y="1626"/>
                  </a:cubicBezTo>
                  <a:lnTo>
                    <a:pt x="4499" y="3125"/>
                  </a:lnTo>
                  <a:lnTo>
                    <a:pt x="19795" y="3025"/>
                  </a:lnTo>
                  <a:cubicBezTo>
                    <a:pt x="20020" y="3025"/>
                    <a:pt x="20245" y="3138"/>
                    <a:pt x="20382" y="3325"/>
                  </a:cubicBezTo>
                  <a:cubicBezTo>
                    <a:pt x="20507" y="3525"/>
                    <a:pt x="20532" y="3775"/>
                    <a:pt x="20445" y="4000"/>
                  </a:cubicBezTo>
                  <a:lnTo>
                    <a:pt x="18620" y="8674"/>
                  </a:lnTo>
                  <a:cubicBezTo>
                    <a:pt x="18495" y="8999"/>
                    <a:pt x="18183" y="9224"/>
                    <a:pt x="17821" y="9236"/>
                  </a:cubicBezTo>
                  <a:lnTo>
                    <a:pt x="5461" y="10086"/>
                  </a:lnTo>
                  <a:lnTo>
                    <a:pt x="4687" y="3488"/>
                  </a:lnTo>
                  <a:lnTo>
                    <a:pt x="4537" y="3500"/>
                  </a:lnTo>
                  <a:lnTo>
                    <a:pt x="5311" y="10248"/>
                  </a:lnTo>
                  <a:lnTo>
                    <a:pt x="17796" y="9386"/>
                  </a:lnTo>
                  <a:cubicBezTo>
                    <a:pt x="18220" y="9374"/>
                    <a:pt x="18583" y="9124"/>
                    <a:pt x="18733" y="8724"/>
                  </a:cubicBezTo>
                  <a:lnTo>
                    <a:pt x="20557" y="4062"/>
                  </a:lnTo>
                  <a:cubicBezTo>
                    <a:pt x="20670" y="3788"/>
                    <a:pt x="20645" y="3475"/>
                    <a:pt x="20482" y="3238"/>
                  </a:cubicBezTo>
                  <a:cubicBezTo>
                    <a:pt x="20320" y="3013"/>
                    <a:pt x="20045" y="2875"/>
                    <a:pt x="19770" y="2875"/>
                  </a:cubicBezTo>
                  <a:lnTo>
                    <a:pt x="4612" y="2963"/>
                  </a:lnTo>
                  <a:lnTo>
                    <a:pt x="4462" y="1601"/>
                  </a:lnTo>
                  <a:cubicBezTo>
                    <a:pt x="4351" y="692"/>
                    <a:pt x="3577" y="0"/>
                    <a:pt x="266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70"/>
            <p:cNvSpPr/>
            <p:nvPr/>
          </p:nvSpPr>
          <p:spPr>
            <a:xfrm>
              <a:off x="593050" y="3786781"/>
              <a:ext cx="806293" cy="330596"/>
            </a:xfrm>
            <a:custGeom>
              <a:rect b="b" l="l" r="r" t="t"/>
              <a:pathLst>
                <a:path extrusionOk="0" h="4812" w="11736">
                  <a:moveTo>
                    <a:pt x="151" y="0"/>
                  </a:moveTo>
                  <a:lnTo>
                    <a:pt x="1" y="25"/>
                  </a:lnTo>
                  <a:lnTo>
                    <a:pt x="576" y="3774"/>
                  </a:lnTo>
                  <a:cubicBezTo>
                    <a:pt x="662" y="4354"/>
                    <a:pt x="1162" y="4799"/>
                    <a:pt x="1751" y="4799"/>
                  </a:cubicBezTo>
                  <a:cubicBezTo>
                    <a:pt x="1759" y="4799"/>
                    <a:pt x="1767" y="4799"/>
                    <a:pt x="1775" y="4799"/>
                  </a:cubicBezTo>
                  <a:lnTo>
                    <a:pt x="1825" y="4811"/>
                  </a:lnTo>
                  <a:cubicBezTo>
                    <a:pt x="3535" y="4756"/>
                    <a:pt x="7052" y="4746"/>
                    <a:pt x="9402" y="4746"/>
                  </a:cubicBezTo>
                  <a:cubicBezTo>
                    <a:pt x="10745" y="4746"/>
                    <a:pt x="11708" y="4749"/>
                    <a:pt x="11735" y="4749"/>
                  </a:cubicBezTo>
                  <a:lnTo>
                    <a:pt x="11735" y="4599"/>
                  </a:lnTo>
                  <a:cubicBezTo>
                    <a:pt x="11703" y="4594"/>
                    <a:pt x="10353" y="4586"/>
                    <a:pt x="8612" y="4586"/>
                  </a:cubicBezTo>
                  <a:cubicBezTo>
                    <a:pt x="6320" y="4586"/>
                    <a:pt x="3352" y="4599"/>
                    <a:pt x="1825" y="4649"/>
                  </a:cubicBezTo>
                  <a:cubicBezTo>
                    <a:pt x="1809" y="4650"/>
                    <a:pt x="1792" y="4650"/>
                    <a:pt x="1775" y="4650"/>
                  </a:cubicBezTo>
                  <a:cubicBezTo>
                    <a:pt x="1247" y="4650"/>
                    <a:pt x="798" y="4270"/>
                    <a:pt x="726" y="3749"/>
                  </a:cubicBezTo>
                  <a:lnTo>
                    <a:pt x="15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70"/>
            <p:cNvSpPr/>
            <p:nvPr/>
          </p:nvSpPr>
          <p:spPr>
            <a:xfrm>
              <a:off x="732997" y="4044347"/>
              <a:ext cx="179520" cy="180344"/>
            </a:xfrm>
            <a:custGeom>
              <a:rect b="b" l="l" r="r" t="t"/>
              <a:pathLst>
                <a:path extrusionOk="0" h="2625" w="2613">
                  <a:moveTo>
                    <a:pt x="1251" y="0"/>
                  </a:moveTo>
                  <a:cubicBezTo>
                    <a:pt x="551" y="25"/>
                    <a:pt x="1" y="625"/>
                    <a:pt x="63" y="1325"/>
                  </a:cubicBezTo>
                  <a:cubicBezTo>
                    <a:pt x="76" y="2037"/>
                    <a:pt x="651" y="2612"/>
                    <a:pt x="1375" y="2625"/>
                  </a:cubicBezTo>
                  <a:cubicBezTo>
                    <a:pt x="2075" y="2600"/>
                    <a:pt x="2613" y="2000"/>
                    <a:pt x="2550" y="1300"/>
                  </a:cubicBezTo>
                  <a:cubicBezTo>
                    <a:pt x="2538" y="588"/>
                    <a:pt x="1963" y="13"/>
                    <a:pt x="125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70"/>
            <p:cNvSpPr/>
            <p:nvPr/>
          </p:nvSpPr>
          <p:spPr>
            <a:xfrm>
              <a:off x="799158" y="4110439"/>
              <a:ext cx="47267" cy="48160"/>
            </a:xfrm>
            <a:custGeom>
              <a:rect b="b" l="l" r="r" t="t"/>
              <a:pathLst>
                <a:path extrusionOk="0" h="701" w="688">
                  <a:moveTo>
                    <a:pt x="325" y="1"/>
                  </a:moveTo>
                  <a:cubicBezTo>
                    <a:pt x="138" y="13"/>
                    <a:pt x="0" y="175"/>
                    <a:pt x="13" y="350"/>
                  </a:cubicBezTo>
                  <a:cubicBezTo>
                    <a:pt x="25" y="550"/>
                    <a:pt x="175" y="700"/>
                    <a:pt x="362" y="700"/>
                  </a:cubicBezTo>
                  <a:cubicBezTo>
                    <a:pt x="550" y="688"/>
                    <a:pt x="687" y="538"/>
                    <a:pt x="675" y="350"/>
                  </a:cubicBezTo>
                  <a:cubicBezTo>
                    <a:pt x="675" y="163"/>
                    <a:pt x="525" y="1"/>
                    <a:pt x="3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70"/>
            <p:cNvSpPr/>
            <p:nvPr/>
          </p:nvSpPr>
          <p:spPr>
            <a:xfrm>
              <a:off x="1133121" y="4039194"/>
              <a:ext cx="178626" cy="181237"/>
            </a:xfrm>
            <a:custGeom>
              <a:rect b="b" l="l" r="r" t="t"/>
              <a:pathLst>
                <a:path extrusionOk="0" h="2638" w="2600">
                  <a:moveTo>
                    <a:pt x="1237" y="0"/>
                  </a:moveTo>
                  <a:cubicBezTo>
                    <a:pt x="538" y="25"/>
                    <a:pt x="0" y="638"/>
                    <a:pt x="50" y="1337"/>
                  </a:cubicBezTo>
                  <a:cubicBezTo>
                    <a:pt x="75" y="2050"/>
                    <a:pt x="650" y="2625"/>
                    <a:pt x="1362" y="2637"/>
                  </a:cubicBezTo>
                  <a:cubicBezTo>
                    <a:pt x="2062" y="2612"/>
                    <a:pt x="2600" y="2000"/>
                    <a:pt x="2550" y="1300"/>
                  </a:cubicBezTo>
                  <a:cubicBezTo>
                    <a:pt x="2525" y="588"/>
                    <a:pt x="1950" y="13"/>
                    <a:pt x="123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70"/>
            <p:cNvSpPr/>
            <p:nvPr/>
          </p:nvSpPr>
          <p:spPr>
            <a:xfrm>
              <a:off x="1198388" y="4106179"/>
              <a:ext cx="48092" cy="48092"/>
            </a:xfrm>
            <a:custGeom>
              <a:rect b="b" l="l" r="r" t="t"/>
              <a:pathLst>
                <a:path extrusionOk="0" h="700" w="700">
                  <a:moveTo>
                    <a:pt x="337" y="0"/>
                  </a:moveTo>
                  <a:cubicBezTo>
                    <a:pt x="150" y="0"/>
                    <a:pt x="0" y="162"/>
                    <a:pt x="25" y="350"/>
                  </a:cubicBezTo>
                  <a:cubicBezTo>
                    <a:pt x="25" y="537"/>
                    <a:pt x="175" y="687"/>
                    <a:pt x="362" y="700"/>
                  </a:cubicBezTo>
                  <a:cubicBezTo>
                    <a:pt x="550" y="687"/>
                    <a:pt x="700" y="525"/>
                    <a:pt x="675" y="350"/>
                  </a:cubicBezTo>
                  <a:cubicBezTo>
                    <a:pt x="675" y="150"/>
                    <a:pt x="525" y="0"/>
                    <a:pt x="3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70"/>
            <p:cNvSpPr/>
            <p:nvPr/>
          </p:nvSpPr>
          <p:spPr>
            <a:xfrm>
              <a:off x="1112510" y="3279344"/>
              <a:ext cx="50702" cy="457696"/>
            </a:xfrm>
            <a:custGeom>
              <a:rect b="b" l="l" r="r" t="t"/>
              <a:pathLst>
                <a:path extrusionOk="0" h="6662" w="738">
                  <a:moveTo>
                    <a:pt x="638" y="1"/>
                  </a:moveTo>
                  <a:lnTo>
                    <a:pt x="0" y="6649"/>
                  </a:lnTo>
                  <a:lnTo>
                    <a:pt x="100" y="6661"/>
                  </a:lnTo>
                  <a:lnTo>
                    <a:pt x="738" y="13"/>
                  </a:lnTo>
                  <a:lnTo>
                    <a:pt x="63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1" name="Google Shape;2261;p70"/>
            <p:cNvSpPr/>
            <p:nvPr/>
          </p:nvSpPr>
          <p:spPr>
            <a:xfrm>
              <a:off x="913341" y="3281062"/>
              <a:ext cx="6939" cy="468826"/>
            </a:xfrm>
            <a:custGeom>
              <a:rect b="b" l="l" r="r" t="t"/>
              <a:pathLst>
                <a:path extrusionOk="0" h="6824" w="101">
                  <a:moveTo>
                    <a:pt x="0" y="1"/>
                  </a:moveTo>
                  <a:lnTo>
                    <a:pt x="0" y="6824"/>
                  </a:lnTo>
                  <a:lnTo>
                    <a:pt x="100" y="6824"/>
                  </a:lnTo>
                  <a:lnTo>
                    <a:pt x="10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2" name="Google Shape;2262;p70"/>
            <p:cNvSpPr/>
            <p:nvPr/>
          </p:nvSpPr>
          <p:spPr>
            <a:xfrm>
              <a:off x="672951" y="3283673"/>
              <a:ext cx="40397" cy="478238"/>
            </a:xfrm>
            <a:custGeom>
              <a:rect b="b" l="l" r="r" t="t"/>
              <a:pathLst>
                <a:path extrusionOk="0" h="6961" w="588">
                  <a:moveTo>
                    <a:pt x="0" y="0"/>
                  </a:moveTo>
                  <a:lnTo>
                    <a:pt x="487" y="6961"/>
                  </a:lnTo>
                  <a:lnTo>
                    <a:pt x="587" y="6948"/>
                  </a:lnTo>
                  <a:lnTo>
                    <a:pt x="10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70"/>
            <p:cNvSpPr/>
            <p:nvPr/>
          </p:nvSpPr>
          <p:spPr>
            <a:xfrm>
              <a:off x="575875" y="3615918"/>
              <a:ext cx="953110" cy="12092"/>
            </a:xfrm>
            <a:custGeom>
              <a:rect b="b" l="l" r="r" t="t"/>
              <a:pathLst>
                <a:path extrusionOk="0" h="176" w="13873">
                  <a:moveTo>
                    <a:pt x="13860" y="0"/>
                  </a:moveTo>
                  <a:lnTo>
                    <a:pt x="1" y="75"/>
                  </a:lnTo>
                  <a:lnTo>
                    <a:pt x="1" y="175"/>
                  </a:lnTo>
                  <a:lnTo>
                    <a:pt x="13872" y="100"/>
                  </a:lnTo>
                  <a:lnTo>
                    <a:pt x="138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4" name="Google Shape;2264;p70"/>
            <p:cNvSpPr/>
            <p:nvPr/>
          </p:nvSpPr>
          <p:spPr>
            <a:xfrm>
              <a:off x="554439" y="3444230"/>
              <a:ext cx="1035484" cy="13809"/>
            </a:xfrm>
            <a:custGeom>
              <a:rect b="b" l="l" r="r" t="t"/>
              <a:pathLst>
                <a:path extrusionOk="0" h="201" w="15072">
                  <a:moveTo>
                    <a:pt x="15072" y="0"/>
                  </a:moveTo>
                  <a:lnTo>
                    <a:pt x="1" y="100"/>
                  </a:lnTo>
                  <a:lnTo>
                    <a:pt x="1" y="200"/>
                  </a:lnTo>
                  <a:lnTo>
                    <a:pt x="15072" y="100"/>
                  </a:lnTo>
                  <a:lnTo>
                    <a:pt x="15072"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65" name="Google Shape;2265;p70"/>
          <p:cNvSpPr/>
          <p:nvPr/>
        </p:nvSpPr>
        <p:spPr>
          <a:xfrm flipH="1">
            <a:off x="16370695" y="2360124"/>
            <a:ext cx="604475" cy="1136752"/>
          </a:xfrm>
          <a:custGeom>
            <a:rect b="b" l="l" r="r" t="t"/>
            <a:pathLst>
              <a:path extrusionOk="0" h="13100" w="6966">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66" name="Google Shape;2266;p70"/>
          <p:cNvGrpSpPr/>
          <p:nvPr/>
        </p:nvGrpSpPr>
        <p:grpSpPr>
          <a:xfrm>
            <a:off x="11637300" y="2691482"/>
            <a:ext cx="1346347" cy="1724459"/>
            <a:chOff x="423050" y="2039550"/>
            <a:chExt cx="318150" cy="407500"/>
          </a:xfrm>
        </p:grpSpPr>
        <p:sp>
          <p:nvSpPr>
            <p:cNvPr id="2267" name="Google Shape;2267;p70"/>
            <p:cNvSpPr/>
            <p:nvPr/>
          </p:nvSpPr>
          <p:spPr>
            <a:xfrm>
              <a:off x="423050" y="2039550"/>
              <a:ext cx="318150" cy="407500"/>
            </a:xfrm>
            <a:custGeom>
              <a:rect b="b" l="l" r="r" t="t"/>
              <a:pathLst>
                <a:path extrusionOk="0" h="16300" w="12726">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70"/>
            <p:cNvSpPr/>
            <p:nvPr/>
          </p:nvSpPr>
          <p:spPr>
            <a:xfrm>
              <a:off x="529150" y="2194150"/>
              <a:ext cx="108300" cy="97850"/>
            </a:xfrm>
            <a:custGeom>
              <a:rect b="b" l="l" r="r" t="t"/>
              <a:pathLst>
                <a:path extrusionOk="0" h="3914" w="4332">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9" name="Google Shape;2269;p70"/>
            <p:cNvSpPr/>
            <p:nvPr/>
          </p:nvSpPr>
          <p:spPr>
            <a:xfrm>
              <a:off x="576875" y="2211900"/>
              <a:ext cx="34050" cy="52700"/>
            </a:xfrm>
            <a:custGeom>
              <a:rect b="b" l="l" r="r" t="t"/>
              <a:pathLst>
                <a:path extrusionOk="0" h="2108" w="1362">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0" name="Google Shape;2270;p70"/>
            <p:cNvSpPr/>
            <p:nvPr/>
          </p:nvSpPr>
          <p:spPr>
            <a:xfrm>
              <a:off x="620100" y="2171075"/>
              <a:ext cx="19650" cy="17700"/>
            </a:xfrm>
            <a:custGeom>
              <a:rect b="b" l="l" r="r" t="t"/>
              <a:pathLst>
                <a:path extrusionOk="0" h="708" w="786">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1" name="Google Shape;2271;p70"/>
            <p:cNvSpPr/>
            <p:nvPr/>
          </p:nvSpPr>
          <p:spPr>
            <a:xfrm>
              <a:off x="641050" y="2142550"/>
              <a:ext cx="19650" cy="17750"/>
            </a:xfrm>
            <a:custGeom>
              <a:rect b="b" l="l" r="r" t="t"/>
              <a:pathLst>
                <a:path extrusionOk="0" h="710" w="786">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2" name="Google Shape;2272;p70"/>
            <p:cNvSpPr/>
            <p:nvPr/>
          </p:nvSpPr>
          <p:spPr>
            <a:xfrm>
              <a:off x="662225" y="2113925"/>
              <a:ext cx="19750" cy="17750"/>
            </a:xfrm>
            <a:custGeom>
              <a:rect b="b" l="l" r="r" t="t"/>
              <a:pathLst>
                <a:path extrusionOk="0" h="710" w="79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73" name="Google Shape;2273;p70"/>
          <p:cNvGrpSpPr/>
          <p:nvPr/>
        </p:nvGrpSpPr>
        <p:grpSpPr>
          <a:xfrm>
            <a:off x="14345495" y="965539"/>
            <a:ext cx="913480" cy="994442"/>
            <a:chOff x="1340800" y="1348775"/>
            <a:chExt cx="263175" cy="286500"/>
          </a:xfrm>
        </p:grpSpPr>
        <p:sp>
          <p:nvSpPr>
            <p:cNvPr id="2274" name="Google Shape;2274;p70"/>
            <p:cNvSpPr/>
            <p:nvPr/>
          </p:nvSpPr>
          <p:spPr>
            <a:xfrm>
              <a:off x="1494950" y="1348775"/>
              <a:ext cx="109025" cy="185275"/>
            </a:xfrm>
            <a:custGeom>
              <a:rect b="b" l="l" r="r" t="t"/>
              <a:pathLst>
                <a:path extrusionOk="0" h="7411" w="4361">
                  <a:moveTo>
                    <a:pt x="66" y="0"/>
                  </a:moveTo>
                  <a:lnTo>
                    <a:pt x="1" y="144"/>
                  </a:lnTo>
                  <a:cubicBezTo>
                    <a:pt x="2816" y="1309"/>
                    <a:pt x="4164" y="4530"/>
                    <a:pt x="3025" y="7345"/>
                  </a:cubicBezTo>
                  <a:lnTo>
                    <a:pt x="3169" y="7410"/>
                  </a:lnTo>
                  <a:cubicBezTo>
                    <a:pt x="4361" y="4504"/>
                    <a:pt x="2960" y="1192"/>
                    <a:pt x="6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5" name="Google Shape;2275;p70"/>
            <p:cNvSpPr/>
            <p:nvPr/>
          </p:nvSpPr>
          <p:spPr>
            <a:xfrm>
              <a:off x="1479250" y="1387400"/>
              <a:ext cx="77275" cy="130925"/>
            </a:xfrm>
            <a:custGeom>
              <a:rect b="b" l="l" r="r" t="t"/>
              <a:pathLst>
                <a:path extrusionOk="0" h="5237" w="3091">
                  <a:moveTo>
                    <a:pt x="53" y="0"/>
                  </a:moveTo>
                  <a:lnTo>
                    <a:pt x="1" y="157"/>
                  </a:lnTo>
                  <a:cubicBezTo>
                    <a:pt x="1964" y="956"/>
                    <a:pt x="2907" y="3208"/>
                    <a:pt x="2095" y="5172"/>
                  </a:cubicBezTo>
                  <a:lnTo>
                    <a:pt x="2252" y="5237"/>
                  </a:lnTo>
                  <a:cubicBezTo>
                    <a:pt x="3090" y="3195"/>
                    <a:pt x="2108" y="851"/>
                    <a:pt x="5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70"/>
            <p:cNvSpPr/>
            <p:nvPr/>
          </p:nvSpPr>
          <p:spPr>
            <a:xfrm>
              <a:off x="1467150" y="1416525"/>
              <a:ext cx="53700" cy="90025"/>
            </a:xfrm>
            <a:custGeom>
              <a:rect b="b" l="l" r="r" t="t"/>
              <a:pathLst>
                <a:path extrusionOk="0" h="3601" w="2148">
                  <a:moveTo>
                    <a:pt x="66" y="0"/>
                  </a:moveTo>
                  <a:lnTo>
                    <a:pt x="0" y="144"/>
                  </a:lnTo>
                  <a:cubicBezTo>
                    <a:pt x="1336" y="694"/>
                    <a:pt x="1964" y="2213"/>
                    <a:pt x="1427" y="3535"/>
                  </a:cubicBezTo>
                  <a:lnTo>
                    <a:pt x="1571" y="3601"/>
                  </a:lnTo>
                  <a:cubicBezTo>
                    <a:pt x="2147" y="2200"/>
                    <a:pt x="1480" y="576"/>
                    <a:pt x="6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7" name="Google Shape;2277;p70"/>
            <p:cNvSpPr/>
            <p:nvPr/>
          </p:nvSpPr>
          <p:spPr>
            <a:xfrm>
              <a:off x="1453725" y="1449575"/>
              <a:ext cx="26850" cy="43550"/>
            </a:xfrm>
            <a:custGeom>
              <a:rect b="b" l="l" r="r" t="t"/>
              <a:pathLst>
                <a:path extrusionOk="0" h="1742" w="1074">
                  <a:moveTo>
                    <a:pt x="66" y="1"/>
                  </a:moveTo>
                  <a:lnTo>
                    <a:pt x="0" y="145"/>
                  </a:lnTo>
                  <a:cubicBezTo>
                    <a:pt x="603" y="393"/>
                    <a:pt x="891" y="1087"/>
                    <a:pt x="642" y="1676"/>
                  </a:cubicBezTo>
                  <a:lnTo>
                    <a:pt x="799" y="1742"/>
                  </a:lnTo>
                  <a:cubicBezTo>
                    <a:pt x="1074" y="1061"/>
                    <a:pt x="747" y="276"/>
                    <a:pt x="6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8" name="Google Shape;2278;p70"/>
            <p:cNvSpPr/>
            <p:nvPr/>
          </p:nvSpPr>
          <p:spPr>
            <a:xfrm>
              <a:off x="1340800" y="1392275"/>
              <a:ext cx="87100" cy="195450"/>
            </a:xfrm>
            <a:custGeom>
              <a:rect b="b" l="l" r="r" t="t"/>
              <a:pathLst>
                <a:path extrusionOk="0" h="7818" w="3484">
                  <a:moveTo>
                    <a:pt x="2159" y="1"/>
                  </a:moveTo>
                  <a:cubicBezTo>
                    <a:pt x="2151" y="1"/>
                    <a:pt x="2143" y="1"/>
                    <a:pt x="2135" y="2"/>
                  </a:cubicBezTo>
                  <a:cubicBezTo>
                    <a:pt x="1441" y="54"/>
                    <a:pt x="629" y="263"/>
                    <a:pt x="210" y="813"/>
                  </a:cubicBezTo>
                  <a:cubicBezTo>
                    <a:pt x="53" y="997"/>
                    <a:pt x="1" y="1232"/>
                    <a:pt x="66" y="1455"/>
                  </a:cubicBezTo>
                  <a:cubicBezTo>
                    <a:pt x="184" y="2005"/>
                    <a:pt x="341" y="2541"/>
                    <a:pt x="511" y="3078"/>
                  </a:cubicBezTo>
                  <a:cubicBezTo>
                    <a:pt x="721" y="3707"/>
                    <a:pt x="969" y="4322"/>
                    <a:pt x="1244" y="4924"/>
                  </a:cubicBezTo>
                  <a:cubicBezTo>
                    <a:pt x="1689" y="5958"/>
                    <a:pt x="2266" y="6927"/>
                    <a:pt x="2920" y="7818"/>
                  </a:cubicBezTo>
                  <a:lnTo>
                    <a:pt x="3483" y="7399"/>
                  </a:lnTo>
                  <a:cubicBezTo>
                    <a:pt x="2698" y="6338"/>
                    <a:pt x="2056" y="5160"/>
                    <a:pt x="1572" y="3929"/>
                  </a:cubicBezTo>
                  <a:cubicBezTo>
                    <a:pt x="1506" y="3772"/>
                    <a:pt x="1611" y="3602"/>
                    <a:pt x="1768" y="3576"/>
                  </a:cubicBezTo>
                  <a:cubicBezTo>
                    <a:pt x="2174" y="3510"/>
                    <a:pt x="2567" y="3379"/>
                    <a:pt x="2920" y="3183"/>
                  </a:cubicBezTo>
                  <a:cubicBezTo>
                    <a:pt x="3051" y="3117"/>
                    <a:pt x="3117" y="2973"/>
                    <a:pt x="3090" y="2843"/>
                  </a:cubicBezTo>
                  <a:cubicBezTo>
                    <a:pt x="3038" y="2607"/>
                    <a:pt x="2972" y="2371"/>
                    <a:pt x="2907" y="2136"/>
                  </a:cubicBezTo>
                  <a:cubicBezTo>
                    <a:pt x="2750" y="1520"/>
                    <a:pt x="2580" y="892"/>
                    <a:pt x="2462" y="250"/>
                  </a:cubicBezTo>
                  <a:cubicBezTo>
                    <a:pt x="2437" y="114"/>
                    <a:pt x="2306" y="1"/>
                    <a:pt x="21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9" name="Google Shape;2279;p70"/>
            <p:cNvSpPr/>
            <p:nvPr/>
          </p:nvSpPr>
          <p:spPr>
            <a:xfrm>
              <a:off x="1357175" y="1472825"/>
              <a:ext cx="149925" cy="162450"/>
            </a:xfrm>
            <a:custGeom>
              <a:rect b="b" l="l" r="r" t="t"/>
              <a:pathLst>
                <a:path extrusionOk="0" h="6498" w="5997">
                  <a:moveTo>
                    <a:pt x="668" y="0"/>
                  </a:moveTo>
                  <a:lnTo>
                    <a:pt x="0" y="210"/>
                  </a:lnTo>
                  <a:cubicBezTo>
                    <a:pt x="341" y="1270"/>
                    <a:pt x="812" y="2304"/>
                    <a:pt x="1375" y="3273"/>
                  </a:cubicBezTo>
                  <a:cubicBezTo>
                    <a:pt x="1702" y="3836"/>
                    <a:pt x="2056" y="4386"/>
                    <a:pt x="2448" y="4923"/>
                  </a:cubicBezTo>
                  <a:cubicBezTo>
                    <a:pt x="2776" y="5381"/>
                    <a:pt x="3129" y="5813"/>
                    <a:pt x="3496" y="6232"/>
                  </a:cubicBezTo>
                  <a:cubicBezTo>
                    <a:pt x="3625" y="6397"/>
                    <a:pt x="3818" y="6498"/>
                    <a:pt x="4026" y="6498"/>
                  </a:cubicBezTo>
                  <a:cubicBezTo>
                    <a:pt x="4050" y="6498"/>
                    <a:pt x="4074" y="6497"/>
                    <a:pt x="4098" y="6494"/>
                  </a:cubicBezTo>
                  <a:cubicBezTo>
                    <a:pt x="4805" y="6481"/>
                    <a:pt x="5460" y="5944"/>
                    <a:pt x="5905" y="5407"/>
                  </a:cubicBezTo>
                  <a:cubicBezTo>
                    <a:pt x="5996" y="5276"/>
                    <a:pt x="5996" y="5106"/>
                    <a:pt x="5892" y="4988"/>
                  </a:cubicBezTo>
                  <a:cubicBezTo>
                    <a:pt x="5447" y="4517"/>
                    <a:pt x="5028" y="4019"/>
                    <a:pt x="4609" y="3522"/>
                  </a:cubicBezTo>
                  <a:cubicBezTo>
                    <a:pt x="4465" y="3339"/>
                    <a:pt x="4308" y="3155"/>
                    <a:pt x="4150" y="2972"/>
                  </a:cubicBezTo>
                  <a:cubicBezTo>
                    <a:pt x="4089" y="2902"/>
                    <a:pt x="3999" y="2867"/>
                    <a:pt x="3907" y="2867"/>
                  </a:cubicBezTo>
                  <a:cubicBezTo>
                    <a:pt x="3861" y="2867"/>
                    <a:pt x="3814" y="2876"/>
                    <a:pt x="3771" y="2894"/>
                  </a:cubicBezTo>
                  <a:cubicBezTo>
                    <a:pt x="3404" y="3077"/>
                    <a:pt x="3077" y="3326"/>
                    <a:pt x="2789" y="3614"/>
                  </a:cubicBezTo>
                  <a:cubicBezTo>
                    <a:pt x="2736" y="3667"/>
                    <a:pt x="2667" y="3693"/>
                    <a:pt x="2599" y="3693"/>
                  </a:cubicBezTo>
                  <a:cubicBezTo>
                    <a:pt x="2515" y="3693"/>
                    <a:pt x="2433" y="3654"/>
                    <a:pt x="2383" y="3574"/>
                  </a:cubicBezTo>
                  <a:cubicBezTo>
                    <a:pt x="1663" y="2462"/>
                    <a:pt x="1087" y="1257"/>
                    <a:pt x="66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80" name="Google Shape;2280;p70"/>
          <p:cNvGrpSpPr/>
          <p:nvPr/>
        </p:nvGrpSpPr>
        <p:grpSpPr>
          <a:xfrm>
            <a:off x="2486170" y="809401"/>
            <a:ext cx="1299121" cy="901220"/>
            <a:chOff x="5377172" y="1129776"/>
            <a:chExt cx="649561" cy="450610"/>
          </a:xfrm>
        </p:grpSpPr>
        <p:sp>
          <p:nvSpPr>
            <p:cNvPr id="2281" name="Google Shape;2281;p70"/>
            <p:cNvSpPr/>
            <p:nvPr/>
          </p:nvSpPr>
          <p:spPr>
            <a:xfrm>
              <a:off x="5377172" y="1129776"/>
              <a:ext cx="649561" cy="450610"/>
            </a:xfrm>
            <a:custGeom>
              <a:rect b="b" l="l" r="r" t="t"/>
              <a:pathLst>
                <a:path extrusionOk="0" h="6711" w="9674">
                  <a:moveTo>
                    <a:pt x="688" y="0"/>
                  </a:moveTo>
                  <a:cubicBezTo>
                    <a:pt x="313" y="0"/>
                    <a:pt x="1" y="312"/>
                    <a:pt x="1" y="687"/>
                  </a:cubicBezTo>
                  <a:lnTo>
                    <a:pt x="1" y="4986"/>
                  </a:lnTo>
                  <a:cubicBezTo>
                    <a:pt x="1" y="5361"/>
                    <a:pt x="313" y="5674"/>
                    <a:pt x="688" y="5674"/>
                  </a:cubicBezTo>
                  <a:lnTo>
                    <a:pt x="8499" y="5674"/>
                  </a:lnTo>
                  <a:lnTo>
                    <a:pt x="9673" y="6711"/>
                  </a:lnTo>
                  <a:lnTo>
                    <a:pt x="9673" y="687"/>
                  </a:lnTo>
                  <a:cubicBezTo>
                    <a:pt x="9673" y="312"/>
                    <a:pt x="9361" y="0"/>
                    <a:pt x="8986" y="0"/>
                  </a:cubicBezTo>
                  <a:close/>
                </a:path>
              </a:pathLst>
            </a:cu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70"/>
            <p:cNvSpPr/>
            <p:nvPr/>
          </p:nvSpPr>
          <p:spPr>
            <a:xfrm>
              <a:off x="5584678" y="1216191"/>
              <a:ext cx="245885" cy="225741"/>
            </a:xfrm>
            <a:custGeom>
              <a:rect b="b" l="l" r="r" t="t"/>
              <a:pathLst>
                <a:path extrusionOk="0" h="3362" w="3662">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71"/>
          <p:cNvSpPr txBox="1"/>
          <p:nvPr>
            <p:ph idx="1" type="body"/>
          </p:nvPr>
        </p:nvSpPr>
        <p:spPr>
          <a:xfrm>
            <a:off x="6581360" y="3533450"/>
            <a:ext cx="10286400" cy="16314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SzPts val="2800"/>
              <a:buChar char="■"/>
            </a:pPr>
            <a:r>
              <a:rPr lang="en"/>
              <a:t>You can write the details and </a:t>
            </a:r>
            <a:r>
              <a:rPr lang="en"/>
              <a:t>another</a:t>
            </a:r>
            <a:r>
              <a:rPr lang="en"/>
              <a:t> description here</a:t>
            </a:r>
            <a:endParaRPr/>
          </a:p>
          <a:p>
            <a:pPr indent="-635000" lvl="0" marL="914400" rtl="0" algn="l">
              <a:spcBef>
                <a:spcPts val="0"/>
              </a:spcBef>
              <a:spcAft>
                <a:spcPts val="0"/>
              </a:spcAft>
              <a:buSzPts val="2800"/>
              <a:buChar char="■"/>
            </a:pPr>
            <a:r>
              <a:rPr lang="en"/>
              <a:t>You can write the details and another description here</a:t>
            </a:r>
            <a:endParaRPr/>
          </a:p>
          <a:p>
            <a:pPr indent="-635000" lvl="0" marL="914400" rtl="0" algn="l">
              <a:spcBef>
                <a:spcPts val="0"/>
              </a:spcBef>
              <a:spcAft>
                <a:spcPts val="0"/>
              </a:spcAft>
              <a:buSzPts val="2800"/>
              <a:buChar char="■"/>
            </a:pPr>
            <a:r>
              <a:rPr lang="en"/>
              <a:t>You can write the details and another description here</a:t>
            </a:r>
            <a:endParaRPr/>
          </a:p>
        </p:txBody>
      </p:sp>
      <p:sp>
        <p:nvSpPr>
          <p:cNvPr id="2288" name="Google Shape;2288;p71"/>
          <p:cNvSpPr txBox="1"/>
          <p:nvPr>
            <p:ph idx="2" type="body"/>
          </p:nvPr>
        </p:nvSpPr>
        <p:spPr>
          <a:xfrm>
            <a:off x="6581360" y="6407850"/>
            <a:ext cx="10286400" cy="16314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SzPts val="2800"/>
              <a:buChar char="■"/>
            </a:pPr>
            <a:r>
              <a:rPr lang="en"/>
              <a:t>You can write the details and another description here</a:t>
            </a:r>
            <a:endParaRPr/>
          </a:p>
          <a:p>
            <a:pPr indent="-635000" lvl="0" marL="914400" rtl="0" algn="l">
              <a:spcBef>
                <a:spcPts val="0"/>
              </a:spcBef>
              <a:spcAft>
                <a:spcPts val="0"/>
              </a:spcAft>
              <a:buSzPts val="2800"/>
              <a:buChar char="■"/>
            </a:pPr>
            <a:r>
              <a:rPr lang="en"/>
              <a:t>You can write the details and another description here</a:t>
            </a:r>
            <a:endParaRPr/>
          </a:p>
          <a:p>
            <a:pPr indent="-635000" lvl="0" marL="914400" rtl="0" algn="l">
              <a:spcBef>
                <a:spcPts val="0"/>
              </a:spcBef>
              <a:spcAft>
                <a:spcPts val="0"/>
              </a:spcAft>
              <a:buSzPts val="2800"/>
              <a:buChar char="■"/>
            </a:pPr>
            <a:r>
              <a:rPr lang="en"/>
              <a:t>You can write the details and another description here</a:t>
            </a:r>
            <a:endParaRPr/>
          </a:p>
        </p:txBody>
      </p:sp>
      <p:sp>
        <p:nvSpPr>
          <p:cNvPr id="2289" name="Google Shape;2289;p71"/>
          <p:cNvSpPr txBox="1"/>
          <p:nvPr>
            <p:ph idx="3" type="subTitle"/>
          </p:nvPr>
        </p:nvSpPr>
        <p:spPr>
          <a:xfrm>
            <a:off x="6581349" y="2738200"/>
            <a:ext cx="10286400" cy="8520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Mercury</a:t>
            </a:r>
            <a:endParaRPr/>
          </a:p>
        </p:txBody>
      </p:sp>
      <p:sp>
        <p:nvSpPr>
          <p:cNvPr id="2290" name="Google Shape;2290;p71"/>
          <p:cNvSpPr txBox="1"/>
          <p:nvPr>
            <p:ph idx="4" type="subTitle"/>
          </p:nvPr>
        </p:nvSpPr>
        <p:spPr>
          <a:xfrm>
            <a:off x="6581349" y="5610296"/>
            <a:ext cx="10286400" cy="8520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Venus</a:t>
            </a:r>
            <a:endParaRPr/>
          </a:p>
        </p:txBody>
      </p:sp>
      <p:sp>
        <p:nvSpPr>
          <p:cNvPr id="2291" name="Google Shape;2291;p71"/>
          <p:cNvSpPr txBox="1"/>
          <p:nvPr>
            <p:ph type="title"/>
          </p:nvPr>
        </p:nvSpPr>
        <p:spPr>
          <a:xfrm>
            <a:off x="1440000" y="890444"/>
            <a:ext cx="15408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Business overview</a:t>
            </a:r>
            <a:endParaRPr/>
          </a:p>
        </p:txBody>
      </p:sp>
      <p:grpSp>
        <p:nvGrpSpPr>
          <p:cNvPr id="2292" name="Google Shape;2292;p71"/>
          <p:cNvGrpSpPr/>
          <p:nvPr/>
        </p:nvGrpSpPr>
        <p:grpSpPr>
          <a:xfrm>
            <a:off x="2919527" y="2813745"/>
            <a:ext cx="3532327" cy="5996874"/>
            <a:chOff x="1352900" y="1539660"/>
            <a:chExt cx="1456149" cy="2472122"/>
          </a:xfrm>
        </p:grpSpPr>
        <p:sp>
          <p:nvSpPr>
            <p:cNvPr id="2293" name="Google Shape;2293;p71"/>
            <p:cNvSpPr/>
            <p:nvPr/>
          </p:nvSpPr>
          <p:spPr>
            <a:xfrm>
              <a:off x="1714344" y="2148226"/>
              <a:ext cx="421627" cy="563292"/>
            </a:xfrm>
            <a:custGeom>
              <a:rect b="b" l="l" r="r" t="t"/>
              <a:pathLst>
                <a:path extrusionOk="0" h="8199" w="6137">
                  <a:moveTo>
                    <a:pt x="2921" y="1"/>
                  </a:moveTo>
                  <a:cubicBezTo>
                    <a:pt x="2237" y="1"/>
                    <a:pt x="1570" y="248"/>
                    <a:pt x="1138" y="806"/>
                  </a:cubicBezTo>
                  <a:cubicBezTo>
                    <a:pt x="488" y="1644"/>
                    <a:pt x="450" y="2943"/>
                    <a:pt x="363" y="3956"/>
                  </a:cubicBezTo>
                  <a:cubicBezTo>
                    <a:pt x="276" y="5018"/>
                    <a:pt x="1" y="6530"/>
                    <a:pt x="863" y="7367"/>
                  </a:cubicBezTo>
                  <a:cubicBezTo>
                    <a:pt x="1454" y="7938"/>
                    <a:pt x="2323" y="8199"/>
                    <a:pt x="3190" y="8199"/>
                  </a:cubicBezTo>
                  <a:cubicBezTo>
                    <a:pt x="3916" y="8199"/>
                    <a:pt x="4641" y="8016"/>
                    <a:pt x="5199" y="7680"/>
                  </a:cubicBezTo>
                  <a:cubicBezTo>
                    <a:pt x="6086" y="7130"/>
                    <a:pt x="6136" y="6168"/>
                    <a:pt x="5949" y="5193"/>
                  </a:cubicBezTo>
                  <a:cubicBezTo>
                    <a:pt x="5837" y="4618"/>
                    <a:pt x="5662" y="4056"/>
                    <a:pt x="5599" y="3481"/>
                  </a:cubicBezTo>
                  <a:cubicBezTo>
                    <a:pt x="5512" y="2681"/>
                    <a:pt x="5649" y="1806"/>
                    <a:pt x="5224" y="1131"/>
                  </a:cubicBezTo>
                  <a:cubicBezTo>
                    <a:pt x="5137" y="1006"/>
                    <a:pt x="5037" y="894"/>
                    <a:pt x="4924" y="781"/>
                  </a:cubicBezTo>
                  <a:cubicBezTo>
                    <a:pt x="4418" y="288"/>
                    <a:pt x="3660" y="1"/>
                    <a:pt x="29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4" name="Google Shape;2294;p71"/>
            <p:cNvSpPr/>
            <p:nvPr/>
          </p:nvSpPr>
          <p:spPr>
            <a:xfrm>
              <a:off x="1775283" y="1718698"/>
              <a:ext cx="223283" cy="196558"/>
            </a:xfrm>
            <a:custGeom>
              <a:rect b="b" l="l" r="r" t="t"/>
              <a:pathLst>
                <a:path extrusionOk="0" h="2861" w="3250">
                  <a:moveTo>
                    <a:pt x="1589" y="0"/>
                  </a:moveTo>
                  <a:cubicBezTo>
                    <a:pt x="970" y="0"/>
                    <a:pt x="340" y="360"/>
                    <a:pt x="113" y="1260"/>
                  </a:cubicBezTo>
                  <a:cubicBezTo>
                    <a:pt x="1" y="1610"/>
                    <a:pt x="38" y="1985"/>
                    <a:pt x="201" y="2310"/>
                  </a:cubicBezTo>
                  <a:cubicBezTo>
                    <a:pt x="432" y="2650"/>
                    <a:pt x="816" y="2860"/>
                    <a:pt x="1227" y="2860"/>
                  </a:cubicBezTo>
                  <a:cubicBezTo>
                    <a:pt x="1239" y="2860"/>
                    <a:pt x="1251" y="2860"/>
                    <a:pt x="1263" y="2860"/>
                  </a:cubicBezTo>
                  <a:cubicBezTo>
                    <a:pt x="1276" y="2860"/>
                    <a:pt x="1290" y="2860"/>
                    <a:pt x="1303" y="2860"/>
                  </a:cubicBezTo>
                  <a:cubicBezTo>
                    <a:pt x="1850" y="2860"/>
                    <a:pt x="2358" y="2612"/>
                    <a:pt x="2688" y="2185"/>
                  </a:cubicBezTo>
                  <a:cubicBezTo>
                    <a:pt x="3250" y="1472"/>
                    <a:pt x="3100" y="823"/>
                    <a:pt x="2675" y="410"/>
                  </a:cubicBezTo>
                  <a:cubicBezTo>
                    <a:pt x="2394" y="154"/>
                    <a:pt x="1994" y="0"/>
                    <a:pt x="158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5" name="Google Shape;2295;p71"/>
            <p:cNvSpPr/>
            <p:nvPr/>
          </p:nvSpPr>
          <p:spPr>
            <a:xfrm>
              <a:off x="2022543" y="3377864"/>
              <a:ext cx="168390" cy="584109"/>
            </a:xfrm>
            <a:custGeom>
              <a:rect b="b" l="l" r="r" t="t"/>
              <a:pathLst>
                <a:path extrusionOk="0" h="8502" w="2451">
                  <a:moveTo>
                    <a:pt x="1491" y="1"/>
                  </a:moveTo>
                  <a:cubicBezTo>
                    <a:pt x="1376" y="1"/>
                    <a:pt x="1246" y="29"/>
                    <a:pt x="1101" y="91"/>
                  </a:cubicBezTo>
                  <a:cubicBezTo>
                    <a:pt x="63" y="554"/>
                    <a:pt x="1" y="1928"/>
                    <a:pt x="63" y="2878"/>
                  </a:cubicBezTo>
                  <a:cubicBezTo>
                    <a:pt x="163" y="4290"/>
                    <a:pt x="538" y="5702"/>
                    <a:pt x="913" y="7052"/>
                  </a:cubicBezTo>
                  <a:cubicBezTo>
                    <a:pt x="1076" y="7639"/>
                    <a:pt x="1238" y="8177"/>
                    <a:pt x="1763" y="8502"/>
                  </a:cubicBezTo>
                  <a:cubicBezTo>
                    <a:pt x="1763" y="8502"/>
                    <a:pt x="1763" y="8502"/>
                    <a:pt x="1764" y="8502"/>
                  </a:cubicBezTo>
                  <a:cubicBezTo>
                    <a:pt x="1842" y="8502"/>
                    <a:pt x="2438" y="3201"/>
                    <a:pt x="2438" y="2716"/>
                  </a:cubicBezTo>
                  <a:cubicBezTo>
                    <a:pt x="2450" y="2178"/>
                    <a:pt x="2413" y="1641"/>
                    <a:pt x="2338" y="1116"/>
                  </a:cubicBezTo>
                  <a:cubicBezTo>
                    <a:pt x="2216" y="509"/>
                    <a:pt x="1981" y="1"/>
                    <a:pt x="14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6" name="Google Shape;2296;p71"/>
            <p:cNvSpPr/>
            <p:nvPr/>
          </p:nvSpPr>
          <p:spPr>
            <a:xfrm>
              <a:off x="2016566" y="3374497"/>
              <a:ext cx="177802" cy="590910"/>
            </a:xfrm>
            <a:custGeom>
              <a:rect b="b" l="l" r="r" t="t"/>
              <a:pathLst>
                <a:path extrusionOk="0" h="8601" w="2588">
                  <a:moveTo>
                    <a:pt x="1588" y="103"/>
                  </a:moveTo>
                  <a:cubicBezTo>
                    <a:pt x="1675" y="103"/>
                    <a:pt x="1775" y="115"/>
                    <a:pt x="1850" y="165"/>
                  </a:cubicBezTo>
                  <a:cubicBezTo>
                    <a:pt x="2100" y="290"/>
                    <a:pt x="2275" y="628"/>
                    <a:pt x="2375" y="1165"/>
                  </a:cubicBezTo>
                  <a:cubicBezTo>
                    <a:pt x="2462" y="1702"/>
                    <a:pt x="2500" y="2227"/>
                    <a:pt x="2487" y="2765"/>
                  </a:cubicBezTo>
                  <a:cubicBezTo>
                    <a:pt x="2475" y="3252"/>
                    <a:pt x="1950" y="7901"/>
                    <a:pt x="1837" y="8463"/>
                  </a:cubicBezTo>
                  <a:cubicBezTo>
                    <a:pt x="1338" y="8151"/>
                    <a:pt x="1188" y="7613"/>
                    <a:pt x="1050" y="7101"/>
                  </a:cubicBezTo>
                  <a:cubicBezTo>
                    <a:pt x="700" y="5814"/>
                    <a:pt x="300" y="4377"/>
                    <a:pt x="200" y="2927"/>
                  </a:cubicBezTo>
                  <a:cubicBezTo>
                    <a:pt x="100" y="1428"/>
                    <a:pt x="425" y="540"/>
                    <a:pt x="1213" y="190"/>
                  </a:cubicBezTo>
                  <a:cubicBezTo>
                    <a:pt x="1325" y="140"/>
                    <a:pt x="1463" y="103"/>
                    <a:pt x="1588" y="103"/>
                  </a:cubicBezTo>
                  <a:close/>
                  <a:moveTo>
                    <a:pt x="1560" y="1"/>
                  </a:moveTo>
                  <a:cubicBezTo>
                    <a:pt x="1429" y="1"/>
                    <a:pt x="1296" y="35"/>
                    <a:pt x="1175" y="103"/>
                  </a:cubicBezTo>
                  <a:cubicBezTo>
                    <a:pt x="350" y="465"/>
                    <a:pt x="0" y="1390"/>
                    <a:pt x="100" y="2940"/>
                  </a:cubicBezTo>
                  <a:cubicBezTo>
                    <a:pt x="200" y="4389"/>
                    <a:pt x="600" y="5839"/>
                    <a:pt x="950" y="7126"/>
                  </a:cubicBezTo>
                  <a:cubicBezTo>
                    <a:pt x="1113" y="7676"/>
                    <a:pt x="1263" y="8251"/>
                    <a:pt x="1825" y="8588"/>
                  </a:cubicBezTo>
                  <a:lnTo>
                    <a:pt x="1850" y="8601"/>
                  </a:lnTo>
                  <a:lnTo>
                    <a:pt x="1875" y="8588"/>
                  </a:lnTo>
                  <a:cubicBezTo>
                    <a:pt x="1912" y="8576"/>
                    <a:pt x="1950" y="8551"/>
                    <a:pt x="2262" y="5826"/>
                  </a:cubicBezTo>
                  <a:cubicBezTo>
                    <a:pt x="2425" y="4502"/>
                    <a:pt x="2575" y="3015"/>
                    <a:pt x="2575" y="2765"/>
                  </a:cubicBezTo>
                  <a:cubicBezTo>
                    <a:pt x="2587" y="2227"/>
                    <a:pt x="2550" y="1690"/>
                    <a:pt x="2475" y="1153"/>
                  </a:cubicBezTo>
                  <a:cubicBezTo>
                    <a:pt x="2362" y="578"/>
                    <a:pt x="2175" y="215"/>
                    <a:pt x="1887" y="78"/>
                  </a:cubicBezTo>
                  <a:cubicBezTo>
                    <a:pt x="1784" y="26"/>
                    <a:pt x="1672" y="1"/>
                    <a:pt x="156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7" name="Google Shape;2297;p71"/>
            <p:cNvSpPr/>
            <p:nvPr/>
          </p:nvSpPr>
          <p:spPr>
            <a:xfrm>
              <a:off x="1586420" y="3489849"/>
              <a:ext cx="175191" cy="486070"/>
            </a:xfrm>
            <a:custGeom>
              <a:rect b="b" l="l" r="r" t="t"/>
              <a:pathLst>
                <a:path extrusionOk="0" h="7075" w="2550">
                  <a:moveTo>
                    <a:pt x="1110" y="0"/>
                  </a:moveTo>
                  <a:cubicBezTo>
                    <a:pt x="844" y="0"/>
                    <a:pt x="597" y="135"/>
                    <a:pt x="438" y="448"/>
                  </a:cubicBezTo>
                  <a:cubicBezTo>
                    <a:pt x="1" y="1273"/>
                    <a:pt x="263" y="3185"/>
                    <a:pt x="263" y="4110"/>
                  </a:cubicBezTo>
                  <a:cubicBezTo>
                    <a:pt x="263" y="4997"/>
                    <a:pt x="288" y="5872"/>
                    <a:pt x="350" y="6747"/>
                  </a:cubicBezTo>
                  <a:cubicBezTo>
                    <a:pt x="350" y="6822"/>
                    <a:pt x="338" y="7047"/>
                    <a:pt x="438" y="7072"/>
                  </a:cubicBezTo>
                  <a:cubicBezTo>
                    <a:pt x="442" y="7073"/>
                    <a:pt x="446" y="7074"/>
                    <a:pt x="451" y="7074"/>
                  </a:cubicBezTo>
                  <a:cubicBezTo>
                    <a:pt x="552" y="7074"/>
                    <a:pt x="828" y="6719"/>
                    <a:pt x="875" y="6659"/>
                  </a:cubicBezTo>
                  <a:cubicBezTo>
                    <a:pt x="1725" y="5472"/>
                    <a:pt x="2425" y="3910"/>
                    <a:pt x="2512" y="2435"/>
                  </a:cubicBezTo>
                  <a:cubicBezTo>
                    <a:pt x="2550" y="1823"/>
                    <a:pt x="2487" y="1186"/>
                    <a:pt x="2163" y="686"/>
                  </a:cubicBezTo>
                  <a:cubicBezTo>
                    <a:pt x="2138" y="636"/>
                    <a:pt x="2113" y="598"/>
                    <a:pt x="2075" y="561"/>
                  </a:cubicBezTo>
                  <a:cubicBezTo>
                    <a:pt x="1816" y="218"/>
                    <a:pt x="1448" y="0"/>
                    <a:pt x="11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8" name="Google Shape;2298;p71"/>
            <p:cNvSpPr/>
            <p:nvPr/>
          </p:nvSpPr>
          <p:spPr>
            <a:xfrm>
              <a:off x="1590748" y="3486826"/>
              <a:ext cx="175191" cy="493215"/>
            </a:xfrm>
            <a:custGeom>
              <a:rect b="b" l="l" r="r" t="t"/>
              <a:pathLst>
                <a:path extrusionOk="0" h="7179" w="2550">
                  <a:moveTo>
                    <a:pt x="1037" y="92"/>
                  </a:moveTo>
                  <a:cubicBezTo>
                    <a:pt x="1412" y="130"/>
                    <a:pt x="1762" y="330"/>
                    <a:pt x="1975" y="642"/>
                  </a:cubicBezTo>
                  <a:cubicBezTo>
                    <a:pt x="2000" y="680"/>
                    <a:pt x="2037" y="717"/>
                    <a:pt x="2062" y="767"/>
                  </a:cubicBezTo>
                  <a:cubicBezTo>
                    <a:pt x="2337" y="1192"/>
                    <a:pt x="2449" y="1754"/>
                    <a:pt x="2399" y="2479"/>
                  </a:cubicBezTo>
                  <a:cubicBezTo>
                    <a:pt x="2312" y="3829"/>
                    <a:pt x="1725" y="5366"/>
                    <a:pt x="762" y="6678"/>
                  </a:cubicBezTo>
                  <a:cubicBezTo>
                    <a:pt x="662" y="6841"/>
                    <a:pt x="537" y="6978"/>
                    <a:pt x="387" y="7078"/>
                  </a:cubicBezTo>
                  <a:cubicBezTo>
                    <a:pt x="362" y="7078"/>
                    <a:pt x="337" y="6991"/>
                    <a:pt x="337" y="6841"/>
                  </a:cubicBezTo>
                  <a:lnTo>
                    <a:pt x="337" y="6791"/>
                  </a:lnTo>
                  <a:cubicBezTo>
                    <a:pt x="275" y="5916"/>
                    <a:pt x="250" y="5041"/>
                    <a:pt x="250" y="4166"/>
                  </a:cubicBezTo>
                  <a:cubicBezTo>
                    <a:pt x="250" y="3929"/>
                    <a:pt x="237" y="3629"/>
                    <a:pt x="213" y="3317"/>
                  </a:cubicBezTo>
                  <a:cubicBezTo>
                    <a:pt x="163" y="2342"/>
                    <a:pt x="100" y="1117"/>
                    <a:pt x="412" y="505"/>
                  </a:cubicBezTo>
                  <a:cubicBezTo>
                    <a:pt x="512" y="280"/>
                    <a:pt x="725" y="117"/>
                    <a:pt x="975" y="92"/>
                  </a:cubicBezTo>
                  <a:close/>
                  <a:moveTo>
                    <a:pt x="1054" y="1"/>
                  </a:moveTo>
                  <a:cubicBezTo>
                    <a:pt x="1028" y="1"/>
                    <a:pt x="1001" y="2"/>
                    <a:pt x="975" y="5"/>
                  </a:cubicBezTo>
                  <a:cubicBezTo>
                    <a:pt x="687" y="30"/>
                    <a:pt x="437" y="205"/>
                    <a:pt x="325" y="467"/>
                  </a:cubicBezTo>
                  <a:cubicBezTo>
                    <a:pt x="0" y="1105"/>
                    <a:pt x="63" y="2342"/>
                    <a:pt x="113" y="3329"/>
                  </a:cubicBezTo>
                  <a:cubicBezTo>
                    <a:pt x="138" y="3641"/>
                    <a:pt x="150" y="3929"/>
                    <a:pt x="150" y="4166"/>
                  </a:cubicBezTo>
                  <a:cubicBezTo>
                    <a:pt x="150" y="5041"/>
                    <a:pt x="175" y="5928"/>
                    <a:pt x="237" y="6791"/>
                  </a:cubicBezTo>
                  <a:cubicBezTo>
                    <a:pt x="237" y="6816"/>
                    <a:pt x="237" y="6828"/>
                    <a:pt x="237" y="6841"/>
                  </a:cubicBezTo>
                  <a:cubicBezTo>
                    <a:pt x="237" y="6966"/>
                    <a:pt x="237" y="7141"/>
                    <a:pt x="350" y="7178"/>
                  </a:cubicBezTo>
                  <a:lnTo>
                    <a:pt x="375" y="7178"/>
                  </a:lnTo>
                  <a:cubicBezTo>
                    <a:pt x="525" y="7178"/>
                    <a:pt x="787" y="6816"/>
                    <a:pt x="850" y="6741"/>
                  </a:cubicBezTo>
                  <a:cubicBezTo>
                    <a:pt x="1812" y="5403"/>
                    <a:pt x="2412" y="3854"/>
                    <a:pt x="2499" y="2479"/>
                  </a:cubicBezTo>
                  <a:cubicBezTo>
                    <a:pt x="2549" y="1729"/>
                    <a:pt x="2437" y="1142"/>
                    <a:pt x="2149" y="705"/>
                  </a:cubicBezTo>
                  <a:cubicBezTo>
                    <a:pt x="2112" y="655"/>
                    <a:pt x="2087" y="617"/>
                    <a:pt x="2062" y="580"/>
                  </a:cubicBezTo>
                  <a:cubicBezTo>
                    <a:pt x="1772" y="220"/>
                    <a:pt x="1396" y="1"/>
                    <a:pt x="105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71"/>
            <p:cNvSpPr/>
            <p:nvPr/>
          </p:nvSpPr>
          <p:spPr>
            <a:xfrm>
              <a:off x="1533175" y="2396792"/>
              <a:ext cx="736697" cy="1372195"/>
            </a:xfrm>
            <a:custGeom>
              <a:rect b="b" l="l" r="r" t="t"/>
              <a:pathLst>
                <a:path extrusionOk="0" h="19973" w="10723">
                  <a:moveTo>
                    <a:pt x="2950" y="0"/>
                  </a:moveTo>
                  <a:lnTo>
                    <a:pt x="2950" y="0"/>
                  </a:lnTo>
                  <a:cubicBezTo>
                    <a:pt x="2951" y="0"/>
                    <a:pt x="2951" y="1"/>
                    <a:pt x="2952" y="1"/>
                  </a:cubicBezTo>
                  <a:lnTo>
                    <a:pt x="2952" y="1"/>
                  </a:lnTo>
                  <a:cubicBezTo>
                    <a:pt x="2951" y="0"/>
                    <a:pt x="2951" y="0"/>
                    <a:pt x="2950" y="0"/>
                  </a:cubicBezTo>
                  <a:close/>
                  <a:moveTo>
                    <a:pt x="2952" y="1"/>
                  </a:moveTo>
                  <a:cubicBezTo>
                    <a:pt x="2963" y="6"/>
                    <a:pt x="2963" y="55"/>
                    <a:pt x="2963" y="138"/>
                  </a:cubicBezTo>
                  <a:cubicBezTo>
                    <a:pt x="2838" y="200"/>
                    <a:pt x="2738" y="288"/>
                    <a:pt x="2675" y="400"/>
                  </a:cubicBezTo>
                  <a:cubicBezTo>
                    <a:pt x="2225" y="1000"/>
                    <a:pt x="1850" y="1650"/>
                    <a:pt x="1550" y="2350"/>
                  </a:cubicBezTo>
                  <a:cubicBezTo>
                    <a:pt x="226" y="5349"/>
                    <a:pt x="338" y="8810"/>
                    <a:pt x="276" y="12084"/>
                  </a:cubicBezTo>
                  <a:cubicBezTo>
                    <a:pt x="213" y="14646"/>
                    <a:pt x="163" y="17208"/>
                    <a:pt x="1" y="19757"/>
                  </a:cubicBezTo>
                  <a:cubicBezTo>
                    <a:pt x="1126" y="19804"/>
                    <a:pt x="2251" y="19972"/>
                    <a:pt x="3377" y="19972"/>
                  </a:cubicBezTo>
                  <a:cubicBezTo>
                    <a:pt x="3451" y="19972"/>
                    <a:pt x="3525" y="19971"/>
                    <a:pt x="3600" y="19970"/>
                  </a:cubicBezTo>
                  <a:cubicBezTo>
                    <a:pt x="3837" y="17433"/>
                    <a:pt x="4225" y="14909"/>
                    <a:pt x="4450" y="12372"/>
                  </a:cubicBezTo>
                  <a:cubicBezTo>
                    <a:pt x="4575" y="11010"/>
                    <a:pt x="4550" y="9635"/>
                    <a:pt x="4687" y="8273"/>
                  </a:cubicBezTo>
                  <a:cubicBezTo>
                    <a:pt x="4762" y="7436"/>
                    <a:pt x="4837" y="6523"/>
                    <a:pt x="4974" y="5686"/>
                  </a:cubicBezTo>
                  <a:cubicBezTo>
                    <a:pt x="4987" y="5624"/>
                    <a:pt x="5037" y="5586"/>
                    <a:pt x="5099" y="5586"/>
                  </a:cubicBezTo>
                  <a:cubicBezTo>
                    <a:pt x="5249" y="5586"/>
                    <a:pt x="5455" y="5542"/>
                    <a:pt x="5617" y="5542"/>
                  </a:cubicBezTo>
                  <a:cubicBezTo>
                    <a:pt x="5752" y="5542"/>
                    <a:pt x="5857" y="5573"/>
                    <a:pt x="5874" y="5686"/>
                  </a:cubicBezTo>
                  <a:cubicBezTo>
                    <a:pt x="5949" y="6199"/>
                    <a:pt x="5999" y="6711"/>
                    <a:pt x="6012" y="7223"/>
                  </a:cubicBezTo>
                  <a:cubicBezTo>
                    <a:pt x="6062" y="8123"/>
                    <a:pt x="6087" y="9035"/>
                    <a:pt x="6149" y="9948"/>
                  </a:cubicBezTo>
                  <a:cubicBezTo>
                    <a:pt x="6187" y="10497"/>
                    <a:pt x="6487" y="15259"/>
                    <a:pt x="6774" y="18008"/>
                  </a:cubicBezTo>
                  <a:cubicBezTo>
                    <a:pt x="6898" y="19149"/>
                    <a:pt x="7010" y="19957"/>
                    <a:pt x="7121" y="19957"/>
                  </a:cubicBezTo>
                  <a:cubicBezTo>
                    <a:pt x="7122" y="19957"/>
                    <a:pt x="7123" y="19957"/>
                    <a:pt x="7124" y="19957"/>
                  </a:cubicBezTo>
                  <a:cubicBezTo>
                    <a:pt x="8336" y="19932"/>
                    <a:pt x="9548" y="19745"/>
                    <a:pt x="10723" y="19395"/>
                  </a:cubicBezTo>
                  <a:cubicBezTo>
                    <a:pt x="10561" y="19383"/>
                    <a:pt x="10561" y="12772"/>
                    <a:pt x="10548" y="12322"/>
                  </a:cubicBezTo>
                  <a:cubicBezTo>
                    <a:pt x="10461" y="10197"/>
                    <a:pt x="10211" y="8236"/>
                    <a:pt x="10098" y="6124"/>
                  </a:cubicBezTo>
                  <a:cubicBezTo>
                    <a:pt x="10023" y="4799"/>
                    <a:pt x="9786" y="3487"/>
                    <a:pt x="9373" y="2225"/>
                  </a:cubicBezTo>
                  <a:cubicBezTo>
                    <a:pt x="9136" y="1475"/>
                    <a:pt x="8636" y="750"/>
                    <a:pt x="8286" y="50"/>
                  </a:cubicBezTo>
                  <a:lnTo>
                    <a:pt x="4362" y="50"/>
                  </a:lnTo>
                  <a:cubicBezTo>
                    <a:pt x="4125" y="50"/>
                    <a:pt x="3871" y="68"/>
                    <a:pt x="3618" y="68"/>
                  </a:cubicBezTo>
                  <a:cubicBezTo>
                    <a:pt x="3391" y="68"/>
                    <a:pt x="3165" y="54"/>
                    <a:pt x="295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0" name="Google Shape;2300;p71"/>
            <p:cNvSpPr/>
            <p:nvPr/>
          </p:nvSpPr>
          <p:spPr>
            <a:xfrm>
              <a:off x="2086093" y="1880905"/>
              <a:ext cx="719521" cy="358627"/>
            </a:xfrm>
            <a:custGeom>
              <a:rect b="b" l="l" r="r" t="t"/>
              <a:pathLst>
                <a:path extrusionOk="0" h="5220" w="10473">
                  <a:moveTo>
                    <a:pt x="10397" y="0"/>
                  </a:moveTo>
                  <a:cubicBezTo>
                    <a:pt x="10353" y="0"/>
                    <a:pt x="10300" y="16"/>
                    <a:pt x="10260" y="36"/>
                  </a:cubicBezTo>
                  <a:cubicBezTo>
                    <a:pt x="9336" y="561"/>
                    <a:pt x="8411" y="1098"/>
                    <a:pt x="7524" y="1698"/>
                  </a:cubicBezTo>
                  <a:cubicBezTo>
                    <a:pt x="6736" y="2211"/>
                    <a:pt x="5799" y="2711"/>
                    <a:pt x="4862" y="2786"/>
                  </a:cubicBezTo>
                  <a:cubicBezTo>
                    <a:pt x="4560" y="2817"/>
                    <a:pt x="4255" y="2833"/>
                    <a:pt x="3951" y="2833"/>
                  </a:cubicBezTo>
                  <a:cubicBezTo>
                    <a:pt x="3173" y="2833"/>
                    <a:pt x="2392" y="2730"/>
                    <a:pt x="1638" y="2523"/>
                  </a:cubicBezTo>
                  <a:cubicBezTo>
                    <a:pt x="1450" y="2473"/>
                    <a:pt x="1204" y="2422"/>
                    <a:pt x="970" y="2422"/>
                  </a:cubicBezTo>
                  <a:cubicBezTo>
                    <a:pt x="798" y="2422"/>
                    <a:pt x="633" y="2449"/>
                    <a:pt x="501" y="2523"/>
                  </a:cubicBezTo>
                  <a:cubicBezTo>
                    <a:pt x="176" y="2686"/>
                    <a:pt x="13" y="3185"/>
                    <a:pt x="1" y="3510"/>
                  </a:cubicBezTo>
                  <a:cubicBezTo>
                    <a:pt x="1" y="3948"/>
                    <a:pt x="188" y="4360"/>
                    <a:pt x="538" y="4623"/>
                  </a:cubicBezTo>
                  <a:cubicBezTo>
                    <a:pt x="775" y="4785"/>
                    <a:pt x="1050" y="4910"/>
                    <a:pt x="1350" y="4972"/>
                  </a:cubicBezTo>
                  <a:cubicBezTo>
                    <a:pt x="1966" y="5139"/>
                    <a:pt x="2599" y="5219"/>
                    <a:pt x="3242" y="5219"/>
                  </a:cubicBezTo>
                  <a:cubicBezTo>
                    <a:pt x="3369" y="5219"/>
                    <a:pt x="3497" y="5216"/>
                    <a:pt x="3625" y="5210"/>
                  </a:cubicBezTo>
                  <a:cubicBezTo>
                    <a:pt x="5549" y="5097"/>
                    <a:pt x="7149" y="4085"/>
                    <a:pt x="8323" y="2598"/>
                  </a:cubicBezTo>
                  <a:cubicBezTo>
                    <a:pt x="8561" y="2248"/>
                    <a:pt x="8861" y="1961"/>
                    <a:pt x="9211" y="1748"/>
                  </a:cubicBezTo>
                  <a:cubicBezTo>
                    <a:pt x="9461" y="1611"/>
                    <a:pt x="9898" y="1511"/>
                    <a:pt x="10023" y="1223"/>
                  </a:cubicBezTo>
                  <a:cubicBezTo>
                    <a:pt x="10093" y="1033"/>
                    <a:pt x="9971" y="738"/>
                    <a:pt x="9778" y="738"/>
                  </a:cubicBezTo>
                  <a:cubicBezTo>
                    <a:pt x="9732" y="738"/>
                    <a:pt x="9682" y="755"/>
                    <a:pt x="9631" y="793"/>
                  </a:cubicBezTo>
                  <a:lnTo>
                    <a:pt x="9631" y="793"/>
                  </a:lnTo>
                  <a:lnTo>
                    <a:pt x="10335" y="261"/>
                  </a:lnTo>
                  <a:cubicBezTo>
                    <a:pt x="10385" y="224"/>
                    <a:pt x="10435" y="174"/>
                    <a:pt x="10460" y="111"/>
                  </a:cubicBezTo>
                  <a:cubicBezTo>
                    <a:pt x="10473" y="99"/>
                    <a:pt x="10473" y="74"/>
                    <a:pt x="10473" y="49"/>
                  </a:cubicBezTo>
                  <a:cubicBezTo>
                    <a:pt x="10467" y="13"/>
                    <a:pt x="10436" y="0"/>
                    <a:pt x="103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1" name="Google Shape;2301;p71"/>
            <p:cNvSpPr/>
            <p:nvPr/>
          </p:nvSpPr>
          <p:spPr>
            <a:xfrm>
              <a:off x="2082658" y="1876439"/>
              <a:ext cx="726392" cy="366734"/>
            </a:xfrm>
            <a:custGeom>
              <a:rect b="b" l="l" r="r" t="t"/>
              <a:pathLst>
                <a:path extrusionOk="0" h="5338" w="10573">
                  <a:moveTo>
                    <a:pt x="10448" y="114"/>
                  </a:moveTo>
                  <a:cubicBezTo>
                    <a:pt x="10460" y="114"/>
                    <a:pt x="10460" y="126"/>
                    <a:pt x="10460" y="126"/>
                  </a:cubicBezTo>
                  <a:cubicBezTo>
                    <a:pt x="10460" y="139"/>
                    <a:pt x="10460" y="151"/>
                    <a:pt x="10460" y="164"/>
                  </a:cubicBezTo>
                  <a:cubicBezTo>
                    <a:pt x="10435" y="214"/>
                    <a:pt x="10398" y="251"/>
                    <a:pt x="10348" y="289"/>
                  </a:cubicBezTo>
                  <a:lnTo>
                    <a:pt x="9636" y="826"/>
                  </a:lnTo>
                  <a:lnTo>
                    <a:pt x="9698" y="914"/>
                  </a:lnTo>
                  <a:cubicBezTo>
                    <a:pt x="9735" y="877"/>
                    <a:pt x="9779" y="858"/>
                    <a:pt x="9825" y="858"/>
                  </a:cubicBezTo>
                  <a:cubicBezTo>
                    <a:pt x="9858" y="858"/>
                    <a:pt x="9892" y="868"/>
                    <a:pt x="9923" y="889"/>
                  </a:cubicBezTo>
                  <a:cubicBezTo>
                    <a:pt x="10023" y="989"/>
                    <a:pt x="10061" y="1138"/>
                    <a:pt x="10023" y="1263"/>
                  </a:cubicBezTo>
                  <a:cubicBezTo>
                    <a:pt x="9936" y="1463"/>
                    <a:pt x="9686" y="1563"/>
                    <a:pt x="9461" y="1663"/>
                  </a:cubicBezTo>
                  <a:cubicBezTo>
                    <a:pt x="9386" y="1701"/>
                    <a:pt x="9298" y="1726"/>
                    <a:pt x="9236" y="1763"/>
                  </a:cubicBezTo>
                  <a:cubicBezTo>
                    <a:pt x="8873" y="1988"/>
                    <a:pt x="8561" y="2276"/>
                    <a:pt x="8324" y="2626"/>
                  </a:cubicBezTo>
                  <a:cubicBezTo>
                    <a:pt x="7074" y="4225"/>
                    <a:pt x="5462" y="5125"/>
                    <a:pt x="3675" y="5225"/>
                  </a:cubicBezTo>
                  <a:cubicBezTo>
                    <a:pt x="3549" y="5231"/>
                    <a:pt x="3423" y="5234"/>
                    <a:pt x="3297" y="5234"/>
                  </a:cubicBezTo>
                  <a:cubicBezTo>
                    <a:pt x="2661" y="5234"/>
                    <a:pt x="2028" y="5154"/>
                    <a:pt x="1413" y="4987"/>
                  </a:cubicBezTo>
                  <a:cubicBezTo>
                    <a:pt x="1125" y="4925"/>
                    <a:pt x="863" y="4812"/>
                    <a:pt x="613" y="4650"/>
                  </a:cubicBezTo>
                  <a:cubicBezTo>
                    <a:pt x="288" y="4388"/>
                    <a:pt x="101" y="4000"/>
                    <a:pt x="101" y="3588"/>
                  </a:cubicBezTo>
                  <a:cubicBezTo>
                    <a:pt x="101" y="3288"/>
                    <a:pt x="263" y="2788"/>
                    <a:pt x="576" y="2626"/>
                  </a:cubicBezTo>
                  <a:cubicBezTo>
                    <a:pt x="713" y="2563"/>
                    <a:pt x="863" y="2526"/>
                    <a:pt x="1013" y="2526"/>
                  </a:cubicBezTo>
                  <a:cubicBezTo>
                    <a:pt x="1238" y="2538"/>
                    <a:pt x="1463" y="2576"/>
                    <a:pt x="1675" y="2638"/>
                  </a:cubicBezTo>
                  <a:cubicBezTo>
                    <a:pt x="2430" y="2845"/>
                    <a:pt x="3210" y="2948"/>
                    <a:pt x="3993" y="2948"/>
                  </a:cubicBezTo>
                  <a:cubicBezTo>
                    <a:pt x="4299" y="2948"/>
                    <a:pt x="4606" y="2932"/>
                    <a:pt x="4912" y="2900"/>
                  </a:cubicBezTo>
                  <a:cubicBezTo>
                    <a:pt x="5712" y="2838"/>
                    <a:pt x="6574" y="2476"/>
                    <a:pt x="7586" y="1801"/>
                  </a:cubicBezTo>
                  <a:cubicBezTo>
                    <a:pt x="8486" y="1188"/>
                    <a:pt x="9436" y="651"/>
                    <a:pt x="10323" y="139"/>
                  </a:cubicBezTo>
                  <a:cubicBezTo>
                    <a:pt x="10360" y="114"/>
                    <a:pt x="10410" y="114"/>
                    <a:pt x="10448" y="114"/>
                  </a:cubicBezTo>
                  <a:close/>
                  <a:moveTo>
                    <a:pt x="10419" y="1"/>
                  </a:moveTo>
                  <a:cubicBezTo>
                    <a:pt x="10371" y="1"/>
                    <a:pt x="10326" y="15"/>
                    <a:pt x="10285" y="39"/>
                  </a:cubicBezTo>
                  <a:cubicBezTo>
                    <a:pt x="9398" y="539"/>
                    <a:pt x="8448" y="1088"/>
                    <a:pt x="7536" y="1701"/>
                  </a:cubicBezTo>
                  <a:cubicBezTo>
                    <a:pt x="6549" y="2376"/>
                    <a:pt x="5687" y="2726"/>
                    <a:pt x="4912" y="2801"/>
                  </a:cubicBezTo>
                  <a:cubicBezTo>
                    <a:pt x="4610" y="2832"/>
                    <a:pt x="4306" y="2848"/>
                    <a:pt x="4004" y="2848"/>
                  </a:cubicBezTo>
                  <a:cubicBezTo>
                    <a:pt x="3230" y="2848"/>
                    <a:pt x="2458" y="2745"/>
                    <a:pt x="1713" y="2538"/>
                  </a:cubicBezTo>
                  <a:cubicBezTo>
                    <a:pt x="1511" y="2488"/>
                    <a:pt x="1255" y="2437"/>
                    <a:pt x="1012" y="2437"/>
                  </a:cubicBezTo>
                  <a:cubicBezTo>
                    <a:pt x="834" y="2437"/>
                    <a:pt x="663" y="2464"/>
                    <a:pt x="526" y="2538"/>
                  </a:cubicBezTo>
                  <a:cubicBezTo>
                    <a:pt x="201" y="2713"/>
                    <a:pt x="13" y="3200"/>
                    <a:pt x="1" y="3575"/>
                  </a:cubicBezTo>
                  <a:cubicBezTo>
                    <a:pt x="1" y="4025"/>
                    <a:pt x="201" y="4450"/>
                    <a:pt x="551" y="4725"/>
                  </a:cubicBezTo>
                  <a:cubicBezTo>
                    <a:pt x="800" y="4900"/>
                    <a:pt x="1088" y="5025"/>
                    <a:pt x="1388" y="5087"/>
                  </a:cubicBezTo>
                  <a:cubicBezTo>
                    <a:pt x="2000" y="5250"/>
                    <a:pt x="2637" y="5337"/>
                    <a:pt x="3275" y="5337"/>
                  </a:cubicBezTo>
                  <a:cubicBezTo>
                    <a:pt x="3412" y="5337"/>
                    <a:pt x="3537" y="5337"/>
                    <a:pt x="3662" y="5300"/>
                  </a:cubicBezTo>
                  <a:cubicBezTo>
                    <a:pt x="5487" y="5200"/>
                    <a:pt x="7124" y="4288"/>
                    <a:pt x="8398" y="2663"/>
                  </a:cubicBezTo>
                  <a:cubicBezTo>
                    <a:pt x="8623" y="2338"/>
                    <a:pt x="8923" y="2051"/>
                    <a:pt x="9273" y="1838"/>
                  </a:cubicBezTo>
                  <a:cubicBezTo>
                    <a:pt x="9336" y="1801"/>
                    <a:pt x="9411" y="1763"/>
                    <a:pt x="9498" y="1738"/>
                  </a:cubicBezTo>
                  <a:cubicBezTo>
                    <a:pt x="9736" y="1638"/>
                    <a:pt x="10011" y="1526"/>
                    <a:pt x="10111" y="1288"/>
                  </a:cubicBezTo>
                  <a:cubicBezTo>
                    <a:pt x="10161" y="1113"/>
                    <a:pt x="10111" y="914"/>
                    <a:pt x="9973" y="789"/>
                  </a:cubicBezTo>
                  <a:cubicBezTo>
                    <a:pt x="9948" y="764"/>
                    <a:pt x="9911" y="751"/>
                    <a:pt x="9873" y="751"/>
                  </a:cubicBezTo>
                  <a:lnTo>
                    <a:pt x="10398" y="339"/>
                  </a:lnTo>
                  <a:cubicBezTo>
                    <a:pt x="10460" y="301"/>
                    <a:pt x="10510" y="251"/>
                    <a:pt x="10560" y="189"/>
                  </a:cubicBezTo>
                  <a:cubicBezTo>
                    <a:pt x="10573" y="151"/>
                    <a:pt x="10573" y="126"/>
                    <a:pt x="10573" y="89"/>
                  </a:cubicBezTo>
                  <a:cubicBezTo>
                    <a:pt x="10560" y="51"/>
                    <a:pt x="10535" y="26"/>
                    <a:pt x="10498" y="14"/>
                  </a:cubicBezTo>
                  <a:cubicBezTo>
                    <a:pt x="10471" y="5"/>
                    <a:pt x="10445" y="1"/>
                    <a:pt x="1041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2" name="Google Shape;2302;p71"/>
            <p:cNvSpPr/>
            <p:nvPr/>
          </p:nvSpPr>
          <p:spPr>
            <a:xfrm>
              <a:off x="1931581" y="1952905"/>
              <a:ext cx="1786" cy="2611"/>
            </a:xfrm>
            <a:custGeom>
              <a:rect b="b" l="l" r="r" t="t"/>
              <a:pathLst>
                <a:path extrusionOk="0" h="38" w="26">
                  <a:moveTo>
                    <a:pt x="0" y="0"/>
                  </a:moveTo>
                  <a:cubicBezTo>
                    <a:pt x="0" y="13"/>
                    <a:pt x="0" y="25"/>
                    <a:pt x="0" y="38"/>
                  </a:cubicBezTo>
                  <a:lnTo>
                    <a:pt x="25" y="25"/>
                  </a:lnTo>
                  <a:lnTo>
                    <a:pt x="0" y="0"/>
                  </a:lnTo>
                  <a:close/>
                </a:path>
              </a:pathLst>
            </a:custGeom>
            <a:solidFill>
              <a:srgbClr val="57348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3" name="Google Shape;2303;p71"/>
            <p:cNvSpPr/>
            <p:nvPr/>
          </p:nvSpPr>
          <p:spPr>
            <a:xfrm>
              <a:off x="1919558" y="1952287"/>
              <a:ext cx="659407" cy="302016"/>
            </a:xfrm>
            <a:custGeom>
              <a:rect b="b" l="l" r="r" t="t"/>
              <a:pathLst>
                <a:path extrusionOk="0" h="4396" w="9598">
                  <a:moveTo>
                    <a:pt x="8686" y="1084"/>
                  </a:moveTo>
                  <a:cubicBezTo>
                    <a:pt x="8686" y="1084"/>
                    <a:pt x="8686" y="1084"/>
                    <a:pt x="8686" y="1084"/>
                  </a:cubicBezTo>
                  <a:lnTo>
                    <a:pt x="8686" y="1084"/>
                  </a:lnTo>
                  <a:cubicBezTo>
                    <a:pt x="8686" y="1084"/>
                    <a:pt x="8686" y="1084"/>
                    <a:pt x="8686" y="1084"/>
                  </a:cubicBezTo>
                  <a:close/>
                  <a:moveTo>
                    <a:pt x="449" y="0"/>
                  </a:moveTo>
                  <a:cubicBezTo>
                    <a:pt x="400" y="0"/>
                    <a:pt x="350" y="3"/>
                    <a:pt x="300" y="9"/>
                  </a:cubicBezTo>
                  <a:cubicBezTo>
                    <a:pt x="263" y="9"/>
                    <a:pt x="238" y="22"/>
                    <a:pt x="200" y="34"/>
                  </a:cubicBezTo>
                  <a:lnTo>
                    <a:pt x="238" y="72"/>
                  </a:lnTo>
                  <a:lnTo>
                    <a:pt x="200" y="84"/>
                  </a:lnTo>
                  <a:cubicBezTo>
                    <a:pt x="188" y="72"/>
                    <a:pt x="188" y="59"/>
                    <a:pt x="175" y="47"/>
                  </a:cubicBezTo>
                  <a:cubicBezTo>
                    <a:pt x="163" y="47"/>
                    <a:pt x="150" y="59"/>
                    <a:pt x="138" y="72"/>
                  </a:cubicBezTo>
                  <a:cubicBezTo>
                    <a:pt x="0" y="172"/>
                    <a:pt x="38" y="397"/>
                    <a:pt x="100" y="559"/>
                  </a:cubicBezTo>
                  <a:cubicBezTo>
                    <a:pt x="325" y="1272"/>
                    <a:pt x="688" y="1934"/>
                    <a:pt x="1162" y="2521"/>
                  </a:cubicBezTo>
                  <a:cubicBezTo>
                    <a:pt x="1700" y="3196"/>
                    <a:pt x="2537" y="3646"/>
                    <a:pt x="3412" y="3946"/>
                  </a:cubicBezTo>
                  <a:cubicBezTo>
                    <a:pt x="3962" y="4133"/>
                    <a:pt x="4524" y="4258"/>
                    <a:pt x="5086" y="4333"/>
                  </a:cubicBezTo>
                  <a:cubicBezTo>
                    <a:pt x="5394" y="4375"/>
                    <a:pt x="5702" y="4395"/>
                    <a:pt x="6009" y="4395"/>
                  </a:cubicBezTo>
                  <a:cubicBezTo>
                    <a:pt x="7272" y="4395"/>
                    <a:pt x="8512" y="4047"/>
                    <a:pt x="9598" y="3384"/>
                  </a:cubicBezTo>
                  <a:cubicBezTo>
                    <a:pt x="9323" y="2596"/>
                    <a:pt x="9023" y="1834"/>
                    <a:pt x="8686" y="1084"/>
                  </a:cubicBezTo>
                  <a:lnTo>
                    <a:pt x="8686" y="1084"/>
                  </a:lnTo>
                  <a:cubicBezTo>
                    <a:pt x="8696" y="1110"/>
                    <a:pt x="6848" y="1397"/>
                    <a:pt x="6674" y="1409"/>
                  </a:cubicBezTo>
                  <a:cubicBezTo>
                    <a:pt x="6459" y="1423"/>
                    <a:pt x="6244" y="1431"/>
                    <a:pt x="6028" y="1431"/>
                  </a:cubicBezTo>
                  <a:cubicBezTo>
                    <a:pt x="5489" y="1431"/>
                    <a:pt x="4947" y="1386"/>
                    <a:pt x="4412" y="1297"/>
                  </a:cubicBezTo>
                  <a:cubicBezTo>
                    <a:pt x="3749" y="1184"/>
                    <a:pt x="3312" y="822"/>
                    <a:pt x="2700" y="559"/>
                  </a:cubicBezTo>
                  <a:cubicBezTo>
                    <a:pt x="2037" y="272"/>
                    <a:pt x="1325" y="84"/>
                    <a:pt x="588" y="9"/>
                  </a:cubicBezTo>
                  <a:cubicBezTo>
                    <a:pt x="544" y="3"/>
                    <a:pt x="497" y="0"/>
                    <a:pt x="44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71"/>
            <p:cNvSpPr/>
            <p:nvPr/>
          </p:nvSpPr>
          <p:spPr>
            <a:xfrm>
              <a:off x="1714344" y="1952493"/>
              <a:ext cx="394146" cy="391123"/>
            </a:xfrm>
            <a:custGeom>
              <a:rect b="b" l="l" r="r" t="t"/>
              <a:pathLst>
                <a:path extrusionOk="0" h="5693" w="5737">
                  <a:moveTo>
                    <a:pt x="2646" y="0"/>
                  </a:moveTo>
                  <a:cubicBezTo>
                    <a:pt x="1748" y="0"/>
                    <a:pt x="1018" y="614"/>
                    <a:pt x="538" y="1556"/>
                  </a:cubicBezTo>
                  <a:cubicBezTo>
                    <a:pt x="1" y="2618"/>
                    <a:pt x="301" y="4405"/>
                    <a:pt x="413" y="5692"/>
                  </a:cubicBezTo>
                  <a:lnTo>
                    <a:pt x="5737" y="5692"/>
                  </a:lnTo>
                  <a:cubicBezTo>
                    <a:pt x="5724" y="4980"/>
                    <a:pt x="5662" y="4268"/>
                    <a:pt x="5549" y="3568"/>
                  </a:cubicBezTo>
                  <a:cubicBezTo>
                    <a:pt x="5174" y="2418"/>
                    <a:pt x="4899" y="881"/>
                    <a:pt x="3737" y="281"/>
                  </a:cubicBezTo>
                  <a:cubicBezTo>
                    <a:pt x="3352" y="89"/>
                    <a:pt x="2987" y="0"/>
                    <a:pt x="264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71"/>
            <p:cNvSpPr/>
            <p:nvPr/>
          </p:nvSpPr>
          <p:spPr>
            <a:xfrm>
              <a:off x="1386358" y="2084745"/>
              <a:ext cx="395039" cy="429047"/>
            </a:xfrm>
            <a:custGeom>
              <a:rect b="b" l="l" r="r" t="t"/>
              <a:pathLst>
                <a:path extrusionOk="0" h="6245" w="5750">
                  <a:moveTo>
                    <a:pt x="3985" y="0"/>
                  </a:moveTo>
                  <a:cubicBezTo>
                    <a:pt x="3741" y="0"/>
                    <a:pt x="3501" y="60"/>
                    <a:pt x="3287" y="156"/>
                  </a:cubicBezTo>
                  <a:cubicBezTo>
                    <a:pt x="2438" y="518"/>
                    <a:pt x="1788" y="1231"/>
                    <a:pt x="1226" y="1955"/>
                  </a:cubicBezTo>
                  <a:cubicBezTo>
                    <a:pt x="588" y="2755"/>
                    <a:pt x="1" y="3667"/>
                    <a:pt x="613" y="4667"/>
                  </a:cubicBezTo>
                  <a:cubicBezTo>
                    <a:pt x="1026" y="5355"/>
                    <a:pt x="1750" y="5754"/>
                    <a:pt x="2475" y="5992"/>
                  </a:cubicBezTo>
                  <a:cubicBezTo>
                    <a:pt x="2900" y="6117"/>
                    <a:pt x="3325" y="6192"/>
                    <a:pt x="3762" y="6204"/>
                  </a:cubicBezTo>
                  <a:cubicBezTo>
                    <a:pt x="4117" y="6215"/>
                    <a:pt x="4490" y="6244"/>
                    <a:pt x="4843" y="6244"/>
                  </a:cubicBezTo>
                  <a:cubicBezTo>
                    <a:pt x="4900" y="6244"/>
                    <a:pt x="4956" y="6244"/>
                    <a:pt x="5012" y="6242"/>
                  </a:cubicBezTo>
                  <a:cubicBezTo>
                    <a:pt x="5237" y="6229"/>
                    <a:pt x="5462" y="6129"/>
                    <a:pt x="5599" y="5967"/>
                  </a:cubicBezTo>
                  <a:cubicBezTo>
                    <a:pt x="5749" y="5779"/>
                    <a:pt x="5737" y="5517"/>
                    <a:pt x="5562" y="5355"/>
                  </a:cubicBezTo>
                  <a:cubicBezTo>
                    <a:pt x="5472" y="5297"/>
                    <a:pt x="5360" y="5267"/>
                    <a:pt x="5248" y="5267"/>
                  </a:cubicBezTo>
                  <a:cubicBezTo>
                    <a:pt x="5189" y="5267"/>
                    <a:pt x="5130" y="5275"/>
                    <a:pt x="5075" y="5292"/>
                  </a:cubicBezTo>
                  <a:cubicBezTo>
                    <a:pt x="4900" y="5342"/>
                    <a:pt x="4750" y="5417"/>
                    <a:pt x="4575" y="5454"/>
                  </a:cubicBezTo>
                  <a:cubicBezTo>
                    <a:pt x="4531" y="5461"/>
                    <a:pt x="4486" y="5465"/>
                    <a:pt x="4442" y="5465"/>
                  </a:cubicBezTo>
                  <a:cubicBezTo>
                    <a:pt x="3845" y="5465"/>
                    <a:pt x="3157" y="4878"/>
                    <a:pt x="2750" y="4530"/>
                  </a:cubicBezTo>
                  <a:cubicBezTo>
                    <a:pt x="2488" y="4305"/>
                    <a:pt x="2275" y="3980"/>
                    <a:pt x="2563" y="3705"/>
                  </a:cubicBezTo>
                  <a:cubicBezTo>
                    <a:pt x="3025" y="3268"/>
                    <a:pt x="3525" y="2855"/>
                    <a:pt x="4050" y="2493"/>
                  </a:cubicBezTo>
                  <a:lnTo>
                    <a:pt x="4075" y="2480"/>
                  </a:lnTo>
                  <a:cubicBezTo>
                    <a:pt x="4437" y="2218"/>
                    <a:pt x="4837" y="1968"/>
                    <a:pt x="5012" y="1556"/>
                  </a:cubicBezTo>
                  <a:cubicBezTo>
                    <a:pt x="5312" y="868"/>
                    <a:pt x="4862" y="93"/>
                    <a:pt x="4112" y="6"/>
                  </a:cubicBezTo>
                  <a:cubicBezTo>
                    <a:pt x="4070" y="2"/>
                    <a:pt x="4027" y="0"/>
                    <a:pt x="39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71"/>
            <p:cNvSpPr/>
            <p:nvPr/>
          </p:nvSpPr>
          <p:spPr>
            <a:xfrm>
              <a:off x="1382098" y="2081310"/>
              <a:ext cx="403558" cy="435711"/>
            </a:xfrm>
            <a:custGeom>
              <a:rect b="b" l="l" r="r" t="t"/>
              <a:pathLst>
                <a:path extrusionOk="0" h="6342" w="5874">
                  <a:moveTo>
                    <a:pt x="4062" y="81"/>
                  </a:moveTo>
                  <a:cubicBezTo>
                    <a:pt x="4837" y="81"/>
                    <a:pt x="5349" y="868"/>
                    <a:pt x="5037" y="1568"/>
                  </a:cubicBezTo>
                  <a:cubicBezTo>
                    <a:pt x="4874" y="1943"/>
                    <a:pt x="4524" y="2193"/>
                    <a:pt x="4174" y="2430"/>
                  </a:cubicBezTo>
                  <a:lnTo>
                    <a:pt x="4099" y="2480"/>
                  </a:lnTo>
                  <a:cubicBezTo>
                    <a:pt x="3574" y="2843"/>
                    <a:pt x="3075" y="3255"/>
                    <a:pt x="2600" y="3705"/>
                  </a:cubicBezTo>
                  <a:cubicBezTo>
                    <a:pt x="2500" y="3792"/>
                    <a:pt x="2450" y="3917"/>
                    <a:pt x="2450" y="4042"/>
                  </a:cubicBezTo>
                  <a:cubicBezTo>
                    <a:pt x="2450" y="4267"/>
                    <a:pt x="2637" y="4467"/>
                    <a:pt x="2787" y="4592"/>
                  </a:cubicBezTo>
                  <a:lnTo>
                    <a:pt x="2812" y="4617"/>
                  </a:lnTo>
                  <a:cubicBezTo>
                    <a:pt x="3227" y="4963"/>
                    <a:pt x="3907" y="5542"/>
                    <a:pt x="4511" y="5542"/>
                  </a:cubicBezTo>
                  <a:cubicBezTo>
                    <a:pt x="4562" y="5542"/>
                    <a:pt x="4612" y="5538"/>
                    <a:pt x="4662" y="5529"/>
                  </a:cubicBezTo>
                  <a:cubicBezTo>
                    <a:pt x="4762" y="5517"/>
                    <a:pt x="4862" y="5479"/>
                    <a:pt x="4949" y="5454"/>
                  </a:cubicBezTo>
                  <a:cubicBezTo>
                    <a:pt x="5024" y="5430"/>
                    <a:pt x="5087" y="5405"/>
                    <a:pt x="5149" y="5380"/>
                  </a:cubicBezTo>
                  <a:cubicBezTo>
                    <a:pt x="5200" y="5362"/>
                    <a:pt x="5255" y="5354"/>
                    <a:pt x="5310" y="5354"/>
                  </a:cubicBezTo>
                  <a:cubicBezTo>
                    <a:pt x="5415" y="5354"/>
                    <a:pt x="5521" y="5385"/>
                    <a:pt x="5611" y="5442"/>
                  </a:cubicBezTo>
                  <a:cubicBezTo>
                    <a:pt x="5749" y="5579"/>
                    <a:pt x="5761" y="5817"/>
                    <a:pt x="5636" y="5967"/>
                  </a:cubicBezTo>
                  <a:cubicBezTo>
                    <a:pt x="5499" y="6129"/>
                    <a:pt x="5299" y="6217"/>
                    <a:pt x="5087" y="6229"/>
                  </a:cubicBezTo>
                  <a:cubicBezTo>
                    <a:pt x="5010" y="6233"/>
                    <a:pt x="4932" y="6234"/>
                    <a:pt x="4853" y="6234"/>
                  </a:cubicBezTo>
                  <a:cubicBezTo>
                    <a:pt x="4663" y="6234"/>
                    <a:pt x="4469" y="6226"/>
                    <a:pt x="4274" y="6217"/>
                  </a:cubicBezTo>
                  <a:cubicBezTo>
                    <a:pt x="4124" y="6204"/>
                    <a:pt x="3987" y="6192"/>
                    <a:pt x="3849" y="6192"/>
                  </a:cubicBezTo>
                  <a:cubicBezTo>
                    <a:pt x="3412" y="6179"/>
                    <a:pt x="2987" y="6117"/>
                    <a:pt x="2575" y="5979"/>
                  </a:cubicBezTo>
                  <a:cubicBezTo>
                    <a:pt x="1712" y="5704"/>
                    <a:pt x="1088" y="5267"/>
                    <a:pt x="738" y="4680"/>
                  </a:cubicBezTo>
                  <a:cubicBezTo>
                    <a:pt x="125" y="3705"/>
                    <a:pt x="700" y="2843"/>
                    <a:pt x="1338" y="2030"/>
                  </a:cubicBezTo>
                  <a:cubicBezTo>
                    <a:pt x="1862" y="1356"/>
                    <a:pt x="2512" y="618"/>
                    <a:pt x="3374" y="256"/>
                  </a:cubicBezTo>
                  <a:cubicBezTo>
                    <a:pt x="3587" y="156"/>
                    <a:pt x="3824" y="106"/>
                    <a:pt x="4062" y="93"/>
                  </a:cubicBezTo>
                  <a:lnTo>
                    <a:pt x="4062" y="81"/>
                  </a:lnTo>
                  <a:close/>
                  <a:moveTo>
                    <a:pt x="4056" y="1"/>
                  </a:moveTo>
                  <a:cubicBezTo>
                    <a:pt x="3803" y="1"/>
                    <a:pt x="3561" y="62"/>
                    <a:pt x="3337" y="168"/>
                  </a:cubicBezTo>
                  <a:cubicBezTo>
                    <a:pt x="2450" y="543"/>
                    <a:pt x="1787" y="1293"/>
                    <a:pt x="1250" y="1968"/>
                  </a:cubicBezTo>
                  <a:cubicBezTo>
                    <a:pt x="625" y="2768"/>
                    <a:pt x="0" y="3717"/>
                    <a:pt x="638" y="4755"/>
                  </a:cubicBezTo>
                  <a:cubicBezTo>
                    <a:pt x="1013" y="5355"/>
                    <a:pt x="1637" y="5804"/>
                    <a:pt x="2537" y="6092"/>
                  </a:cubicBezTo>
                  <a:cubicBezTo>
                    <a:pt x="2950" y="6229"/>
                    <a:pt x="3387" y="6304"/>
                    <a:pt x="3837" y="6304"/>
                  </a:cubicBezTo>
                  <a:cubicBezTo>
                    <a:pt x="3974" y="6317"/>
                    <a:pt x="4112" y="6329"/>
                    <a:pt x="4262" y="6329"/>
                  </a:cubicBezTo>
                  <a:cubicBezTo>
                    <a:pt x="4449" y="6329"/>
                    <a:pt x="4649" y="6342"/>
                    <a:pt x="4837" y="6342"/>
                  </a:cubicBezTo>
                  <a:lnTo>
                    <a:pt x="5087" y="6342"/>
                  </a:lnTo>
                  <a:cubicBezTo>
                    <a:pt x="5324" y="6342"/>
                    <a:pt x="5561" y="6242"/>
                    <a:pt x="5711" y="6054"/>
                  </a:cubicBezTo>
                  <a:cubicBezTo>
                    <a:pt x="5874" y="5854"/>
                    <a:pt x="5849" y="5554"/>
                    <a:pt x="5661" y="5380"/>
                  </a:cubicBezTo>
                  <a:cubicBezTo>
                    <a:pt x="5565" y="5307"/>
                    <a:pt x="5448" y="5271"/>
                    <a:pt x="5327" y="5271"/>
                  </a:cubicBezTo>
                  <a:cubicBezTo>
                    <a:pt x="5259" y="5271"/>
                    <a:pt x="5191" y="5282"/>
                    <a:pt x="5124" y="5305"/>
                  </a:cubicBezTo>
                  <a:cubicBezTo>
                    <a:pt x="5062" y="5330"/>
                    <a:pt x="4987" y="5355"/>
                    <a:pt x="4924" y="5380"/>
                  </a:cubicBezTo>
                  <a:cubicBezTo>
                    <a:pt x="4824" y="5405"/>
                    <a:pt x="4737" y="5442"/>
                    <a:pt x="4637" y="5454"/>
                  </a:cubicBezTo>
                  <a:cubicBezTo>
                    <a:pt x="4594" y="5462"/>
                    <a:pt x="4551" y="5465"/>
                    <a:pt x="4507" y="5465"/>
                  </a:cubicBezTo>
                  <a:cubicBezTo>
                    <a:pt x="3944" y="5465"/>
                    <a:pt x="3280" y="4902"/>
                    <a:pt x="2875" y="4555"/>
                  </a:cubicBezTo>
                  <a:lnTo>
                    <a:pt x="2862" y="4542"/>
                  </a:lnTo>
                  <a:cubicBezTo>
                    <a:pt x="2712" y="4417"/>
                    <a:pt x="2550" y="4242"/>
                    <a:pt x="2550" y="4055"/>
                  </a:cubicBezTo>
                  <a:cubicBezTo>
                    <a:pt x="2550" y="3955"/>
                    <a:pt x="2587" y="3867"/>
                    <a:pt x="2662" y="3792"/>
                  </a:cubicBezTo>
                  <a:cubicBezTo>
                    <a:pt x="3125" y="3355"/>
                    <a:pt x="3624" y="2943"/>
                    <a:pt x="4149" y="2580"/>
                  </a:cubicBezTo>
                  <a:lnTo>
                    <a:pt x="4224" y="2530"/>
                  </a:lnTo>
                  <a:cubicBezTo>
                    <a:pt x="4587" y="2280"/>
                    <a:pt x="4949" y="2030"/>
                    <a:pt x="5124" y="1631"/>
                  </a:cubicBezTo>
                  <a:cubicBezTo>
                    <a:pt x="5436" y="918"/>
                    <a:pt x="4962" y="93"/>
                    <a:pt x="4187" y="6"/>
                  </a:cubicBezTo>
                  <a:cubicBezTo>
                    <a:pt x="4143" y="2"/>
                    <a:pt x="4100" y="1"/>
                    <a:pt x="405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7" name="Google Shape;2307;p71"/>
            <p:cNvSpPr/>
            <p:nvPr/>
          </p:nvSpPr>
          <p:spPr>
            <a:xfrm>
              <a:off x="1352900" y="1959569"/>
              <a:ext cx="582185" cy="592696"/>
            </a:xfrm>
            <a:custGeom>
              <a:rect b="b" l="l" r="r" t="t"/>
              <a:pathLst>
                <a:path extrusionOk="0" h="8627" w="8474">
                  <a:moveTo>
                    <a:pt x="7419" y="0"/>
                  </a:moveTo>
                  <a:cubicBezTo>
                    <a:pt x="7342" y="0"/>
                    <a:pt x="7267" y="10"/>
                    <a:pt x="7199" y="28"/>
                  </a:cubicBezTo>
                  <a:cubicBezTo>
                    <a:pt x="5474" y="378"/>
                    <a:pt x="3874" y="1178"/>
                    <a:pt x="2562" y="2353"/>
                  </a:cubicBezTo>
                  <a:cubicBezTo>
                    <a:pt x="1375" y="3415"/>
                    <a:pt x="0" y="4865"/>
                    <a:pt x="738" y="6589"/>
                  </a:cubicBezTo>
                  <a:cubicBezTo>
                    <a:pt x="825" y="6802"/>
                    <a:pt x="938" y="7002"/>
                    <a:pt x="1075" y="7189"/>
                  </a:cubicBezTo>
                  <a:cubicBezTo>
                    <a:pt x="1488" y="7751"/>
                    <a:pt x="2050" y="8201"/>
                    <a:pt x="2600" y="8626"/>
                  </a:cubicBezTo>
                  <a:cubicBezTo>
                    <a:pt x="3187" y="8039"/>
                    <a:pt x="3687" y="7376"/>
                    <a:pt x="4099" y="6652"/>
                  </a:cubicBezTo>
                  <a:cubicBezTo>
                    <a:pt x="3862" y="6552"/>
                    <a:pt x="3650" y="6414"/>
                    <a:pt x="3475" y="6239"/>
                  </a:cubicBezTo>
                  <a:cubicBezTo>
                    <a:pt x="3287" y="6052"/>
                    <a:pt x="3225" y="5789"/>
                    <a:pt x="3312" y="5539"/>
                  </a:cubicBezTo>
                  <a:cubicBezTo>
                    <a:pt x="3412" y="5340"/>
                    <a:pt x="3587" y="5177"/>
                    <a:pt x="3799" y="5090"/>
                  </a:cubicBezTo>
                  <a:cubicBezTo>
                    <a:pt x="4774" y="4552"/>
                    <a:pt x="6124" y="4165"/>
                    <a:pt x="6886" y="3365"/>
                  </a:cubicBezTo>
                  <a:cubicBezTo>
                    <a:pt x="7636" y="2603"/>
                    <a:pt x="8473" y="1541"/>
                    <a:pt x="7986" y="416"/>
                  </a:cubicBezTo>
                  <a:cubicBezTo>
                    <a:pt x="7923" y="253"/>
                    <a:pt x="7811" y="116"/>
                    <a:pt x="7673" y="28"/>
                  </a:cubicBezTo>
                  <a:lnTo>
                    <a:pt x="7648" y="28"/>
                  </a:lnTo>
                  <a:cubicBezTo>
                    <a:pt x="7573" y="10"/>
                    <a:pt x="7495" y="0"/>
                    <a:pt x="741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8" name="Google Shape;2308;p71"/>
            <p:cNvSpPr/>
            <p:nvPr/>
          </p:nvSpPr>
          <p:spPr>
            <a:xfrm>
              <a:off x="2096398" y="3931881"/>
              <a:ext cx="208718" cy="79901"/>
            </a:xfrm>
            <a:custGeom>
              <a:rect b="b" l="l" r="r" t="t"/>
              <a:pathLst>
                <a:path extrusionOk="0" h="1163" w="3038">
                  <a:moveTo>
                    <a:pt x="38" y="0"/>
                  </a:moveTo>
                  <a:cubicBezTo>
                    <a:pt x="51" y="163"/>
                    <a:pt x="38" y="338"/>
                    <a:pt x="51" y="375"/>
                  </a:cubicBezTo>
                  <a:cubicBezTo>
                    <a:pt x="51" y="600"/>
                    <a:pt x="1" y="962"/>
                    <a:pt x="176" y="1162"/>
                  </a:cubicBezTo>
                  <a:lnTo>
                    <a:pt x="2263" y="1162"/>
                  </a:lnTo>
                  <a:cubicBezTo>
                    <a:pt x="2487" y="1150"/>
                    <a:pt x="3037" y="1087"/>
                    <a:pt x="2612" y="812"/>
                  </a:cubicBezTo>
                  <a:cubicBezTo>
                    <a:pt x="2188" y="525"/>
                    <a:pt x="1688" y="375"/>
                    <a:pt x="1238" y="150"/>
                  </a:cubicBezTo>
                  <a:cubicBezTo>
                    <a:pt x="1150" y="113"/>
                    <a:pt x="1075" y="63"/>
                    <a:pt x="101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9" name="Google Shape;2309;p71"/>
            <p:cNvSpPr/>
            <p:nvPr/>
          </p:nvSpPr>
          <p:spPr>
            <a:xfrm>
              <a:off x="1845978" y="1746798"/>
              <a:ext cx="128611" cy="269245"/>
            </a:xfrm>
            <a:custGeom>
              <a:rect b="b" l="l" r="r" t="t"/>
              <a:pathLst>
                <a:path extrusionOk="0" h="3919" w="1872">
                  <a:moveTo>
                    <a:pt x="902" y="0"/>
                  </a:moveTo>
                  <a:cubicBezTo>
                    <a:pt x="308" y="0"/>
                    <a:pt x="0" y="704"/>
                    <a:pt x="47" y="1226"/>
                  </a:cubicBezTo>
                  <a:cubicBezTo>
                    <a:pt x="72" y="1513"/>
                    <a:pt x="147" y="1788"/>
                    <a:pt x="172" y="2076"/>
                  </a:cubicBezTo>
                  <a:cubicBezTo>
                    <a:pt x="184" y="2463"/>
                    <a:pt x="172" y="2838"/>
                    <a:pt x="134" y="3213"/>
                  </a:cubicBezTo>
                  <a:cubicBezTo>
                    <a:pt x="122" y="3588"/>
                    <a:pt x="446" y="3813"/>
                    <a:pt x="759" y="3888"/>
                  </a:cubicBezTo>
                  <a:cubicBezTo>
                    <a:pt x="844" y="3905"/>
                    <a:pt x="944" y="3918"/>
                    <a:pt x="1042" y="3918"/>
                  </a:cubicBezTo>
                  <a:cubicBezTo>
                    <a:pt x="1290" y="3918"/>
                    <a:pt x="1525" y="3837"/>
                    <a:pt x="1471" y="3550"/>
                  </a:cubicBezTo>
                  <a:cubicBezTo>
                    <a:pt x="1409" y="3250"/>
                    <a:pt x="1359" y="2950"/>
                    <a:pt x="1321" y="2651"/>
                  </a:cubicBezTo>
                  <a:cubicBezTo>
                    <a:pt x="1309" y="2338"/>
                    <a:pt x="1646" y="2151"/>
                    <a:pt x="1746" y="1851"/>
                  </a:cubicBezTo>
                  <a:cubicBezTo>
                    <a:pt x="1846" y="1601"/>
                    <a:pt x="1871" y="1313"/>
                    <a:pt x="1809" y="1051"/>
                  </a:cubicBezTo>
                  <a:cubicBezTo>
                    <a:pt x="1709" y="651"/>
                    <a:pt x="1484" y="89"/>
                    <a:pt x="1046" y="14"/>
                  </a:cubicBezTo>
                  <a:cubicBezTo>
                    <a:pt x="996" y="5"/>
                    <a:pt x="948" y="0"/>
                    <a:pt x="9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71"/>
            <p:cNvSpPr/>
            <p:nvPr/>
          </p:nvSpPr>
          <p:spPr>
            <a:xfrm>
              <a:off x="1842268" y="1742332"/>
              <a:ext cx="134863" cy="276940"/>
            </a:xfrm>
            <a:custGeom>
              <a:rect b="b" l="l" r="r" t="t"/>
              <a:pathLst>
                <a:path extrusionOk="0" h="4031" w="1963">
                  <a:moveTo>
                    <a:pt x="938" y="104"/>
                  </a:moveTo>
                  <a:cubicBezTo>
                    <a:pt x="988" y="104"/>
                    <a:pt x="1038" y="104"/>
                    <a:pt x="1075" y="116"/>
                  </a:cubicBezTo>
                  <a:cubicBezTo>
                    <a:pt x="1525" y="204"/>
                    <a:pt x="1738" y="841"/>
                    <a:pt x="1813" y="1116"/>
                  </a:cubicBezTo>
                  <a:cubicBezTo>
                    <a:pt x="1863" y="1378"/>
                    <a:pt x="1838" y="1653"/>
                    <a:pt x="1750" y="1903"/>
                  </a:cubicBezTo>
                  <a:cubicBezTo>
                    <a:pt x="1700" y="2016"/>
                    <a:pt x="1625" y="2128"/>
                    <a:pt x="1550" y="2216"/>
                  </a:cubicBezTo>
                  <a:cubicBezTo>
                    <a:pt x="1413" y="2353"/>
                    <a:pt x="1325" y="2528"/>
                    <a:pt x="1313" y="2728"/>
                  </a:cubicBezTo>
                  <a:lnTo>
                    <a:pt x="1325" y="2728"/>
                  </a:lnTo>
                  <a:cubicBezTo>
                    <a:pt x="1338" y="2941"/>
                    <a:pt x="1375" y="3153"/>
                    <a:pt x="1413" y="3353"/>
                  </a:cubicBezTo>
                  <a:cubicBezTo>
                    <a:pt x="1438" y="3440"/>
                    <a:pt x="1450" y="3540"/>
                    <a:pt x="1475" y="3628"/>
                  </a:cubicBezTo>
                  <a:cubicBezTo>
                    <a:pt x="1488" y="3703"/>
                    <a:pt x="1475" y="3790"/>
                    <a:pt x="1413" y="3840"/>
                  </a:cubicBezTo>
                  <a:cubicBezTo>
                    <a:pt x="1345" y="3908"/>
                    <a:pt x="1224" y="3935"/>
                    <a:pt x="1092" y="3935"/>
                  </a:cubicBezTo>
                  <a:cubicBezTo>
                    <a:pt x="1003" y="3935"/>
                    <a:pt x="910" y="3923"/>
                    <a:pt x="825" y="3903"/>
                  </a:cubicBezTo>
                  <a:cubicBezTo>
                    <a:pt x="513" y="3828"/>
                    <a:pt x="213" y="3615"/>
                    <a:pt x="226" y="3278"/>
                  </a:cubicBezTo>
                  <a:cubicBezTo>
                    <a:pt x="226" y="3140"/>
                    <a:pt x="238" y="3015"/>
                    <a:pt x="251" y="2878"/>
                  </a:cubicBezTo>
                  <a:cubicBezTo>
                    <a:pt x="276" y="2628"/>
                    <a:pt x="288" y="2378"/>
                    <a:pt x="276" y="2128"/>
                  </a:cubicBezTo>
                  <a:cubicBezTo>
                    <a:pt x="251" y="1991"/>
                    <a:pt x="238" y="1853"/>
                    <a:pt x="201" y="1716"/>
                  </a:cubicBezTo>
                  <a:cubicBezTo>
                    <a:pt x="176" y="1566"/>
                    <a:pt x="151" y="1428"/>
                    <a:pt x="138" y="1278"/>
                  </a:cubicBezTo>
                  <a:cubicBezTo>
                    <a:pt x="113" y="904"/>
                    <a:pt x="238" y="541"/>
                    <a:pt x="500" y="279"/>
                  </a:cubicBezTo>
                  <a:cubicBezTo>
                    <a:pt x="613" y="166"/>
                    <a:pt x="775" y="104"/>
                    <a:pt x="938" y="104"/>
                  </a:cubicBezTo>
                  <a:close/>
                  <a:moveTo>
                    <a:pt x="947" y="1"/>
                  </a:moveTo>
                  <a:cubicBezTo>
                    <a:pt x="754" y="1"/>
                    <a:pt x="574" y="75"/>
                    <a:pt x="425" y="204"/>
                  </a:cubicBezTo>
                  <a:cubicBezTo>
                    <a:pt x="151" y="491"/>
                    <a:pt x="1" y="891"/>
                    <a:pt x="38" y="1291"/>
                  </a:cubicBezTo>
                  <a:cubicBezTo>
                    <a:pt x="51" y="1441"/>
                    <a:pt x="76" y="1578"/>
                    <a:pt x="101" y="1728"/>
                  </a:cubicBezTo>
                  <a:cubicBezTo>
                    <a:pt x="126" y="1866"/>
                    <a:pt x="163" y="2003"/>
                    <a:pt x="176" y="2141"/>
                  </a:cubicBezTo>
                  <a:cubicBezTo>
                    <a:pt x="188" y="2391"/>
                    <a:pt x="176" y="2628"/>
                    <a:pt x="151" y="2866"/>
                  </a:cubicBezTo>
                  <a:cubicBezTo>
                    <a:pt x="138" y="3003"/>
                    <a:pt x="126" y="3140"/>
                    <a:pt x="126" y="3278"/>
                  </a:cubicBezTo>
                  <a:cubicBezTo>
                    <a:pt x="113" y="3665"/>
                    <a:pt x="450" y="3915"/>
                    <a:pt x="800" y="3990"/>
                  </a:cubicBezTo>
                  <a:cubicBezTo>
                    <a:pt x="888" y="4015"/>
                    <a:pt x="988" y="4028"/>
                    <a:pt x="1088" y="4028"/>
                  </a:cubicBezTo>
                  <a:cubicBezTo>
                    <a:pt x="1105" y="4029"/>
                    <a:pt x="1122" y="4030"/>
                    <a:pt x="1140" y="4030"/>
                  </a:cubicBezTo>
                  <a:cubicBezTo>
                    <a:pt x="1262" y="4030"/>
                    <a:pt x="1389" y="3992"/>
                    <a:pt x="1488" y="3915"/>
                  </a:cubicBezTo>
                  <a:cubicBezTo>
                    <a:pt x="1575" y="3840"/>
                    <a:pt x="1600" y="3728"/>
                    <a:pt x="1575" y="3615"/>
                  </a:cubicBezTo>
                  <a:cubicBezTo>
                    <a:pt x="1563" y="3515"/>
                    <a:pt x="1538" y="3428"/>
                    <a:pt x="1525" y="3340"/>
                  </a:cubicBezTo>
                  <a:cubicBezTo>
                    <a:pt x="1475" y="3140"/>
                    <a:pt x="1438" y="2928"/>
                    <a:pt x="1425" y="2716"/>
                  </a:cubicBezTo>
                  <a:lnTo>
                    <a:pt x="1375" y="2716"/>
                  </a:lnTo>
                  <a:lnTo>
                    <a:pt x="1425" y="2703"/>
                  </a:lnTo>
                  <a:cubicBezTo>
                    <a:pt x="1438" y="2541"/>
                    <a:pt x="1513" y="2378"/>
                    <a:pt x="1625" y="2266"/>
                  </a:cubicBezTo>
                  <a:cubicBezTo>
                    <a:pt x="1725" y="2166"/>
                    <a:pt x="1788" y="2053"/>
                    <a:pt x="1850" y="1928"/>
                  </a:cubicBezTo>
                  <a:cubicBezTo>
                    <a:pt x="1950" y="1666"/>
                    <a:pt x="1963" y="1378"/>
                    <a:pt x="1900" y="1091"/>
                  </a:cubicBezTo>
                  <a:cubicBezTo>
                    <a:pt x="1813" y="729"/>
                    <a:pt x="1588" y="104"/>
                    <a:pt x="1100" y="16"/>
                  </a:cubicBezTo>
                  <a:cubicBezTo>
                    <a:pt x="1049" y="6"/>
                    <a:pt x="998" y="1"/>
                    <a:pt x="94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71"/>
            <p:cNvSpPr/>
            <p:nvPr/>
          </p:nvSpPr>
          <p:spPr>
            <a:xfrm>
              <a:off x="1455954" y="3928446"/>
              <a:ext cx="205214" cy="77977"/>
            </a:xfrm>
            <a:custGeom>
              <a:rect b="b" l="l" r="r" t="t"/>
              <a:pathLst>
                <a:path extrusionOk="0" h="1135" w="2987">
                  <a:moveTo>
                    <a:pt x="2050" y="0"/>
                  </a:moveTo>
                  <a:cubicBezTo>
                    <a:pt x="1950" y="38"/>
                    <a:pt x="1850" y="75"/>
                    <a:pt x="1750" y="100"/>
                  </a:cubicBezTo>
                  <a:cubicBezTo>
                    <a:pt x="1325" y="250"/>
                    <a:pt x="912" y="438"/>
                    <a:pt x="525" y="663"/>
                  </a:cubicBezTo>
                  <a:cubicBezTo>
                    <a:pt x="412" y="738"/>
                    <a:pt x="0" y="1037"/>
                    <a:pt x="213" y="1112"/>
                  </a:cubicBezTo>
                  <a:lnTo>
                    <a:pt x="263" y="1125"/>
                  </a:lnTo>
                  <a:cubicBezTo>
                    <a:pt x="337" y="1131"/>
                    <a:pt x="412" y="1134"/>
                    <a:pt x="486" y="1134"/>
                  </a:cubicBezTo>
                  <a:cubicBezTo>
                    <a:pt x="559" y="1134"/>
                    <a:pt x="631" y="1131"/>
                    <a:pt x="700" y="1125"/>
                  </a:cubicBezTo>
                  <a:lnTo>
                    <a:pt x="2987" y="1125"/>
                  </a:lnTo>
                  <a:cubicBezTo>
                    <a:pt x="2949" y="1125"/>
                    <a:pt x="2949" y="350"/>
                    <a:pt x="2962" y="75"/>
                  </a:cubicBezTo>
                  <a:lnTo>
                    <a:pt x="20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71"/>
            <p:cNvSpPr/>
            <p:nvPr/>
          </p:nvSpPr>
          <p:spPr>
            <a:xfrm>
              <a:off x="1814787" y="1707775"/>
              <a:ext cx="165779" cy="138779"/>
            </a:xfrm>
            <a:custGeom>
              <a:rect b="b" l="l" r="r" t="t"/>
              <a:pathLst>
                <a:path extrusionOk="0" h="2020" w="2413">
                  <a:moveTo>
                    <a:pt x="1737" y="0"/>
                  </a:moveTo>
                  <a:cubicBezTo>
                    <a:pt x="1548" y="0"/>
                    <a:pt x="1367" y="52"/>
                    <a:pt x="1200" y="144"/>
                  </a:cubicBezTo>
                  <a:cubicBezTo>
                    <a:pt x="938" y="294"/>
                    <a:pt x="676" y="469"/>
                    <a:pt x="413" y="619"/>
                  </a:cubicBezTo>
                  <a:cubicBezTo>
                    <a:pt x="151" y="782"/>
                    <a:pt x="1" y="1082"/>
                    <a:pt x="38" y="1394"/>
                  </a:cubicBezTo>
                  <a:cubicBezTo>
                    <a:pt x="51" y="1582"/>
                    <a:pt x="138" y="2006"/>
                    <a:pt x="376" y="2019"/>
                  </a:cubicBezTo>
                  <a:cubicBezTo>
                    <a:pt x="383" y="2020"/>
                    <a:pt x="390" y="2020"/>
                    <a:pt x="397" y="2020"/>
                  </a:cubicBezTo>
                  <a:cubicBezTo>
                    <a:pt x="654" y="2020"/>
                    <a:pt x="727" y="1577"/>
                    <a:pt x="800" y="1394"/>
                  </a:cubicBezTo>
                  <a:cubicBezTo>
                    <a:pt x="988" y="982"/>
                    <a:pt x="1163" y="982"/>
                    <a:pt x="1588" y="944"/>
                  </a:cubicBezTo>
                  <a:cubicBezTo>
                    <a:pt x="1788" y="944"/>
                    <a:pt x="1975" y="882"/>
                    <a:pt x="2138" y="769"/>
                  </a:cubicBezTo>
                  <a:cubicBezTo>
                    <a:pt x="2413" y="594"/>
                    <a:pt x="2375" y="169"/>
                    <a:pt x="2063" y="57"/>
                  </a:cubicBezTo>
                  <a:cubicBezTo>
                    <a:pt x="2025" y="32"/>
                    <a:pt x="1975" y="19"/>
                    <a:pt x="1938" y="19"/>
                  </a:cubicBezTo>
                  <a:cubicBezTo>
                    <a:pt x="1870" y="7"/>
                    <a:pt x="1803" y="0"/>
                    <a:pt x="17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71"/>
            <p:cNvSpPr/>
            <p:nvPr/>
          </p:nvSpPr>
          <p:spPr>
            <a:xfrm>
              <a:off x="1832924" y="1808699"/>
              <a:ext cx="46305" cy="51664"/>
            </a:xfrm>
            <a:custGeom>
              <a:rect b="b" l="l" r="r" t="t"/>
              <a:pathLst>
                <a:path extrusionOk="0" h="752" w="674">
                  <a:moveTo>
                    <a:pt x="422" y="0"/>
                  </a:moveTo>
                  <a:cubicBezTo>
                    <a:pt x="393" y="0"/>
                    <a:pt x="364" y="5"/>
                    <a:pt x="337" y="13"/>
                  </a:cubicBezTo>
                  <a:cubicBezTo>
                    <a:pt x="199" y="75"/>
                    <a:pt x="87" y="200"/>
                    <a:pt x="49" y="350"/>
                  </a:cubicBezTo>
                  <a:cubicBezTo>
                    <a:pt x="1" y="585"/>
                    <a:pt x="193" y="751"/>
                    <a:pt x="389" y="751"/>
                  </a:cubicBezTo>
                  <a:cubicBezTo>
                    <a:pt x="496" y="751"/>
                    <a:pt x="603" y="702"/>
                    <a:pt x="674" y="587"/>
                  </a:cubicBezTo>
                  <a:lnTo>
                    <a:pt x="599" y="63"/>
                  </a:lnTo>
                  <a:cubicBezTo>
                    <a:pt x="548" y="20"/>
                    <a:pt x="485" y="0"/>
                    <a:pt x="42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71"/>
            <p:cNvSpPr/>
            <p:nvPr/>
          </p:nvSpPr>
          <p:spPr>
            <a:xfrm>
              <a:off x="1910970" y="1841264"/>
              <a:ext cx="50702" cy="30160"/>
            </a:xfrm>
            <a:custGeom>
              <a:rect b="b" l="l" r="r" t="t"/>
              <a:pathLst>
                <a:path extrusionOk="0" h="439" w="738">
                  <a:moveTo>
                    <a:pt x="700" y="1"/>
                  </a:moveTo>
                  <a:lnTo>
                    <a:pt x="600" y="26"/>
                  </a:lnTo>
                  <a:cubicBezTo>
                    <a:pt x="631" y="211"/>
                    <a:pt x="481" y="334"/>
                    <a:pt x="330" y="334"/>
                  </a:cubicBezTo>
                  <a:cubicBezTo>
                    <a:pt x="236" y="334"/>
                    <a:pt x="141" y="286"/>
                    <a:pt x="88" y="176"/>
                  </a:cubicBezTo>
                  <a:lnTo>
                    <a:pt x="0" y="226"/>
                  </a:lnTo>
                  <a:cubicBezTo>
                    <a:pt x="63" y="351"/>
                    <a:pt x="200" y="438"/>
                    <a:pt x="350" y="438"/>
                  </a:cubicBezTo>
                  <a:cubicBezTo>
                    <a:pt x="375" y="438"/>
                    <a:pt x="413" y="438"/>
                    <a:pt x="450" y="426"/>
                  </a:cubicBezTo>
                  <a:cubicBezTo>
                    <a:pt x="625" y="363"/>
                    <a:pt x="738" y="188"/>
                    <a:pt x="7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71"/>
            <p:cNvSpPr/>
            <p:nvPr/>
          </p:nvSpPr>
          <p:spPr>
            <a:xfrm>
              <a:off x="1913512" y="1899661"/>
              <a:ext cx="36138" cy="35313"/>
            </a:xfrm>
            <a:custGeom>
              <a:rect b="b" l="l" r="r" t="t"/>
              <a:pathLst>
                <a:path extrusionOk="0" h="514" w="526">
                  <a:moveTo>
                    <a:pt x="501" y="1"/>
                  </a:moveTo>
                  <a:cubicBezTo>
                    <a:pt x="401" y="26"/>
                    <a:pt x="313" y="38"/>
                    <a:pt x="213" y="38"/>
                  </a:cubicBezTo>
                  <a:cubicBezTo>
                    <a:pt x="176" y="44"/>
                    <a:pt x="138" y="48"/>
                    <a:pt x="102" y="48"/>
                  </a:cubicBezTo>
                  <a:cubicBezTo>
                    <a:pt x="66" y="48"/>
                    <a:pt x="32" y="44"/>
                    <a:pt x="1" y="38"/>
                  </a:cubicBezTo>
                  <a:lnTo>
                    <a:pt x="1" y="38"/>
                  </a:lnTo>
                  <a:cubicBezTo>
                    <a:pt x="151" y="163"/>
                    <a:pt x="263" y="326"/>
                    <a:pt x="338" y="513"/>
                  </a:cubicBezTo>
                  <a:cubicBezTo>
                    <a:pt x="351" y="351"/>
                    <a:pt x="401" y="188"/>
                    <a:pt x="476" y="51"/>
                  </a:cubicBezTo>
                  <a:cubicBezTo>
                    <a:pt x="501" y="26"/>
                    <a:pt x="513" y="13"/>
                    <a:pt x="52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71"/>
            <p:cNvSpPr/>
            <p:nvPr/>
          </p:nvSpPr>
          <p:spPr>
            <a:xfrm>
              <a:off x="1853466" y="1825806"/>
              <a:ext cx="10374" cy="18962"/>
            </a:xfrm>
            <a:custGeom>
              <a:rect b="b" l="l" r="r" t="t"/>
              <a:pathLst>
                <a:path extrusionOk="0" h="276" w="151">
                  <a:moveTo>
                    <a:pt x="138" y="1"/>
                  </a:moveTo>
                  <a:cubicBezTo>
                    <a:pt x="75" y="13"/>
                    <a:pt x="38" y="63"/>
                    <a:pt x="13" y="113"/>
                  </a:cubicBezTo>
                  <a:cubicBezTo>
                    <a:pt x="0" y="176"/>
                    <a:pt x="25" y="226"/>
                    <a:pt x="88" y="263"/>
                  </a:cubicBezTo>
                  <a:cubicBezTo>
                    <a:pt x="100" y="263"/>
                    <a:pt x="125" y="276"/>
                    <a:pt x="150" y="276"/>
                  </a:cubicBezTo>
                  <a:lnTo>
                    <a:pt x="150" y="251"/>
                  </a:lnTo>
                  <a:lnTo>
                    <a:pt x="13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71"/>
            <p:cNvSpPr/>
            <p:nvPr/>
          </p:nvSpPr>
          <p:spPr>
            <a:xfrm>
              <a:off x="2062047" y="2131463"/>
              <a:ext cx="39573" cy="80794"/>
            </a:xfrm>
            <a:custGeom>
              <a:rect b="b" l="l" r="r" t="t"/>
              <a:pathLst>
                <a:path extrusionOk="0" h="1176" w="576">
                  <a:moveTo>
                    <a:pt x="101" y="1"/>
                  </a:moveTo>
                  <a:lnTo>
                    <a:pt x="1" y="38"/>
                  </a:lnTo>
                  <a:lnTo>
                    <a:pt x="488" y="1175"/>
                  </a:lnTo>
                  <a:lnTo>
                    <a:pt x="576" y="1138"/>
                  </a:lnTo>
                  <a:lnTo>
                    <a:pt x="10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71"/>
            <p:cNvSpPr/>
            <p:nvPr/>
          </p:nvSpPr>
          <p:spPr>
            <a:xfrm>
              <a:off x="1730695" y="2184707"/>
              <a:ext cx="50702" cy="71313"/>
            </a:xfrm>
            <a:custGeom>
              <a:rect b="b" l="l" r="r" t="t"/>
              <a:pathLst>
                <a:path extrusionOk="0" h="1038" w="738">
                  <a:moveTo>
                    <a:pt x="637" y="1"/>
                  </a:moveTo>
                  <a:cubicBezTo>
                    <a:pt x="550" y="300"/>
                    <a:pt x="387" y="563"/>
                    <a:pt x="175" y="775"/>
                  </a:cubicBezTo>
                  <a:cubicBezTo>
                    <a:pt x="112" y="838"/>
                    <a:pt x="50" y="913"/>
                    <a:pt x="0" y="975"/>
                  </a:cubicBezTo>
                  <a:lnTo>
                    <a:pt x="75" y="1038"/>
                  </a:lnTo>
                  <a:cubicBezTo>
                    <a:pt x="137" y="975"/>
                    <a:pt x="187" y="913"/>
                    <a:pt x="250" y="838"/>
                  </a:cubicBezTo>
                  <a:cubicBezTo>
                    <a:pt x="475" y="613"/>
                    <a:pt x="650" y="338"/>
                    <a:pt x="737" y="26"/>
                  </a:cubicBezTo>
                  <a:lnTo>
                    <a:pt x="63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71"/>
            <p:cNvSpPr/>
            <p:nvPr/>
          </p:nvSpPr>
          <p:spPr>
            <a:xfrm>
              <a:off x="1662817" y="1539660"/>
              <a:ext cx="249253" cy="218543"/>
            </a:xfrm>
            <a:custGeom>
              <a:rect b="b" l="l" r="r" t="t"/>
              <a:pathLst>
                <a:path extrusionOk="0" h="3181" w="3628">
                  <a:moveTo>
                    <a:pt x="1914" y="0"/>
                  </a:moveTo>
                  <a:cubicBezTo>
                    <a:pt x="1747" y="0"/>
                    <a:pt x="1574" y="33"/>
                    <a:pt x="1400" y="105"/>
                  </a:cubicBezTo>
                  <a:cubicBezTo>
                    <a:pt x="238" y="567"/>
                    <a:pt x="1" y="2266"/>
                    <a:pt x="1063" y="2954"/>
                  </a:cubicBezTo>
                  <a:cubicBezTo>
                    <a:pt x="1308" y="3106"/>
                    <a:pt x="1584" y="3180"/>
                    <a:pt x="1860" y="3180"/>
                  </a:cubicBezTo>
                  <a:cubicBezTo>
                    <a:pt x="2217" y="3180"/>
                    <a:pt x="2573" y="3056"/>
                    <a:pt x="2863" y="2816"/>
                  </a:cubicBezTo>
                  <a:cubicBezTo>
                    <a:pt x="3100" y="2591"/>
                    <a:pt x="3275" y="2304"/>
                    <a:pt x="3362" y="1992"/>
                  </a:cubicBezTo>
                  <a:cubicBezTo>
                    <a:pt x="3628" y="1036"/>
                    <a:pt x="2857" y="0"/>
                    <a:pt x="19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71"/>
            <p:cNvSpPr/>
            <p:nvPr/>
          </p:nvSpPr>
          <p:spPr>
            <a:xfrm>
              <a:off x="1928970" y="2370136"/>
              <a:ext cx="21573" cy="18344"/>
            </a:xfrm>
            <a:custGeom>
              <a:rect b="b" l="l" r="r" t="t"/>
              <a:pathLst>
                <a:path extrusionOk="0" h="267" w="314">
                  <a:moveTo>
                    <a:pt x="188" y="1"/>
                  </a:moveTo>
                  <a:cubicBezTo>
                    <a:pt x="63" y="13"/>
                    <a:pt x="1" y="151"/>
                    <a:pt x="88" y="226"/>
                  </a:cubicBezTo>
                  <a:cubicBezTo>
                    <a:pt x="117" y="254"/>
                    <a:pt x="151" y="267"/>
                    <a:pt x="184" y="267"/>
                  </a:cubicBezTo>
                  <a:cubicBezTo>
                    <a:pt x="251" y="267"/>
                    <a:pt x="313" y="214"/>
                    <a:pt x="313" y="138"/>
                  </a:cubicBezTo>
                  <a:cubicBezTo>
                    <a:pt x="313" y="63"/>
                    <a:pt x="251" y="1"/>
                    <a:pt x="1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71"/>
            <p:cNvSpPr/>
            <p:nvPr/>
          </p:nvSpPr>
          <p:spPr>
            <a:xfrm>
              <a:off x="1625924" y="2531586"/>
              <a:ext cx="121947" cy="70420"/>
            </a:xfrm>
            <a:custGeom>
              <a:rect b="b" l="l" r="r" t="t"/>
              <a:pathLst>
                <a:path extrusionOk="0" h="1025" w="1775">
                  <a:moveTo>
                    <a:pt x="1700" y="0"/>
                  </a:moveTo>
                  <a:cubicBezTo>
                    <a:pt x="1263" y="500"/>
                    <a:pt x="663" y="825"/>
                    <a:pt x="0" y="925"/>
                  </a:cubicBezTo>
                  <a:lnTo>
                    <a:pt x="13" y="1025"/>
                  </a:lnTo>
                  <a:cubicBezTo>
                    <a:pt x="700" y="925"/>
                    <a:pt x="1325" y="575"/>
                    <a:pt x="1775" y="63"/>
                  </a:cubicBezTo>
                  <a:lnTo>
                    <a:pt x="170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71"/>
            <p:cNvSpPr/>
            <p:nvPr/>
          </p:nvSpPr>
          <p:spPr>
            <a:xfrm>
              <a:off x="2073246" y="2539281"/>
              <a:ext cx="123665" cy="60183"/>
            </a:xfrm>
            <a:custGeom>
              <a:rect b="b" l="l" r="r" t="t"/>
              <a:pathLst>
                <a:path extrusionOk="0" h="876" w="1800">
                  <a:moveTo>
                    <a:pt x="88" y="1"/>
                  </a:moveTo>
                  <a:lnTo>
                    <a:pt x="0" y="51"/>
                  </a:lnTo>
                  <a:cubicBezTo>
                    <a:pt x="188" y="351"/>
                    <a:pt x="463" y="588"/>
                    <a:pt x="800" y="688"/>
                  </a:cubicBezTo>
                  <a:cubicBezTo>
                    <a:pt x="1112" y="800"/>
                    <a:pt x="1450" y="863"/>
                    <a:pt x="1800" y="875"/>
                  </a:cubicBezTo>
                  <a:lnTo>
                    <a:pt x="1800" y="775"/>
                  </a:lnTo>
                  <a:cubicBezTo>
                    <a:pt x="1475" y="763"/>
                    <a:pt x="1150" y="700"/>
                    <a:pt x="837" y="601"/>
                  </a:cubicBezTo>
                  <a:cubicBezTo>
                    <a:pt x="525" y="501"/>
                    <a:pt x="263" y="288"/>
                    <a:pt x="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23" name="Google Shape;2323;p71"/>
          <p:cNvGrpSpPr/>
          <p:nvPr/>
        </p:nvGrpSpPr>
        <p:grpSpPr>
          <a:xfrm>
            <a:off x="497287" y="4199114"/>
            <a:ext cx="3445968" cy="4464254"/>
            <a:chOff x="223912" y="2384975"/>
            <a:chExt cx="1420081" cy="1839716"/>
          </a:xfrm>
        </p:grpSpPr>
        <p:sp>
          <p:nvSpPr>
            <p:cNvPr id="2324" name="Google Shape;2324;p71"/>
            <p:cNvSpPr/>
            <p:nvPr/>
          </p:nvSpPr>
          <p:spPr>
            <a:xfrm>
              <a:off x="848898" y="2646320"/>
              <a:ext cx="396757" cy="519528"/>
            </a:xfrm>
            <a:custGeom>
              <a:rect b="b" l="l" r="r" t="t"/>
              <a:pathLst>
                <a:path extrusionOk="0" h="7562" w="5775">
                  <a:moveTo>
                    <a:pt x="4953" y="1"/>
                  </a:moveTo>
                  <a:cubicBezTo>
                    <a:pt x="4734" y="1"/>
                    <a:pt x="4529" y="87"/>
                    <a:pt x="4362" y="242"/>
                  </a:cubicBezTo>
                  <a:cubicBezTo>
                    <a:pt x="4050" y="505"/>
                    <a:pt x="3800" y="830"/>
                    <a:pt x="3637" y="1204"/>
                  </a:cubicBezTo>
                  <a:cubicBezTo>
                    <a:pt x="3575" y="1417"/>
                    <a:pt x="3475" y="1604"/>
                    <a:pt x="3325" y="1767"/>
                  </a:cubicBezTo>
                  <a:cubicBezTo>
                    <a:pt x="2950" y="2079"/>
                    <a:pt x="2450" y="1879"/>
                    <a:pt x="2125" y="2292"/>
                  </a:cubicBezTo>
                  <a:cubicBezTo>
                    <a:pt x="1813" y="2704"/>
                    <a:pt x="2025" y="3391"/>
                    <a:pt x="1675" y="3804"/>
                  </a:cubicBezTo>
                  <a:cubicBezTo>
                    <a:pt x="1588" y="3891"/>
                    <a:pt x="1488" y="3979"/>
                    <a:pt x="1376" y="4029"/>
                  </a:cubicBezTo>
                  <a:cubicBezTo>
                    <a:pt x="313" y="4691"/>
                    <a:pt x="88" y="5403"/>
                    <a:pt x="26" y="6653"/>
                  </a:cubicBezTo>
                  <a:cubicBezTo>
                    <a:pt x="1" y="6853"/>
                    <a:pt x="38" y="7065"/>
                    <a:pt x="126" y="7253"/>
                  </a:cubicBezTo>
                  <a:cubicBezTo>
                    <a:pt x="246" y="7474"/>
                    <a:pt x="374" y="7561"/>
                    <a:pt x="500" y="7561"/>
                  </a:cubicBezTo>
                  <a:cubicBezTo>
                    <a:pt x="637" y="7561"/>
                    <a:pt x="771" y="7458"/>
                    <a:pt x="888" y="7315"/>
                  </a:cubicBezTo>
                  <a:cubicBezTo>
                    <a:pt x="1026" y="7140"/>
                    <a:pt x="1126" y="6928"/>
                    <a:pt x="1201" y="6715"/>
                  </a:cubicBezTo>
                  <a:cubicBezTo>
                    <a:pt x="1301" y="6353"/>
                    <a:pt x="1351" y="5978"/>
                    <a:pt x="1513" y="5653"/>
                  </a:cubicBezTo>
                  <a:cubicBezTo>
                    <a:pt x="1925" y="4828"/>
                    <a:pt x="2800" y="5353"/>
                    <a:pt x="3250" y="4641"/>
                  </a:cubicBezTo>
                  <a:cubicBezTo>
                    <a:pt x="3525" y="4204"/>
                    <a:pt x="3275" y="3554"/>
                    <a:pt x="3587" y="3129"/>
                  </a:cubicBezTo>
                  <a:cubicBezTo>
                    <a:pt x="3950" y="2667"/>
                    <a:pt x="4750" y="2554"/>
                    <a:pt x="5200" y="2117"/>
                  </a:cubicBezTo>
                  <a:cubicBezTo>
                    <a:pt x="5649" y="1692"/>
                    <a:pt x="5774" y="1267"/>
                    <a:pt x="5599" y="655"/>
                  </a:cubicBezTo>
                  <a:cubicBezTo>
                    <a:pt x="5524" y="367"/>
                    <a:pt x="5337" y="67"/>
                    <a:pt x="5037" y="5"/>
                  </a:cubicBezTo>
                  <a:cubicBezTo>
                    <a:pt x="5009" y="2"/>
                    <a:pt x="4981" y="1"/>
                    <a:pt x="495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71"/>
            <p:cNvSpPr/>
            <p:nvPr/>
          </p:nvSpPr>
          <p:spPr>
            <a:xfrm>
              <a:off x="869509" y="3054412"/>
              <a:ext cx="33596" cy="300573"/>
            </a:xfrm>
            <a:custGeom>
              <a:rect b="b" l="l" r="r" t="t"/>
              <a:pathLst>
                <a:path extrusionOk="0" h="4375" w="489">
                  <a:moveTo>
                    <a:pt x="238" y="1"/>
                  </a:moveTo>
                  <a:cubicBezTo>
                    <a:pt x="151" y="338"/>
                    <a:pt x="101" y="675"/>
                    <a:pt x="101" y="1013"/>
                  </a:cubicBezTo>
                  <a:cubicBezTo>
                    <a:pt x="113" y="1225"/>
                    <a:pt x="151" y="1425"/>
                    <a:pt x="188" y="1625"/>
                  </a:cubicBezTo>
                  <a:cubicBezTo>
                    <a:pt x="213" y="1713"/>
                    <a:pt x="226" y="1788"/>
                    <a:pt x="238" y="1863"/>
                  </a:cubicBezTo>
                  <a:cubicBezTo>
                    <a:pt x="388" y="2700"/>
                    <a:pt x="301" y="3550"/>
                    <a:pt x="1" y="4349"/>
                  </a:cubicBezTo>
                  <a:lnTo>
                    <a:pt x="101" y="4374"/>
                  </a:lnTo>
                  <a:cubicBezTo>
                    <a:pt x="401" y="3575"/>
                    <a:pt x="488" y="2700"/>
                    <a:pt x="338" y="1850"/>
                  </a:cubicBezTo>
                  <a:cubicBezTo>
                    <a:pt x="326" y="1763"/>
                    <a:pt x="313" y="1688"/>
                    <a:pt x="288" y="1600"/>
                  </a:cubicBezTo>
                  <a:cubicBezTo>
                    <a:pt x="251" y="1413"/>
                    <a:pt x="213" y="1213"/>
                    <a:pt x="201" y="1013"/>
                  </a:cubicBezTo>
                  <a:cubicBezTo>
                    <a:pt x="201" y="675"/>
                    <a:pt x="251" y="351"/>
                    <a:pt x="338" y="26"/>
                  </a:cubicBezTo>
                  <a:lnTo>
                    <a:pt x="23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71"/>
            <p:cNvSpPr/>
            <p:nvPr/>
          </p:nvSpPr>
          <p:spPr>
            <a:xfrm>
              <a:off x="696104" y="2384975"/>
              <a:ext cx="440520" cy="547147"/>
            </a:xfrm>
            <a:custGeom>
              <a:rect b="b" l="l" r="r" t="t"/>
              <a:pathLst>
                <a:path extrusionOk="0" h="7964" w="6412">
                  <a:moveTo>
                    <a:pt x="5499" y="0"/>
                  </a:moveTo>
                  <a:cubicBezTo>
                    <a:pt x="5355" y="0"/>
                    <a:pt x="5212" y="16"/>
                    <a:pt x="5074" y="47"/>
                  </a:cubicBezTo>
                  <a:cubicBezTo>
                    <a:pt x="4662" y="110"/>
                    <a:pt x="4212" y="185"/>
                    <a:pt x="3924" y="485"/>
                  </a:cubicBezTo>
                  <a:cubicBezTo>
                    <a:pt x="3587" y="822"/>
                    <a:pt x="3525" y="1347"/>
                    <a:pt x="3200" y="1697"/>
                  </a:cubicBezTo>
                  <a:cubicBezTo>
                    <a:pt x="2725" y="2184"/>
                    <a:pt x="1925" y="2134"/>
                    <a:pt x="1313" y="2409"/>
                  </a:cubicBezTo>
                  <a:cubicBezTo>
                    <a:pt x="400" y="2822"/>
                    <a:pt x="0" y="4084"/>
                    <a:pt x="500" y="4946"/>
                  </a:cubicBezTo>
                  <a:cubicBezTo>
                    <a:pt x="938" y="5683"/>
                    <a:pt x="1650" y="5996"/>
                    <a:pt x="1600" y="6908"/>
                  </a:cubicBezTo>
                  <a:cubicBezTo>
                    <a:pt x="1588" y="7369"/>
                    <a:pt x="1442" y="7964"/>
                    <a:pt x="2039" y="7964"/>
                  </a:cubicBezTo>
                  <a:cubicBezTo>
                    <a:pt x="2074" y="7964"/>
                    <a:pt x="2110" y="7962"/>
                    <a:pt x="2150" y="7958"/>
                  </a:cubicBezTo>
                  <a:cubicBezTo>
                    <a:pt x="2200" y="7945"/>
                    <a:pt x="2237" y="7933"/>
                    <a:pt x="2287" y="7920"/>
                  </a:cubicBezTo>
                  <a:cubicBezTo>
                    <a:pt x="2550" y="7820"/>
                    <a:pt x="2762" y="7620"/>
                    <a:pt x="2875" y="7370"/>
                  </a:cubicBezTo>
                  <a:cubicBezTo>
                    <a:pt x="3112" y="6870"/>
                    <a:pt x="3100" y="6283"/>
                    <a:pt x="2837" y="5783"/>
                  </a:cubicBezTo>
                  <a:cubicBezTo>
                    <a:pt x="2525" y="5108"/>
                    <a:pt x="1588" y="4096"/>
                    <a:pt x="2462" y="3409"/>
                  </a:cubicBezTo>
                  <a:cubicBezTo>
                    <a:pt x="2975" y="2996"/>
                    <a:pt x="3812" y="3246"/>
                    <a:pt x="4324" y="2847"/>
                  </a:cubicBezTo>
                  <a:cubicBezTo>
                    <a:pt x="4799" y="2472"/>
                    <a:pt x="4837" y="1647"/>
                    <a:pt x="5399" y="1434"/>
                  </a:cubicBezTo>
                  <a:cubicBezTo>
                    <a:pt x="5574" y="1397"/>
                    <a:pt x="5736" y="1359"/>
                    <a:pt x="5911" y="1297"/>
                  </a:cubicBezTo>
                  <a:cubicBezTo>
                    <a:pt x="6299" y="1084"/>
                    <a:pt x="6411" y="172"/>
                    <a:pt x="5924" y="47"/>
                  </a:cubicBezTo>
                  <a:cubicBezTo>
                    <a:pt x="5786" y="16"/>
                    <a:pt x="5643" y="0"/>
                    <a:pt x="549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71"/>
            <p:cNvSpPr/>
            <p:nvPr/>
          </p:nvSpPr>
          <p:spPr>
            <a:xfrm>
              <a:off x="802593" y="2728144"/>
              <a:ext cx="78183" cy="612277"/>
            </a:xfrm>
            <a:custGeom>
              <a:rect b="b" l="l" r="r" t="t"/>
              <a:pathLst>
                <a:path extrusionOk="0" h="8912" w="1138">
                  <a:moveTo>
                    <a:pt x="163" y="1"/>
                  </a:moveTo>
                  <a:lnTo>
                    <a:pt x="75" y="51"/>
                  </a:lnTo>
                  <a:cubicBezTo>
                    <a:pt x="475" y="701"/>
                    <a:pt x="812" y="1301"/>
                    <a:pt x="762" y="1950"/>
                  </a:cubicBezTo>
                  <a:cubicBezTo>
                    <a:pt x="712" y="2275"/>
                    <a:pt x="625" y="2600"/>
                    <a:pt x="500" y="2888"/>
                  </a:cubicBezTo>
                  <a:cubicBezTo>
                    <a:pt x="437" y="3050"/>
                    <a:pt x="362" y="3225"/>
                    <a:pt x="312" y="3388"/>
                  </a:cubicBezTo>
                  <a:cubicBezTo>
                    <a:pt x="0" y="4450"/>
                    <a:pt x="238" y="5574"/>
                    <a:pt x="450" y="6562"/>
                  </a:cubicBezTo>
                  <a:cubicBezTo>
                    <a:pt x="475" y="6649"/>
                    <a:pt x="475" y="6737"/>
                    <a:pt x="475" y="6824"/>
                  </a:cubicBezTo>
                  <a:lnTo>
                    <a:pt x="475" y="6987"/>
                  </a:lnTo>
                  <a:cubicBezTo>
                    <a:pt x="475" y="7674"/>
                    <a:pt x="662" y="8336"/>
                    <a:pt x="1050" y="8911"/>
                  </a:cubicBezTo>
                  <a:lnTo>
                    <a:pt x="1137" y="8861"/>
                  </a:lnTo>
                  <a:cubicBezTo>
                    <a:pt x="937" y="8536"/>
                    <a:pt x="775" y="8174"/>
                    <a:pt x="662" y="7786"/>
                  </a:cubicBezTo>
                  <a:cubicBezTo>
                    <a:pt x="612" y="7524"/>
                    <a:pt x="587" y="7261"/>
                    <a:pt x="575" y="6987"/>
                  </a:cubicBezTo>
                  <a:lnTo>
                    <a:pt x="575" y="6837"/>
                  </a:lnTo>
                  <a:cubicBezTo>
                    <a:pt x="575" y="6737"/>
                    <a:pt x="575" y="6649"/>
                    <a:pt x="550" y="6549"/>
                  </a:cubicBezTo>
                  <a:cubicBezTo>
                    <a:pt x="337" y="5562"/>
                    <a:pt x="100" y="4450"/>
                    <a:pt x="412" y="3425"/>
                  </a:cubicBezTo>
                  <a:cubicBezTo>
                    <a:pt x="462" y="3263"/>
                    <a:pt x="525" y="3088"/>
                    <a:pt x="587" y="2938"/>
                  </a:cubicBezTo>
                  <a:cubicBezTo>
                    <a:pt x="725" y="2625"/>
                    <a:pt x="825" y="2300"/>
                    <a:pt x="862" y="1963"/>
                  </a:cubicBezTo>
                  <a:cubicBezTo>
                    <a:pt x="912" y="1276"/>
                    <a:pt x="575" y="676"/>
                    <a:pt x="16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71"/>
            <p:cNvSpPr/>
            <p:nvPr/>
          </p:nvSpPr>
          <p:spPr>
            <a:xfrm>
              <a:off x="353553" y="2799595"/>
              <a:ext cx="453368" cy="334375"/>
            </a:xfrm>
            <a:custGeom>
              <a:rect b="b" l="l" r="r" t="t"/>
              <a:pathLst>
                <a:path extrusionOk="0" h="4867" w="6599">
                  <a:moveTo>
                    <a:pt x="3601" y="1"/>
                  </a:moveTo>
                  <a:cubicBezTo>
                    <a:pt x="3532" y="1"/>
                    <a:pt x="3460" y="4"/>
                    <a:pt x="3387" y="11"/>
                  </a:cubicBezTo>
                  <a:cubicBezTo>
                    <a:pt x="3012" y="61"/>
                    <a:pt x="2662" y="186"/>
                    <a:pt x="2325" y="361"/>
                  </a:cubicBezTo>
                  <a:cubicBezTo>
                    <a:pt x="1862" y="548"/>
                    <a:pt x="1387" y="710"/>
                    <a:pt x="900" y="848"/>
                  </a:cubicBezTo>
                  <a:cubicBezTo>
                    <a:pt x="588" y="923"/>
                    <a:pt x="313" y="1148"/>
                    <a:pt x="163" y="1448"/>
                  </a:cubicBezTo>
                  <a:cubicBezTo>
                    <a:pt x="0" y="1848"/>
                    <a:pt x="213" y="2335"/>
                    <a:pt x="575" y="2585"/>
                  </a:cubicBezTo>
                  <a:cubicBezTo>
                    <a:pt x="842" y="2731"/>
                    <a:pt x="1138" y="2806"/>
                    <a:pt x="1440" y="2806"/>
                  </a:cubicBezTo>
                  <a:cubicBezTo>
                    <a:pt x="1576" y="2806"/>
                    <a:pt x="1714" y="2791"/>
                    <a:pt x="1850" y="2760"/>
                  </a:cubicBezTo>
                  <a:cubicBezTo>
                    <a:pt x="2137" y="2697"/>
                    <a:pt x="2412" y="2597"/>
                    <a:pt x="2662" y="2447"/>
                  </a:cubicBezTo>
                  <a:cubicBezTo>
                    <a:pt x="2929" y="2288"/>
                    <a:pt x="3322" y="1828"/>
                    <a:pt x="3680" y="1828"/>
                  </a:cubicBezTo>
                  <a:cubicBezTo>
                    <a:pt x="3742" y="1828"/>
                    <a:pt x="3803" y="1841"/>
                    <a:pt x="3862" y="1873"/>
                  </a:cubicBezTo>
                  <a:cubicBezTo>
                    <a:pt x="4324" y="2123"/>
                    <a:pt x="3974" y="2735"/>
                    <a:pt x="4074" y="3110"/>
                  </a:cubicBezTo>
                  <a:cubicBezTo>
                    <a:pt x="4199" y="3535"/>
                    <a:pt x="4862" y="3485"/>
                    <a:pt x="5174" y="3797"/>
                  </a:cubicBezTo>
                  <a:cubicBezTo>
                    <a:pt x="5400" y="4023"/>
                    <a:pt x="5525" y="4867"/>
                    <a:pt x="5882" y="4867"/>
                  </a:cubicBezTo>
                  <a:cubicBezTo>
                    <a:pt x="5959" y="4867"/>
                    <a:pt x="6047" y="4827"/>
                    <a:pt x="6149" y="4734"/>
                  </a:cubicBezTo>
                  <a:cubicBezTo>
                    <a:pt x="6599" y="4309"/>
                    <a:pt x="6224" y="3222"/>
                    <a:pt x="5949" y="2835"/>
                  </a:cubicBezTo>
                  <a:cubicBezTo>
                    <a:pt x="5849" y="2710"/>
                    <a:pt x="5761" y="2585"/>
                    <a:pt x="5674" y="2447"/>
                  </a:cubicBezTo>
                  <a:cubicBezTo>
                    <a:pt x="5474" y="2060"/>
                    <a:pt x="5574" y="1598"/>
                    <a:pt x="5361" y="1210"/>
                  </a:cubicBezTo>
                  <a:cubicBezTo>
                    <a:pt x="4969" y="472"/>
                    <a:pt x="4429" y="1"/>
                    <a:pt x="360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71"/>
            <p:cNvSpPr/>
            <p:nvPr/>
          </p:nvSpPr>
          <p:spPr>
            <a:xfrm>
              <a:off x="690127" y="2953969"/>
              <a:ext cx="170039" cy="377864"/>
            </a:xfrm>
            <a:custGeom>
              <a:rect b="b" l="l" r="r" t="t"/>
              <a:pathLst>
                <a:path extrusionOk="0" h="5500" w="2475">
                  <a:moveTo>
                    <a:pt x="87" y="1"/>
                  </a:moveTo>
                  <a:lnTo>
                    <a:pt x="0" y="26"/>
                  </a:lnTo>
                  <a:cubicBezTo>
                    <a:pt x="87" y="350"/>
                    <a:pt x="237" y="650"/>
                    <a:pt x="450" y="913"/>
                  </a:cubicBezTo>
                  <a:cubicBezTo>
                    <a:pt x="512" y="975"/>
                    <a:pt x="562" y="1038"/>
                    <a:pt x="625" y="1113"/>
                  </a:cubicBezTo>
                  <a:cubicBezTo>
                    <a:pt x="712" y="1200"/>
                    <a:pt x="800" y="1300"/>
                    <a:pt x="875" y="1413"/>
                  </a:cubicBezTo>
                  <a:cubicBezTo>
                    <a:pt x="1125" y="1763"/>
                    <a:pt x="1212" y="2200"/>
                    <a:pt x="1300" y="2625"/>
                  </a:cubicBezTo>
                  <a:cubicBezTo>
                    <a:pt x="1312" y="2687"/>
                    <a:pt x="1325" y="2750"/>
                    <a:pt x="1337" y="2812"/>
                  </a:cubicBezTo>
                  <a:cubicBezTo>
                    <a:pt x="1425" y="3350"/>
                    <a:pt x="1612" y="3862"/>
                    <a:pt x="1862" y="4349"/>
                  </a:cubicBezTo>
                  <a:cubicBezTo>
                    <a:pt x="1912" y="4437"/>
                    <a:pt x="1962" y="4512"/>
                    <a:pt x="1999" y="4587"/>
                  </a:cubicBezTo>
                  <a:cubicBezTo>
                    <a:pt x="2174" y="4874"/>
                    <a:pt x="2362" y="5174"/>
                    <a:pt x="2374" y="5499"/>
                  </a:cubicBezTo>
                  <a:lnTo>
                    <a:pt x="2474" y="5499"/>
                  </a:lnTo>
                  <a:cubicBezTo>
                    <a:pt x="2449" y="5149"/>
                    <a:pt x="2274" y="4837"/>
                    <a:pt x="2087" y="4537"/>
                  </a:cubicBezTo>
                  <a:cubicBezTo>
                    <a:pt x="2037" y="4462"/>
                    <a:pt x="1987" y="4387"/>
                    <a:pt x="1949" y="4299"/>
                  </a:cubicBezTo>
                  <a:cubicBezTo>
                    <a:pt x="1700" y="3825"/>
                    <a:pt x="1525" y="3325"/>
                    <a:pt x="1437" y="2800"/>
                  </a:cubicBezTo>
                  <a:cubicBezTo>
                    <a:pt x="1425" y="2737"/>
                    <a:pt x="1412" y="2675"/>
                    <a:pt x="1400" y="2612"/>
                  </a:cubicBezTo>
                  <a:cubicBezTo>
                    <a:pt x="1312" y="2175"/>
                    <a:pt x="1225" y="1725"/>
                    <a:pt x="962" y="1350"/>
                  </a:cubicBezTo>
                  <a:cubicBezTo>
                    <a:pt x="887" y="1238"/>
                    <a:pt x="800" y="1138"/>
                    <a:pt x="700" y="1038"/>
                  </a:cubicBezTo>
                  <a:cubicBezTo>
                    <a:pt x="637" y="975"/>
                    <a:pt x="587" y="913"/>
                    <a:pt x="525" y="850"/>
                  </a:cubicBezTo>
                  <a:cubicBezTo>
                    <a:pt x="325" y="588"/>
                    <a:pt x="175" y="300"/>
                    <a:pt x="8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71"/>
            <p:cNvSpPr/>
            <p:nvPr/>
          </p:nvSpPr>
          <p:spPr>
            <a:xfrm>
              <a:off x="759654" y="3247604"/>
              <a:ext cx="235306" cy="358902"/>
            </a:xfrm>
            <a:custGeom>
              <a:rect b="b" l="l" r="r" t="t"/>
              <a:pathLst>
                <a:path extrusionOk="0" h="5224" w="3425">
                  <a:moveTo>
                    <a:pt x="0" y="0"/>
                  </a:moveTo>
                  <a:lnTo>
                    <a:pt x="325" y="5224"/>
                  </a:lnTo>
                  <a:lnTo>
                    <a:pt x="3099" y="5224"/>
                  </a:lnTo>
                  <a:lnTo>
                    <a:pt x="3424" y="0"/>
                  </a:lnTo>
                  <a:close/>
                </a:path>
              </a:pathLst>
            </a:custGeom>
            <a:solidFill>
              <a:srgbClr val="FF418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71"/>
            <p:cNvSpPr/>
            <p:nvPr/>
          </p:nvSpPr>
          <p:spPr>
            <a:xfrm>
              <a:off x="1042090" y="3054412"/>
              <a:ext cx="361513" cy="684346"/>
            </a:xfrm>
            <a:custGeom>
              <a:rect b="b" l="l" r="r" t="t"/>
              <a:pathLst>
                <a:path extrusionOk="0" h="9961" w="5262">
                  <a:moveTo>
                    <a:pt x="4212" y="1"/>
                  </a:moveTo>
                  <a:lnTo>
                    <a:pt x="1" y="263"/>
                  </a:lnTo>
                  <a:lnTo>
                    <a:pt x="188" y="9960"/>
                  </a:lnTo>
                  <a:lnTo>
                    <a:pt x="4424" y="9686"/>
                  </a:lnTo>
                  <a:lnTo>
                    <a:pt x="5262" y="9636"/>
                  </a:lnTo>
                  <a:lnTo>
                    <a:pt x="4212"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71"/>
            <p:cNvSpPr/>
            <p:nvPr/>
          </p:nvSpPr>
          <p:spPr>
            <a:xfrm>
              <a:off x="901318" y="3056130"/>
              <a:ext cx="444780" cy="689498"/>
            </a:xfrm>
            <a:custGeom>
              <a:rect b="b" l="l" r="r" t="t"/>
              <a:pathLst>
                <a:path extrusionOk="0" h="10036" w="6474">
                  <a:moveTo>
                    <a:pt x="5836" y="1"/>
                  </a:moveTo>
                  <a:lnTo>
                    <a:pt x="0" y="363"/>
                  </a:lnTo>
                  <a:lnTo>
                    <a:pt x="450" y="10035"/>
                  </a:lnTo>
                  <a:lnTo>
                    <a:pt x="6473" y="9661"/>
                  </a:lnTo>
                  <a:lnTo>
                    <a:pt x="583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71"/>
            <p:cNvSpPr/>
            <p:nvPr/>
          </p:nvSpPr>
          <p:spPr>
            <a:xfrm>
              <a:off x="796547" y="3147985"/>
              <a:ext cx="226718" cy="111710"/>
            </a:xfrm>
            <a:custGeom>
              <a:rect b="b" l="l" r="r" t="t"/>
              <a:pathLst>
                <a:path extrusionOk="0" h="1626" w="3300">
                  <a:moveTo>
                    <a:pt x="716" y="91"/>
                  </a:moveTo>
                  <a:cubicBezTo>
                    <a:pt x="748" y="91"/>
                    <a:pt x="780" y="94"/>
                    <a:pt x="813" y="101"/>
                  </a:cubicBezTo>
                  <a:cubicBezTo>
                    <a:pt x="1050" y="163"/>
                    <a:pt x="1250" y="338"/>
                    <a:pt x="1350" y="563"/>
                  </a:cubicBezTo>
                  <a:cubicBezTo>
                    <a:pt x="1463" y="801"/>
                    <a:pt x="1513" y="1050"/>
                    <a:pt x="1538" y="1313"/>
                  </a:cubicBezTo>
                  <a:lnTo>
                    <a:pt x="1538" y="1363"/>
                  </a:lnTo>
                  <a:lnTo>
                    <a:pt x="1500" y="1350"/>
                  </a:lnTo>
                  <a:lnTo>
                    <a:pt x="1425" y="1325"/>
                  </a:lnTo>
                  <a:cubicBezTo>
                    <a:pt x="975" y="1213"/>
                    <a:pt x="126" y="988"/>
                    <a:pt x="251" y="426"/>
                  </a:cubicBezTo>
                  <a:cubicBezTo>
                    <a:pt x="316" y="230"/>
                    <a:pt x="504" y="91"/>
                    <a:pt x="716" y="91"/>
                  </a:cubicBezTo>
                  <a:close/>
                  <a:moveTo>
                    <a:pt x="2587" y="251"/>
                  </a:moveTo>
                  <a:cubicBezTo>
                    <a:pt x="2687" y="251"/>
                    <a:pt x="2787" y="267"/>
                    <a:pt x="2887" y="301"/>
                  </a:cubicBezTo>
                  <a:cubicBezTo>
                    <a:pt x="2950" y="326"/>
                    <a:pt x="3000" y="351"/>
                    <a:pt x="3050" y="388"/>
                  </a:cubicBezTo>
                  <a:cubicBezTo>
                    <a:pt x="3137" y="476"/>
                    <a:pt x="3175" y="601"/>
                    <a:pt x="3137" y="713"/>
                  </a:cubicBezTo>
                  <a:cubicBezTo>
                    <a:pt x="3100" y="838"/>
                    <a:pt x="3037" y="938"/>
                    <a:pt x="2937" y="1026"/>
                  </a:cubicBezTo>
                  <a:cubicBezTo>
                    <a:pt x="2668" y="1275"/>
                    <a:pt x="2311" y="1414"/>
                    <a:pt x="1945" y="1414"/>
                  </a:cubicBezTo>
                  <a:cubicBezTo>
                    <a:pt x="1834" y="1414"/>
                    <a:pt x="1723" y="1401"/>
                    <a:pt x="1613" y="1375"/>
                  </a:cubicBezTo>
                  <a:lnTo>
                    <a:pt x="1625" y="1313"/>
                  </a:lnTo>
                  <a:cubicBezTo>
                    <a:pt x="1663" y="1088"/>
                    <a:pt x="1750" y="851"/>
                    <a:pt x="1875" y="651"/>
                  </a:cubicBezTo>
                  <a:cubicBezTo>
                    <a:pt x="2000" y="451"/>
                    <a:pt x="2200" y="313"/>
                    <a:pt x="2437" y="263"/>
                  </a:cubicBezTo>
                  <a:cubicBezTo>
                    <a:pt x="2487" y="255"/>
                    <a:pt x="2537" y="251"/>
                    <a:pt x="2587" y="251"/>
                  </a:cubicBezTo>
                  <a:close/>
                  <a:moveTo>
                    <a:pt x="704" y="1"/>
                  </a:moveTo>
                  <a:cubicBezTo>
                    <a:pt x="451" y="1"/>
                    <a:pt x="226" y="165"/>
                    <a:pt x="151" y="413"/>
                  </a:cubicBezTo>
                  <a:cubicBezTo>
                    <a:pt x="1" y="1063"/>
                    <a:pt x="913" y="1300"/>
                    <a:pt x="1400" y="1425"/>
                  </a:cubicBezTo>
                  <a:lnTo>
                    <a:pt x="1475" y="1450"/>
                  </a:lnTo>
                  <a:lnTo>
                    <a:pt x="1550" y="1463"/>
                  </a:lnTo>
                  <a:lnTo>
                    <a:pt x="1563" y="1625"/>
                  </a:lnTo>
                  <a:lnTo>
                    <a:pt x="1613" y="1475"/>
                  </a:lnTo>
                  <a:cubicBezTo>
                    <a:pt x="1727" y="1501"/>
                    <a:pt x="1843" y="1514"/>
                    <a:pt x="1958" y="1514"/>
                  </a:cubicBezTo>
                  <a:cubicBezTo>
                    <a:pt x="2346" y="1514"/>
                    <a:pt x="2726" y="1370"/>
                    <a:pt x="3025" y="1100"/>
                  </a:cubicBezTo>
                  <a:cubicBezTo>
                    <a:pt x="3137" y="1001"/>
                    <a:pt x="3212" y="876"/>
                    <a:pt x="3250" y="738"/>
                  </a:cubicBezTo>
                  <a:cubicBezTo>
                    <a:pt x="3300" y="576"/>
                    <a:pt x="3250" y="413"/>
                    <a:pt x="3137" y="313"/>
                  </a:cubicBezTo>
                  <a:cubicBezTo>
                    <a:pt x="3075" y="263"/>
                    <a:pt x="3000" y="226"/>
                    <a:pt x="2937" y="213"/>
                  </a:cubicBezTo>
                  <a:cubicBezTo>
                    <a:pt x="2826" y="171"/>
                    <a:pt x="2709" y="151"/>
                    <a:pt x="2591" y="151"/>
                  </a:cubicBezTo>
                  <a:cubicBezTo>
                    <a:pt x="2536" y="151"/>
                    <a:pt x="2480" y="155"/>
                    <a:pt x="2425" y="163"/>
                  </a:cubicBezTo>
                  <a:cubicBezTo>
                    <a:pt x="2175" y="213"/>
                    <a:pt x="1950" y="376"/>
                    <a:pt x="1800" y="588"/>
                  </a:cubicBezTo>
                  <a:cubicBezTo>
                    <a:pt x="1713" y="726"/>
                    <a:pt x="1650" y="876"/>
                    <a:pt x="1600" y="1038"/>
                  </a:cubicBezTo>
                  <a:cubicBezTo>
                    <a:pt x="1575" y="863"/>
                    <a:pt x="1525" y="688"/>
                    <a:pt x="1450" y="526"/>
                  </a:cubicBezTo>
                  <a:cubicBezTo>
                    <a:pt x="1338" y="263"/>
                    <a:pt x="1100" y="76"/>
                    <a:pt x="825" y="13"/>
                  </a:cubicBezTo>
                  <a:cubicBezTo>
                    <a:pt x="784" y="5"/>
                    <a:pt x="744" y="1"/>
                    <a:pt x="70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71"/>
            <p:cNvSpPr/>
            <p:nvPr/>
          </p:nvSpPr>
          <p:spPr>
            <a:xfrm>
              <a:off x="719257" y="3218405"/>
              <a:ext cx="462849" cy="537528"/>
            </a:xfrm>
            <a:custGeom>
              <a:rect b="b" l="l" r="r" t="t"/>
              <a:pathLst>
                <a:path extrusionOk="0" h="7824" w="6737">
                  <a:moveTo>
                    <a:pt x="6137" y="1"/>
                  </a:moveTo>
                  <a:lnTo>
                    <a:pt x="1" y="388"/>
                  </a:lnTo>
                  <a:lnTo>
                    <a:pt x="463" y="7823"/>
                  </a:lnTo>
                  <a:lnTo>
                    <a:pt x="6737" y="7436"/>
                  </a:lnTo>
                  <a:lnTo>
                    <a:pt x="613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71"/>
            <p:cNvSpPr/>
            <p:nvPr/>
          </p:nvSpPr>
          <p:spPr>
            <a:xfrm>
              <a:off x="675493" y="3220947"/>
              <a:ext cx="462849" cy="538421"/>
            </a:xfrm>
            <a:custGeom>
              <a:rect b="b" l="l" r="r" t="t"/>
              <a:pathLst>
                <a:path extrusionOk="0" h="7837" w="6737">
                  <a:moveTo>
                    <a:pt x="6274" y="1"/>
                  </a:moveTo>
                  <a:lnTo>
                    <a:pt x="1" y="401"/>
                  </a:lnTo>
                  <a:lnTo>
                    <a:pt x="463" y="7836"/>
                  </a:lnTo>
                  <a:lnTo>
                    <a:pt x="6736" y="7449"/>
                  </a:lnTo>
                  <a:lnTo>
                    <a:pt x="6274"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71"/>
            <p:cNvSpPr/>
            <p:nvPr/>
          </p:nvSpPr>
          <p:spPr>
            <a:xfrm>
              <a:off x="1316007" y="3277627"/>
              <a:ext cx="100512" cy="445673"/>
            </a:xfrm>
            <a:custGeom>
              <a:rect b="b" l="l" r="r" t="t"/>
              <a:pathLst>
                <a:path extrusionOk="0" h="6487" w="1463">
                  <a:moveTo>
                    <a:pt x="1375" y="1"/>
                  </a:moveTo>
                  <a:lnTo>
                    <a:pt x="0" y="6462"/>
                  </a:lnTo>
                  <a:lnTo>
                    <a:pt x="100" y="6487"/>
                  </a:lnTo>
                  <a:lnTo>
                    <a:pt x="1462" y="13"/>
                  </a:lnTo>
                  <a:lnTo>
                    <a:pt x="137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71"/>
            <p:cNvSpPr/>
            <p:nvPr/>
          </p:nvSpPr>
          <p:spPr>
            <a:xfrm>
              <a:off x="223912" y="3074130"/>
              <a:ext cx="1420081" cy="704132"/>
            </a:xfrm>
            <a:custGeom>
              <a:rect b="b" l="l" r="r" t="t"/>
              <a:pathLst>
                <a:path extrusionOk="0" h="10249" w="20670">
                  <a:moveTo>
                    <a:pt x="2661" y="0"/>
                  </a:moveTo>
                  <a:cubicBezTo>
                    <a:pt x="2645" y="0"/>
                    <a:pt x="2628" y="1"/>
                    <a:pt x="2612" y="1"/>
                  </a:cubicBezTo>
                  <a:lnTo>
                    <a:pt x="2600" y="1"/>
                  </a:lnTo>
                  <a:lnTo>
                    <a:pt x="0" y="14"/>
                  </a:lnTo>
                  <a:lnTo>
                    <a:pt x="0" y="164"/>
                  </a:lnTo>
                  <a:lnTo>
                    <a:pt x="2600" y="151"/>
                  </a:lnTo>
                  <a:lnTo>
                    <a:pt x="2625" y="151"/>
                  </a:lnTo>
                  <a:cubicBezTo>
                    <a:pt x="2641" y="151"/>
                    <a:pt x="2657" y="150"/>
                    <a:pt x="2674" y="150"/>
                  </a:cubicBezTo>
                  <a:cubicBezTo>
                    <a:pt x="3515" y="150"/>
                    <a:pt x="4226" y="780"/>
                    <a:pt x="4324" y="1626"/>
                  </a:cubicBezTo>
                  <a:lnTo>
                    <a:pt x="4499" y="3125"/>
                  </a:lnTo>
                  <a:lnTo>
                    <a:pt x="19795" y="3025"/>
                  </a:lnTo>
                  <a:cubicBezTo>
                    <a:pt x="20020" y="3025"/>
                    <a:pt x="20245" y="3138"/>
                    <a:pt x="20382" y="3325"/>
                  </a:cubicBezTo>
                  <a:cubicBezTo>
                    <a:pt x="20507" y="3525"/>
                    <a:pt x="20532" y="3775"/>
                    <a:pt x="20445" y="4000"/>
                  </a:cubicBezTo>
                  <a:lnTo>
                    <a:pt x="18620" y="8674"/>
                  </a:lnTo>
                  <a:cubicBezTo>
                    <a:pt x="18495" y="8999"/>
                    <a:pt x="18183" y="9224"/>
                    <a:pt x="17821" y="9236"/>
                  </a:cubicBezTo>
                  <a:lnTo>
                    <a:pt x="5461" y="10086"/>
                  </a:lnTo>
                  <a:lnTo>
                    <a:pt x="4687" y="3488"/>
                  </a:lnTo>
                  <a:lnTo>
                    <a:pt x="4537" y="3500"/>
                  </a:lnTo>
                  <a:lnTo>
                    <a:pt x="5311" y="10248"/>
                  </a:lnTo>
                  <a:lnTo>
                    <a:pt x="17796" y="9386"/>
                  </a:lnTo>
                  <a:cubicBezTo>
                    <a:pt x="18220" y="9374"/>
                    <a:pt x="18583" y="9124"/>
                    <a:pt x="18733" y="8724"/>
                  </a:cubicBezTo>
                  <a:lnTo>
                    <a:pt x="20557" y="4062"/>
                  </a:lnTo>
                  <a:cubicBezTo>
                    <a:pt x="20670" y="3788"/>
                    <a:pt x="20645" y="3475"/>
                    <a:pt x="20482" y="3238"/>
                  </a:cubicBezTo>
                  <a:cubicBezTo>
                    <a:pt x="20320" y="3013"/>
                    <a:pt x="20045" y="2875"/>
                    <a:pt x="19770" y="2875"/>
                  </a:cubicBezTo>
                  <a:lnTo>
                    <a:pt x="4612" y="2963"/>
                  </a:lnTo>
                  <a:lnTo>
                    <a:pt x="4462" y="1601"/>
                  </a:lnTo>
                  <a:cubicBezTo>
                    <a:pt x="4351" y="692"/>
                    <a:pt x="3577" y="0"/>
                    <a:pt x="266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71"/>
            <p:cNvSpPr/>
            <p:nvPr/>
          </p:nvSpPr>
          <p:spPr>
            <a:xfrm>
              <a:off x="593050" y="3786781"/>
              <a:ext cx="806293" cy="330596"/>
            </a:xfrm>
            <a:custGeom>
              <a:rect b="b" l="l" r="r" t="t"/>
              <a:pathLst>
                <a:path extrusionOk="0" h="4812" w="11736">
                  <a:moveTo>
                    <a:pt x="151" y="0"/>
                  </a:moveTo>
                  <a:lnTo>
                    <a:pt x="1" y="25"/>
                  </a:lnTo>
                  <a:lnTo>
                    <a:pt x="576" y="3774"/>
                  </a:lnTo>
                  <a:cubicBezTo>
                    <a:pt x="662" y="4354"/>
                    <a:pt x="1162" y="4799"/>
                    <a:pt x="1751" y="4799"/>
                  </a:cubicBezTo>
                  <a:cubicBezTo>
                    <a:pt x="1759" y="4799"/>
                    <a:pt x="1767" y="4799"/>
                    <a:pt x="1775" y="4799"/>
                  </a:cubicBezTo>
                  <a:lnTo>
                    <a:pt x="1825" y="4811"/>
                  </a:lnTo>
                  <a:cubicBezTo>
                    <a:pt x="3535" y="4756"/>
                    <a:pt x="7052" y="4746"/>
                    <a:pt x="9402" y="4746"/>
                  </a:cubicBezTo>
                  <a:cubicBezTo>
                    <a:pt x="10745" y="4746"/>
                    <a:pt x="11708" y="4749"/>
                    <a:pt x="11735" y="4749"/>
                  </a:cubicBezTo>
                  <a:lnTo>
                    <a:pt x="11735" y="4599"/>
                  </a:lnTo>
                  <a:cubicBezTo>
                    <a:pt x="11703" y="4594"/>
                    <a:pt x="10353" y="4586"/>
                    <a:pt x="8612" y="4586"/>
                  </a:cubicBezTo>
                  <a:cubicBezTo>
                    <a:pt x="6320" y="4586"/>
                    <a:pt x="3352" y="4599"/>
                    <a:pt x="1825" y="4649"/>
                  </a:cubicBezTo>
                  <a:cubicBezTo>
                    <a:pt x="1809" y="4650"/>
                    <a:pt x="1792" y="4650"/>
                    <a:pt x="1775" y="4650"/>
                  </a:cubicBezTo>
                  <a:cubicBezTo>
                    <a:pt x="1247" y="4650"/>
                    <a:pt x="798" y="4270"/>
                    <a:pt x="726" y="3749"/>
                  </a:cubicBezTo>
                  <a:lnTo>
                    <a:pt x="15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71"/>
            <p:cNvSpPr/>
            <p:nvPr/>
          </p:nvSpPr>
          <p:spPr>
            <a:xfrm>
              <a:off x="732997" y="4044347"/>
              <a:ext cx="179520" cy="180344"/>
            </a:xfrm>
            <a:custGeom>
              <a:rect b="b" l="l" r="r" t="t"/>
              <a:pathLst>
                <a:path extrusionOk="0" h="2625" w="2613">
                  <a:moveTo>
                    <a:pt x="1251" y="0"/>
                  </a:moveTo>
                  <a:cubicBezTo>
                    <a:pt x="551" y="25"/>
                    <a:pt x="1" y="625"/>
                    <a:pt x="63" y="1325"/>
                  </a:cubicBezTo>
                  <a:cubicBezTo>
                    <a:pt x="76" y="2037"/>
                    <a:pt x="651" y="2612"/>
                    <a:pt x="1375" y="2625"/>
                  </a:cubicBezTo>
                  <a:cubicBezTo>
                    <a:pt x="2075" y="2600"/>
                    <a:pt x="2613" y="2000"/>
                    <a:pt x="2550" y="1300"/>
                  </a:cubicBezTo>
                  <a:cubicBezTo>
                    <a:pt x="2538" y="588"/>
                    <a:pt x="1963" y="13"/>
                    <a:pt x="125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71"/>
            <p:cNvSpPr/>
            <p:nvPr/>
          </p:nvSpPr>
          <p:spPr>
            <a:xfrm>
              <a:off x="799158" y="4110439"/>
              <a:ext cx="47267" cy="48160"/>
            </a:xfrm>
            <a:custGeom>
              <a:rect b="b" l="l" r="r" t="t"/>
              <a:pathLst>
                <a:path extrusionOk="0" h="701" w="688">
                  <a:moveTo>
                    <a:pt x="325" y="1"/>
                  </a:moveTo>
                  <a:cubicBezTo>
                    <a:pt x="138" y="13"/>
                    <a:pt x="0" y="175"/>
                    <a:pt x="13" y="350"/>
                  </a:cubicBezTo>
                  <a:cubicBezTo>
                    <a:pt x="25" y="550"/>
                    <a:pt x="175" y="700"/>
                    <a:pt x="362" y="700"/>
                  </a:cubicBezTo>
                  <a:cubicBezTo>
                    <a:pt x="550" y="688"/>
                    <a:pt x="687" y="538"/>
                    <a:pt x="675" y="350"/>
                  </a:cubicBezTo>
                  <a:cubicBezTo>
                    <a:pt x="675" y="163"/>
                    <a:pt x="525" y="1"/>
                    <a:pt x="3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71"/>
            <p:cNvSpPr/>
            <p:nvPr/>
          </p:nvSpPr>
          <p:spPr>
            <a:xfrm>
              <a:off x="1133121" y="4039194"/>
              <a:ext cx="178626" cy="181237"/>
            </a:xfrm>
            <a:custGeom>
              <a:rect b="b" l="l" r="r" t="t"/>
              <a:pathLst>
                <a:path extrusionOk="0" h="2638" w="2600">
                  <a:moveTo>
                    <a:pt x="1237" y="0"/>
                  </a:moveTo>
                  <a:cubicBezTo>
                    <a:pt x="538" y="25"/>
                    <a:pt x="0" y="638"/>
                    <a:pt x="50" y="1337"/>
                  </a:cubicBezTo>
                  <a:cubicBezTo>
                    <a:pt x="75" y="2050"/>
                    <a:pt x="650" y="2625"/>
                    <a:pt x="1362" y="2637"/>
                  </a:cubicBezTo>
                  <a:cubicBezTo>
                    <a:pt x="2062" y="2612"/>
                    <a:pt x="2600" y="2000"/>
                    <a:pt x="2550" y="1300"/>
                  </a:cubicBezTo>
                  <a:cubicBezTo>
                    <a:pt x="2525" y="588"/>
                    <a:pt x="1950" y="13"/>
                    <a:pt x="123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71"/>
            <p:cNvSpPr/>
            <p:nvPr/>
          </p:nvSpPr>
          <p:spPr>
            <a:xfrm>
              <a:off x="1198388" y="4106179"/>
              <a:ext cx="48092" cy="48092"/>
            </a:xfrm>
            <a:custGeom>
              <a:rect b="b" l="l" r="r" t="t"/>
              <a:pathLst>
                <a:path extrusionOk="0" h="700" w="700">
                  <a:moveTo>
                    <a:pt x="337" y="0"/>
                  </a:moveTo>
                  <a:cubicBezTo>
                    <a:pt x="150" y="0"/>
                    <a:pt x="0" y="162"/>
                    <a:pt x="25" y="350"/>
                  </a:cubicBezTo>
                  <a:cubicBezTo>
                    <a:pt x="25" y="537"/>
                    <a:pt x="175" y="687"/>
                    <a:pt x="362" y="700"/>
                  </a:cubicBezTo>
                  <a:cubicBezTo>
                    <a:pt x="550" y="687"/>
                    <a:pt x="700" y="525"/>
                    <a:pt x="675" y="350"/>
                  </a:cubicBezTo>
                  <a:cubicBezTo>
                    <a:pt x="675" y="150"/>
                    <a:pt x="525" y="0"/>
                    <a:pt x="3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71"/>
            <p:cNvSpPr/>
            <p:nvPr/>
          </p:nvSpPr>
          <p:spPr>
            <a:xfrm>
              <a:off x="1112510" y="3279344"/>
              <a:ext cx="50702" cy="457696"/>
            </a:xfrm>
            <a:custGeom>
              <a:rect b="b" l="l" r="r" t="t"/>
              <a:pathLst>
                <a:path extrusionOk="0" h="6662" w="738">
                  <a:moveTo>
                    <a:pt x="638" y="1"/>
                  </a:moveTo>
                  <a:lnTo>
                    <a:pt x="0" y="6649"/>
                  </a:lnTo>
                  <a:lnTo>
                    <a:pt x="100" y="6661"/>
                  </a:lnTo>
                  <a:lnTo>
                    <a:pt x="738" y="13"/>
                  </a:lnTo>
                  <a:lnTo>
                    <a:pt x="63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71"/>
            <p:cNvSpPr/>
            <p:nvPr/>
          </p:nvSpPr>
          <p:spPr>
            <a:xfrm>
              <a:off x="913341" y="3281062"/>
              <a:ext cx="6939" cy="468826"/>
            </a:xfrm>
            <a:custGeom>
              <a:rect b="b" l="l" r="r" t="t"/>
              <a:pathLst>
                <a:path extrusionOk="0" h="6824" w="101">
                  <a:moveTo>
                    <a:pt x="0" y="1"/>
                  </a:moveTo>
                  <a:lnTo>
                    <a:pt x="0" y="6824"/>
                  </a:lnTo>
                  <a:lnTo>
                    <a:pt x="100" y="6824"/>
                  </a:lnTo>
                  <a:lnTo>
                    <a:pt x="10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71"/>
            <p:cNvSpPr/>
            <p:nvPr/>
          </p:nvSpPr>
          <p:spPr>
            <a:xfrm>
              <a:off x="672951" y="3283673"/>
              <a:ext cx="40397" cy="478238"/>
            </a:xfrm>
            <a:custGeom>
              <a:rect b="b" l="l" r="r" t="t"/>
              <a:pathLst>
                <a:path extrusionOk="0" h="6961" w="588">
                  <a:moveTo>
                    <a:pt x="0" y="0"/>
                  </a:moveTo>
                  <a:lnTo>
                    <a:pt x="487" y="6961"/>
                  </a:lnTo>
                  <a:lnTo>
                    <a:pt x="587" y="6948"/>
                  </a:lnTo>
                  <a:lnTo>
                    <a:pt x="10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71"/>
            <p:cNvSpPr/>
            <p:nvPr/>
          </p:nvSpPr>
          <p:spPr>
            <a:xfrm>
              <a:off x="575875" y="3615918"/>
              <a:ext cx="953110" cy="12092"/>
            </a:xfrm>
            <a:custGeom>
              <a:rect b="b" l="l" r="r" t="t"/>
              <a:pathLst>
                <a:path extrusionOk="0" h="176" w="13873">
                  <a:moveTo>
                    <a:pt x="13860" y="0"/>
                  </a:moveTo>
                  <a:lnTo>
                    <a:pt x="1" y="75"/>
                  </a:lnTo>
                  <a:lnTo>
                    <a:pt x="1" y="175"/>
                  </a:lnTo>
                  <a:lnTo>
                    <a:pt x="13872" y="100"/>
                  </a:lnTo>
                  <a:lnTo>
                    <a:pt x="138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71"/>
            <p:cNvSpPr/>
            <p:nvPr/>
          </p:nvSpPr>
          <p:spPr>
            <a:xfrm>
              <a:off x="554439" y="3444230"/>
              <a:ext cx="1035484" cy="13809"/>
            </a:xfrm>
            <a:custGeom>
              <a:rect b="b" l="l" r="r" t="t"/>
              <a:pathLst>
                <a:path extrusionOk="0" h="201" w="15072">
                  <a:moveTo>
                    <a:pt x="15072" y="0"/>
                  </a:moveTo>
                  <a:lnTo>
                    <a:pt x="1" y="100"/>
                  </a:lnTo>
                  <a:lnTo>
                    <a:pt x="1" y="200"/>
                  </a:lnTo>
                  <a:lnTo>
                    <a:pt x="15072" y="100"/>
                  </a:lnTo>
                  <a:lnTo>
                    <a:pt x="15072"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48" name="Google Shape;2348;p71"/>
          <p:cNvGrpSpPr/>
          <p:nvPr/>
        </p:nvGrpSpPr>
        <p:grpSpPr>
          <a:xfrm rot="510316">
            <a:off x="12563768" y="994295"/>
            <a:ext cx="1517410" cy="1517338"/>
            <a:chOff x="7921323" y="1799962"/>
            <a:chExt cx="758707" cy="758671"/>
          </a:xfrm>
        </p:grpSpPr>
        <p:sp>
          <p:nvSpPr>
            <p:cNvPr id="2349" name="Google Shape;2349;p71"/>
            <p:cNvSpPr/>
            <p:nvPr/>
          </p:nvSpPr>
          <p:spPr>
            <a:xfrm rot="770040">
              <a:off x="7983799" y="1862432"/>
              <a:ext cx="633760" cy="633722"/>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350" name="Google Shape;2350;p71"/>
            <p:cNvGrpSpPr/>
            <p:nvPr/>
          </p:nvGrpSpPr>
          <p:grpSpPr>
            <a:xfrm>
              <a:off x="7921323" y="2108627"/>
              <a:ext cx="641713" cy="450006"/>
              <a:chOff x="2041743" y="1182216"/>
              <a:chExt cx="438119" cy="307234"/>
            </a:xfrm>
          </p:grpSpPr>
          <p:sp>
            <p:nvSpPr>
              <p:cNvPr id="2351" name="Google Shape;2351;p71"/>
              <p:cNvSpPr/>
              <p:nvPr/>
            </p:nvSpPr>
            <p:spPr>
              <a:xfrm>
                <a:off x="2041743" y="1182216"/>
                <a:ext cx="438119" cy="307234"/>
              </a:xfrm>
              <a:custGeom>
                <a:rect b="b" l="l" r="r" t="t"/>
                <a:pathLst>
                  <a:path extrusionOk="0" h="4575" w="6524">
                    <a:moveTo>
                      <a:pt x="625" y="201"/>
                    </a:moveTo>
                    <a:lnTo>
                      <a:pt x="5899" y="213"/>
                    </a:lnTo>
                    <a:cubicBezTo>
                      <a:pt x="6136" y="213"/>
                      <a:pt x="6324" y="426"/>
                      <a:pt x="6311" y="663"/>
                    </a:cubicBezTo>
                    <a:lnTo>
                      <a:pt x="6311" y="4112"/>
                    </a:lnTo>
                    <a:lnTo>
                      <a:pt x="5561" y="3400"/>
                    </a:lnTo>
                    <a:lnTo>
                      <a:pt x="625" y="3400"/>
                    </a:lnTo>
                    <a:cubicBezTo>
                      <a:pt x="388" y="3387"/>
                      <a:pt x="200" y="3187"/>
                      <a:pt x="213" y="2950"/>
                    </a:cubicBezTo>
                    <a:lnTo>
                      <a:pt x="213" y="650"/>
                    </a:lnTo>
                    <a:cubicBezTo>
                      <a:pt x="200" y="413"/>
                      <a:pt x="388" y="213"/>
                      <a:pt x="625" y="201"/>
                    </a:cubicBezTo>
                    <a:close/>
                    <a:moveTo>
                      <a:pt x="625" y="1"/>
                    </a:moveTo>
                    <a:cubicBezTo>
                      <a:pt x="275" y="13"/>
                      <a:pt x="0" y="313"/>
                      <a:pt x="0" y="663"/>
                    </a:cubicBezTo>
                    <a:lnTo>
                      <a:pt x="0" y="2950"/>
                    </a:lnTo>
                    <a:cubicBezTo>
                      <a:pt x="0" y="3300"/>
                      <a:pt x="275" y="3600"/>
                      <a:pt x="625" y="3612"/>
                    </a:cubicBezTo>
                    <a:lnTo>
                      <a:pt x="5486" y="3612"/>
                    </a:lnTo>
                    <a:lnTo>
                      <a:pt x="6511" y="4574"/>
                    </a:lnTo>
                    <a:lnTo>
                      <a:pt x="6511" y="663"/>
                    </a:lnTo>
                    <a:cubicBezTo>
                      <a:pt x="6524" y="313"/>
                      <a:pt x="6249" y="13"/>
                      <a:pt x="58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2" name="Google Shape;2352;p71"/>
              <p:cNvSpPr/>
              <p:nvPr/>
            </p:nvSpPr>
            <p:spPr>
              <a:xfrm>
                <a:off x="2102183" y="1260250"/>
                <a:ext cx="297967" cy="13498"/>
              </a:xfrm>
              <a:custGeom>
                <a:rect b="b" l="l" r="r" t="t"/>
                <a:pathLst>
                  <a:path extrusionOk="0" h="201" w="4437">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71"/>
              <p:cNvSpPr/>
              <p:nvPr/>
            </p:nvSpPr>
            <p:spPr>
              <a:xfrm>
                <a:off x="2102183" y="1317332"/>
                <a:ext cx="297967" cy="13498"/>
              </a:xfrm>
              <a:custGeom>
                <a:rect b="b" l="l" r="r" t="t"/>
                <a:pathLst>
                  <a:path extrusionOk="0" h="201" w="4437">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354" name="Google Shape;2354;p71"/>
          <p:cNvGrpSpPr/>
          <p:nvPr/>
        </p:nvGrpSpPr>
        <p:grpSpPr>
          <a:xfrm>
            <a:off x="14670600" y="1051279"/>
            <a:ext cx="1377950" cy="1032165"/>
            <a:chOff x="7379450" y="1742677"/>
            <a:chExt cx="688975" cy="516082"/>
          </a:xfrm>
        </p:grpSpPr>
        <p:sp>
          <p:nvSpPr>
            <p:cNvPr id="2355" name="Google Shape;2355;p71"/>
            <p:cNvSpPr/>
            <p:nvPr/>
          </p:nvSpPr>
          <p:spPr>
            <a:xfrm>
              <a:off x="7379450" y="1742677"/>
              <a:ext cx="688975" cy="516082"/>
            </a:xfrm>
            <a:custGeom>
              <a:rect b="b" l="l" r="r" t="t"/>
              <a:pathLst>
                <a:path extrusionOk="0" h="5925" w="10261">
                  <a:moveTo>
                    <a:pt x="814" y="1"/>
                  </a:moveTo>
                  <a:cubicBezTo>
                    <a:pt x="387" y="1"/>
                    <a:pt x="25" y="334"/>
                    <a:pt x="13" y="776"/>
                  </a:cubicBezTo>
                  <a:lnTo>
                    <a:pt x="1" y="5925"/>
                  </a:lnTo>
                  <a:lnTo>
                    <a:pt x="1463" y="4750"/>
                  </a:lnTo>
                  <a:lnTo>
                    <a:pt x="9423" y="4750"/>
                  </a:lnTo>
                  <a:cubicBezTo>
                    <a:pt x="9431" y="4750"/>
                    <a:pt x="9439" y="4750"/>
                    <a:pt x="9447" y="4750"/>
                  </a:cubicBezTo>
                  <a:cubicBezTo>
                    <a:pt x="9886" y="4750"/>
                    <a:pt x="10248" y="4417"/>
                    <a:pt x="10260" y="3975"/>
                  </a:cubicBezTo>
                  <a:lnTo>
                    <a:pt x="10260" y="776"/>
                  </a:lnTo>
                  <a:cubicBezTo>
                    <a:pt x="10248" y="334"/>
                    <a:pt x="9886" y="1"/>
                    <a:pt x="9447" y="1"/>
                  </a:cubicBezTo>
                  <a:cubicBezTo>
                    <a:pt x="9439" y="1"/>
                    <a:pt x="9431" y="1"/>
                    <a:pt x="9423" y="1"/>
                  </a:cubicBezTo>
                  <a:lnTo>
                    <a:pt x="838" y="1"/>
                  </a:lnTo>
                  <a:cubicBezTo>
                    <a:pt x="830" y="1"/>
                    <a:pt x="822" y="1"/>
                    <a:pt x="814" y="1"/>
                  </a:cubicBezTo>
                  <a:close/>
                </a:path>
              </a:pathLst>
            </a:cu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71"/>
            <p:cNvSpPr/>
            <p:nvPr/>
          </p:nvSpPr>
          <p:spPr>
            <a:xfrm>
              <a:off x="7547097" y="1862261"/>
              <a:ext cx="336531" cy="211507"/>
            </a:xfrm>
            <a:custGeom>
              <a:rect b="b" l="l" r="r" t="t"/>
              <a:pathLst>
                <a:path extrusionOk="0" h="3150" w="5012">
                  <a:moveTo>
                    <a:pt x="0" y="1"/>
                  </a:moveTo>
                  <a:lnTo>
                    <a:pt x="0" y="3150"/>
                  </a:lnTo>
                  <a:lnTo>
                    <a:pt x="5012" y="3150"/>
                  </a:lnTo>
                  <a:lnTo>
                    <a:pt x="501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71"/>
            <p:cNvSpPr/>
            <p:nvPr/>
          </p:nvSpPr>
          <p:spPr>
            <a:xfrm>
              <a:off x="7545419" y="1859776"/>
              <a:ext cx="339888" cy="112468"/>
            </a:xfrm>
            <a:custGeom>
              <a:rect b="b" l="l" r="r" t="t"/>
              <a:pathLst>
                <a:path extrusionOk="0" h="1675" w="5062">
                  <a:moveTo>
                    <a:pt x="50" y="0"/>
                  </a:moveTo>
                  <a:lnTo>
                    <a:pt x="0" y="75"/>
                  </a:lnTo>
                  <a:lnTo>
                    <a:pt x="2537" y="1675"/>
                  </a:lnTo>
                  <a:lnTo>
                    <a:pt x="2562" y="1650"/>
                  </a:lnTo>
                  <a:cubicBezTo>
                    <a:pt x="2737" y="1500"/>
                    <a:pt x="5037" y="100"/>
                    <a:pt x="5062" y="75"/>
                  </a:cubicBezTo>
                  <a:lnTo>
                    <a:pt x="4999" y="0"/>
                  </a:lnTo>
                  <a:cubicBezTo>
                    <a:pt x="4912" y="63"/>
                    <a:pt x="2837" y="1325"/>
                    <a:pt x="2525" y="1562"/>
                  </a:cubicBezTo>
                  <a:lnTo>
                    <a:pt x="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58" name="Google Shape;2358;p71"/>
          <p:cNvGrpSpPr/>
          <p:nvPr/>
        </p:nvGrpSpPr>
        <p:grpSpPr>
          <a:xfrm rot="-627423">
            <a:off x="1117116" y="2930630"/>
            <a:ext cx="1600508" cy="944530"/>
            <a:chOff x="655776" y="1470408"/>
            <a:chExt cx="800247" cy="472261"/>
          </a:xfrm>
        </p:grpSpPr>
        <p:sp>
          <p:nvSpPr>
            <p:cNvPr id="2359" name="Google Shape;2359;p71"/>
            <p:cNvSpPr/>
            <p:nvPr/>
          </p:nvSpPr>
          <p:spPr>
            <a:xfrm>
              <a:off x="659211" y="1474667"/>
              <a:ext cx="793376" cy="464566"/>
            </a:xfrm>
            <a:custGeom>
              <a:rect b="b" l="l" r="r" t="t"/>
              <a:pathLst>
                <a:path extrusionOk="0" h="6762" w="11548">
                  <a:moveTo>
                    <a:pt x="0" y="1"/>
                  </a:moveTo>
                  <a:lnTo>
                    <a:pt x="0" y="6762"/>
                  </a:lnTo>
                  <a:lnTo>
                    <a:pt x="11547" y="6762"/>
                  </a:lnTo>
                  <a:lnTo>
                    <a:pt x="1154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0" name="Google Shape;2360;p71"/>
            <p:cNvSpPr/>
            <p:nvPr/>
          </p:nvSpPr>
          <p:spPr>
            <a:xfrm>
              <a:off x="655776" y="1470408"/>
              <a:ext cx="800247" cy="472261"/>
            </a:xfrm>
            <a:custGeom>
              <a:rect b="b" l="l" r="r" t="t"/>
              <a:pathLst>
                <a:path extrusionOk="0" h="6874" w="11648">
                  <a:moveTo>
                    <a:pt x="11547" y="113"/>
                  </a:moveTo>
                  <a:lnTo>
                    <a:pt x="11547" y="6774"/>
                  </a:lnTo>
                  <a:lnTo>
                    <a:pt x="100" y="6774"/>
                  </a:lnTo>
                  <a:lnTo>
                    <a:pt x="100" y="113"/>
                  </a:lnTo>
                  <a:close/>
                  <a:moveTo>
                    <a:pt x="0" y="0"/>
                  </a:moveTo>
                  <a:lnTo>
                    <a:pt x="0" y="6874"/>
                  </a:lnTo>
                  <a:lnTo>
                    <a:pt x="11647" y="6874"/>
                  </a:lnTo>
                  <a:lnTo>
                    <a:pt x="116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1" name="Google Shape;2361;p71"/>
            <p:cNvSpPr/>
            <p:nvPr/>
          </p:nvSpPr>
          <p:spPr>
            <a:xfrm>
              <a:off x="659211" y="1823264"/>
              <a:ext cx="793376" cy="54138"/>
            </a:xfrm>
            <a:custGeom>
              <a:rect b="b" l="l" r="r" t="t"/>
              <a:pathLst>
                <a:path extrusionOk="0" h="788" w="11548">
                  <a:moveTo>
                    <a:pt x="0" y="0"/>
                  </a:moveTo>
                  <a:lnTo>
                    <a:pt x="0" y="788"/>
                  </a:lnTo>
                  <a:lnTo>
                    <a:pt x="11547" y="788"/>
                  </a:lnTo>
                  <a:lnTo>
                    <a:pt x="115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71"/>
            <p:cNvSpPr/>
            <p:nvPr/>
          </p:nvSpPr>
          <p:spPr>
            <a:xfrm>
              <a:off x="710669" y="1523652"/>
              <a:ext cx="112535" cy="74748"/>
            </a:xfrm>
            <a:custGeom>
              <a:rect b="b" l="l" r="r" t="t"/>
              <a:pathLst>
                <a:path extrusionOk="0" h="1088" w="1638">
                  <a:moveTo>
                    <a:pt x="38" y="0"/>
                  </a:moveTo>
                  <a:cubicBezTo>
                    <a:pt x="13" y="0"/>
                    <a:pt x="1" y="25"/>
                    <a:pt x="1" y="50"/>
                  </a:cubicBezTo>
                  <a:lnTo>
                    <a:pt x="1" y="1037"/>
                  </a:lnTo>
                  <a:cubicBezTo>
                    <a:pt x="1" y="1062"/>
                    <a:pt x="13" y="1087"/>
                    <a:pt x="38" y="1087"/>
                  </a:cubicBezTo>
                  <a:lnTo>
                    <a:pt x="1601" y="1087"/>
                  </a:lnTo>
                  <a:cubicBezTo>
                    <a:pt x="1625" y="1087"/>
                    <a:pt x="1638" y="1062"/>
                    <a:pt x="1638" y="1037"/>
                  </a:cubicBezTo>
                  <a:lnTo>
                    <a:pt x="1638" y="50"/>
                  </a:lnTo>
                  <a:cubicBezTo>
                    <a:pt x="1638" y="25"/>
                    <a:pt x="1625" y="0"/>
                    <a:pt x="160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71"/>
            <p:cNvSpPr/>
            <p:nvPr/>
          </p:nvSpPr>
          <p:spPr>
            <a:xfrm>
              <a:off x="657493" y="1735668"/>
              <a:ext cx="797636" cy="55924"/>
            </a:xfrm>
            <a:custGeom>
              <a:rect b="b" l="l" r="r" t="t"/>
              <a:pathLst>
                <a:path extrusionOk="0" h="814" w="11610">
                  <a:moveTo>
                    <a:pt x="1000" y="1"/>
                  </a:moveTo>
                  <a:lnTo>
                    <a:pt x="0" y="701"/>
                  </a:lnTo>
                  <a:lnTo>
                    <a:pt x="50" y="788"/>
                  </a:lnTo>
                  <a:lnTo>
                    <a:pt x="1012" y="126"/>
                  </a:lnTo>
                  <a:lnTo>
                    <a:pt x="2012" y="801"/>
                  </a:lnTo>
                  <a:lnTo>
                    <a:pt x="3062" y="126"/>
                  </a:lnTo>
                  <a:lnTo>
                    <a:pt x="3912" y="813"/>
                  </a:lnTo>
                  <a:lnTo>
                    <a:pt x="4849" y="126"/>
                  </a:lnTo>
                  <a:lnTo>
                    <a:pt x="5774" y="813"/>
                  </a:lnTo>
                  <a:lnTo>
                    <a:pt x="6673" y="126"/>
                  </a:lnTo>
                  <a:lnTo>
                    <a:pt x="7573" y="813"/>
                  </a:lnTo>
                  <a:lnTo>
                    <a:pt x="8610" y="126"/>
                  </a:lnTo>
                  <a:lnTo>
                    <a:pt x="9548" y="813"/>
                  </a:lnTo>
                  <a:lnTo>
                    <a:pt x="10510" y="113"/>
                  </a:lnTo>
                  <a:lnTo>
                    <a:pt x="11547" y="788"/>
                  </a:lnTo>
                  <a:lnTo>
                    <a:pt x="11610" y="701"/>
                  </a:lnTo>
                  <a:lnTo>
                    <a:pt x="10510" y="1"/>
                  </a:lnTo>
                  <a:lnTo>
                    <a:pt x="9548" y="688"/>
                  </a:lnTo>
                  <a:lnTo>
                    <a:pt x="8610" y="1"/>
                  </a:lnTo>
                  <a:lnTo>
                    <a:pt x="7586" y="688"/>
                  </a:lnTo>
                  <a:lnTo>
                    <a:pt x="6673" y="1"/>
                  </a:lnTo>
                  <a:lnTo>
                    <a:pt x="5774" y="688"/>
                  </a:lnTo>
                  <a:lnTo>
                    <a:pt x="4849" y="1"/>
                  </a:lnTo>
                  <a:lnTo>
                    <a:pt x="3912" y="676"/>
                  </a:lnTo>
                  <a:lnTo>
                    <a:pt x="3074" y="1"/>
                  </a:lnTo>
                  <a:lnTo>
                    <a:pt x="2012" y="688"/>
                  </a:lnTo>
                  <a:lnTo>
                    <a:pt x="100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4" name="Google Shape;2364;p71"/>
            <p:cNvSpPr/>
            <p:nvPr/>
          </p:nvSpPr>
          <p:spPr>
            <a:xfrm>
              <a:off x="657493" y="1703034"/>
              <a:ext cx="797636" cy="55924"/>
            </a:xfrm>
            <a:custGeom>
              <a:rect b="b" l="l" r="r" t="t"/>
              <a:pathLst>
                <a:path extrusionOk="0" h="814" w="11610">
                  <a:moveTo>
                    <a:pt x="1000" y="1"/>
                  </a:moveTo>
                  <a:lnTo>
                    <a:pt x="0" y="701"/>
                  </a:lnTo>
                  <a:lnTo>
                    <a:pt x="50" y="788"/>
                  </a:lnTo>
                  <a:lnTo>
                    <a:pt x="1012" y="126"/>
                  </a:lnTo>
                  <a:lnTo>
                    <a:pt x="2012" y="801"/>
                  </a:lnTo>
                  <a:lnTo>
                    <a:pt x="3062" y="126"/>
                  </a:lnTo>
                  <a:lnTo>
                    <a:pt x="3912" y="813"/>
                  </a:lnTo>
                  <a:lnTo>
                    <a:pt x="4849" y="126"/>
                  </a:lnTo>
                  <a:lnTo>
                    <a:pt x="5774" y="813"/>
                  </a:lnTo>
                  <a:lnTo>
                    <a:pt x="6673" y="126"/>
                  </a:lnTo>
                  <a:lnTo>
                    <a:pt x="7573" y="813"/>
                  </a:lnTo>
                  <a:lnTo>
                    <a:pt x="8610" y="126"/>
                  </a:lnTo>
                  <a:lnTo>
                    <a:pt x="9548" y="813"/>
                  </a:lnTo>
                  <a:lnTo>
                    <a:pt x="10510" y="126"/>
                  </a:lnTo>
                  <a:lnTo>
                    <a:pt x="11547" y="788"/>
                  </a:lnTo>
                  <a:lnTo>
                    <a:pt x="11610" y="701"/>
                  </a:lnTo>
                  <a:lnTo>
                    <a:pt x="10510" y="1"/>
                  </a:lnTo>
                  <a:lnTo>
                    <a:pt x="9548" y="688"/>
                  </a:lnTo>
                  <a:lnTo>
                    <a:pt x="8610" y="1"/>
                  </a:lnTo>
                  <a:lnTo>
                    <a:pt x="7586" y="688"/>
                  </a:lnTo>
                  <a:lnTo>
                    <a:pt x="6673" y="1"/>
                  </a:lnTo>
                  <a:lnTo>
                    <a:pt x="5774" y="688"/>
                  </a:lnTo>
                  <a:lnTo>
                    <a:pt x="4849" y="1"/>
                  </a:lnTo>
                  <a:lnTo>
                    <a:pt x="3912" y="688"/>
                  </a:lnTo>
                  <a:lnTo>
                    <a:pt x="3074" y="1"/>
                  </a:lnTo>
                  <a:lnTo>
                    <a:pt x="2012" y="688"/>
                  </a:lnTo>
                  <a:lnTo>
                    <a:pt x="100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72"/>
          <p:cNvSpPr txBox="1"/>
          <p:nvPr>
            <p:ph idx="4" type="subTitle"/>
          </p:nvPr>
        </p:nvSpPr>
        <p:spPr>
          <a:xfrm>
            <a:off x="1875400" y="6285859"/>
            <a:ext cx="4350600" cy="907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Jenna Doe</a:t>
            </a:r>
            <a:endParaRPr/>
          </a:p>
        </p:txBody>
      </p:sp>
      <p:sp>
        <p:nvSpPr>
          <p:cNvPr id="2370" name="Google Shape;2370;p72"/>
          <p:cNvSpPr txBox="1"/>
          <p:nvPr>
            <p:ph idx="5" type="subTitle"/>
          </p:nvPr>
        </p:nvSpPr>
        <p:spPr>
          <a:xfrm>
            <a:off x="6954975" y="6285859"/>
            <a:ext cx="4350600" cy="907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Tim Jimmy</a:t>
            </a:r>
            <a:endParaRPr/>
          </a:p>
        </p:txBody>
      </p:sp>
      <p:sp>
        <p:nvSpPr>
          <p:cNvPr id="2371" name="Google Shape;2371;p72"/>
          <p:cNvSpPr txBox="1"/>
          <p:nvPr>
            <p:ph idx="6" type="subTitle"/>
          </p:nvPr>
        </p:nvSpPr>
        <p:spPr>
          <a:xfrm>
            <a:off x="12062275" y="6285859"/>
            <a:ext cx="4350600" cy="907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Billy Bones</a:t>
            </a:r>
            <a:endParaRPr/>
          </a:p>
        </p:txBody>
      </p:sp>
      <p:sp>
        <p:nvSpPr>
          <p:cNvPr id="2372" name="Google Shape;2372;p72"/>
          <p:cNvSpPr txBox="1"/>
          <p:nvPr>
            <p:ph type="title"/>
          </p:nvPr>
        </p:nvSpPr>
        <p:spPr>
          <a:xfrm>
            <a:off x="1440000" y="890444"/>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team</a:t>
            </a:r>
            <a:endParaRPr/>
          </a:p>
        </p:txBody>
      </p:sp>
      <p:sp>
        <p:nvSpPr>
          <p:cNvPr id="2373" name="Google Shape;2373;p72"/>
          <p:cNvSpPr txBox="1"/>
          <p:nvPr>
            <p:ph idx="1" type="subTitle"/>
          </p:nvPr>
        </p:nvSpPr>
        <p:spPr>
          <a:xfrm>
            <a:off x="1875400" y="7135750"/>
            <a:ext cx="4350600" cy="1277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speak a bit about this person here</a:t>
            </a:r>
            <a:endParaRPr/>
          </a:p>
        </p:txBody>
      </p:sp>
      <p:sp>
        <p:nvSpPr>
          <p:cNvPr id="2374" name="Google Shape;2374;p72"/>
          <p:cNvSpPr txBox="1"/>
          <p:nvPr>
            <p:ph idx="2" type="subTitle"/>
          </p:nvPr>
        </p:nvSpPr>
        <p:spPr>
          <a:xfrm>
            <a:off x="6968843" y="7135750"/>
            <a:ext cx="4350600" cy="1277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speak a bit about this person here</a:t>
            </a:r>
            <a:endParaRPr/>
          </a:p>
        </p:txBody>
      </p:sp>
      <p:sp>
        <p:nvSpPr>
          <p:cNvPr id="2375" name="Google Shape;2375;p72"/>
          <p:cNvSpPr txBox="1"/>
          <p:nvPr>
            <p:ph idx="3" type="subTitle"/>
          </p:nvPr>
        </p:nvSpPr>
        <p:spPr>
          <a:xfrm>
            <a:off x="12062300" y="7135750"/>
            <a:ext cx="4350600" cy="1277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speak a bit about this person here</a:t>
            </a:r>
            <a:endParaRPr/>
          </a:p>
        </p:txBody>
      </p:sp>
      <p:pic>
        <p:nvPicPr>
          <p:cNvPr id="2376" name="Google Shape;2376;p72"/>
          <p:cNvPicPr preferRelativeResize="0"/>
          <p:nvPr/>
        </p:nvPicPr>
        <p:blipFill rotWithShape="1">
          <a:blip r:embed="rId3">
            <a:alphaModFix/>
          </a:blip>
          <a:srcRect b="59914" l="64368" r="15404" t="11477"/>
          <a:stretch/>
        </p:blipFill>
        <p:spPr>
          <a:xfrm>
            <a:off x="2740699" y="3123065"/>
            <a:ext cx="2620200" cy="2620200"/>
          </a:xfrm>
          <a:prstGeom prst="roundRect">
            <a:avLst>
              <a:gd fmla="val 3778" name="adj"/>
            </a:avLst>
          </a:prstGeom>
          <a:noFill/>
          <a:ln cap="flat" cmpd="sng" w="76200">
            <a:solidFill>
              <a:schemeClr val="dk1"/>
            </a:solidFill>
            <a:prstDash val="solid"/>
            <a:round/>
            <a:headEnd len="sm" w="sm" type="none"/>
            <a:tailEnd len="sm" w="sm" type="none"/>
          </a:ln>
        </p:spPr>
      </p:pic>
      <p:pic>
        <p:nvPicPr>
          <p:cNvPr id="2377" name="Google Shape;2377;p72"/>
          <p:cNvPicPr preferRelativeResize="0"/>
          <p:nvPr/>
        </p:nvPicPr>
        <p:blipFill rotWithShape="1">
          <a:blip r:embed="rId3">
            <a:alphaModFix/>
          </a:blip>
          <a:srcRect b="58849" l="14126" r="65647" t="12541"/>
          <a:stretch/>
        </p:blipFill>
        <p:spPr>
          <a:xfrm>
            <a:off x="7820199" y="3123065"/>
            <a:ext cx="2620200" cy="2620200"/>
          </a:xfrm>
          <a:prstGeom prst="roundRect">
            <a:avLst>
              <a:gd fmla="val 3778" name="adj"/>
            </a:avLst>
          </a:prstGeom>
          <a:noFill/>
          <a:ln cap="flat" cmpd="sng" w="76200">
            <a:solidFill>
              <a:schemeClr val="dk1"/>
            </a:solidFill>
            <a:prstDash val="solid"/>
            <a:round/>
            <a:headEnd len="sm" w="sm" type="none"/>
            <a:tailEnd len="sm" w="sm" type="none"/>
          </a:ln>
        </p:spPr>
      </p:pic>
      <p:pic>
        <p:nvPicPr>
          <p:cNvPr id="2378" name="Google Shape;2378;p72"/>
          <p:cNvPicPr preferRelativeResize="0"/>
          <p:nvPr/>
        </p:nvPicPr>
        <p:blipFill rotWithShape="1">
          <a:blip r:embed="rId3">
            <a:alphaModFix/>
          </a:blip>
          <a:srcRect b="20523" l="14878" r="64894" t="50868"/>
          <a:stretch/>
        </p:blipFill>
        <p:spPr>
          <a:xfrm>
            <a:off x="12899699" y="3123065"/>
            <a:ext cx="2620200" cy="2620200"/>
          </a:xfrm>
          <a:prstGeom prst="roundRect">
            <a:avLst>
              <a:gd fmla="val 3778" name="adj"/>
            </a:avLst>
          </a:prstGeom>
          <a:noFill/>
          <a:ln cap="flat" cmpd="sng" w="76200">
            <a:solidFill>
              <a:schemeClr val="dk1"/>
            </a:solidFill>
            <a:prstDash val="solid"/>
            <a:round/>
            <a:headEnd len="sm" w="sm" type="none"/>
            <a:tailEnd len="sm" w="sm" type="none"/>
          </a:ln>
        </p:spPr>
      </p:pic>
      <p:grpSp>
        <p:nvGrpSpPr>
          <p:cNvPr id="2379" name="Google Shape;2379;p72"/>
          <p:cNvGrpSpPr/>
          <p:nvPr/>
        </p:nvGrpSpPr>
        <p:grpSpPr>
          <a:xfrm>
            <a:off x="14908614" y="1645755"/>
            <a:ext cx="1832252" cy="1914325"/>
            <a:chOff x="800425" y="2798300"/>
            <a:chExt cx="469375" cy="490425"/>
          </a:xfrm>
        </p:grpSpPr>
        <p:sp>
          <p:nvSpPr>
            <p:cNvPr id="2380" name="Google Shape;2380;p72"/>
            <p:cNvSpPr/>
            <p:nvPr/>
          </p:nvSpPr>
          <p:spPr>
            <a:xfrm>
              <a:off x="849525" y="2817050"/>
              <a:ext cx="420275" cy="450075"/>
            </a:xfrm>
            <a:custGeom>
              <a:rect b="b" l="l" r="r" t="t"/>
              <a:pathLst>
                <a:path extrusionOk="0" h="18003" w="16811">
                  <a:moveTo>
                    <a:pt x="8864" y="1"/>
                  </a:moveTo>
                  <a:lnTo>
                    <a:pt x="0" y="3850"/>
                  </a:lnTo>
                  <a:lnTo>
                    <a:pt x="5001" y="18002"/>
                  </a:lnTo>
                  <a:lnTo>
                    <a:pt x="14847" y="13721"/>
                  </a:lnTo>
                  <a:lnTo>
                    <a:pt x="16811" y="12857"/>
                  </a:lnTo>
                  <a:lnTo>
                    <a:pt x="88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72"/>
            <p:cNvSpPr/>
            <p:nvPr/>
          </p:nvSpPr>
          <p:spPr>
            <a:xfrm>
              <a:off x="800425" y="2820975"/>
              <a:ext cx="420275" cy="467750"/>
            </a:xfrm>
            <a:custGeom>
              <a:rect b="b" l="l" r="r" t="t"/>
              <a:pathLst>
                <a:path extrusionOk="0" h="18710" w="16811">
                  <a:moveTo>
                    <a:pt x="10461" y="1"/>
                  </a:moveTo>
                  <a:lnTo>
                    <a:pt x="0" y="4557"/>
                  </a:lnTo>
                  <a:lnTo>
                    <a:pt x="4988" y="18709"/>
                  </a:lnTo>
                  <a:lnTo>
                    <a:pt x="16811" y="13564"/>
                  </a:lnTo>
                  <a:lnTo>
                    <a:pt x="1046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2" name="Google Shape;2382;p72"/>
            <p:cNvSpPr/>
            <p:nvPr/>
          </p:nvSpPr>
          <p:spPr>
            <a:xfrm>
              <a:off x="832825" y="2798300"/>
              <a:ext cx="200000" cy="133650"/>
            </a:xfrm>
            <a:custGeom>
              <a:rect b="b" l="l" r="r" t="t"/>
              <a:pathLst>
                <a:path extrusionOk="0" h="5346" w="8000">
                  <a:moveTo>
                    <a:pt x="4537" y="0"/>
                  </a:moveTo>
                  <a:cubicBezTo>
                    <a:pt x="3986" y="0"/>
                    <a:pt x="3435" y="116"/>
                    <a:pt x="2920" y="345"/>
                  </a:cubicBezTo>
                  <a:cubicBezTo>
                    <a:pt x="930" y="1209"/>
                    <a:pt x="0" y="3448"/>
                    <a:pt x="812" y="5346"/>
                  </a:cubicBezTo>
                  <a:lnTo>
                    <a:pt x="1113" y="5215"/>
                  </a:lnTo>
                  <a:cubicBezTo>
                    <a:pt x="367" y="3474"/>
                    <a:pt x="1231" y="1418"/>
                    <a:pt x="3051" y="633"/>
                  </a:cubicBezTo>
                  <a:cubicBezTo>
                    <a:pt x="3523" y="418"/>
                    <a:pt x="4030" y="313"/>
                    <a:pt x="4539" y="313"/>
                  </a:cubicBezTo>
                  <a:cubicBezTo>
                    <a:pt x="4961" y="313"/>
                    <a:pt x="5383" y="386"/>
                    <a:pt x="5787" y="528"/>
                  </a:cubicBezTo>
                  <a:cubicBezTo>
                    <a:pt x="6638" y="842"/>
                    <a:pt x="7345" y="1497"/>
                    <a:pt x="7712" y="2335"/>
                  </a:cubicBezTo>
                  <a:lnTo>
                    <a:pt x="8000" y="2204"/>
                  </a:lnTo>
                  <a:cubicBezTo>
                    <a:pt x="7607" y="1287"/>
                    <a:pt x="6835" y="580"/>
                    <a:pt x="5892" y="240"/>
                  </a:cubicBezTo>
                  <a:cubicBezTo>
                    <a:pt x="5453" y="80"/>
                    <a:pt x="4995" y="0"/>
                    <a:pt x="45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83" name="Google Shape;2383;p72"/>
          <p:cNvGrpSpPr/>
          <p:nvPr/>
        </p:nvGrpSpPr>
        <p:grpSpPr>
          <a:xfrm flipH="1">
            <a:off x="1875389" y="505980"/>
            <a:ext cx="1832252" cy="1914325"/>
            <a:chOff x="800425" y="2798300"/>
            <a:chExt cx="469375" cy="490425"/>
          </a:xfrm>
        </p:grpSpPr>
        <p:sp>
          <p:nvSpPr>
            <p:cNvPr id="2384" name="Google Shape;2384;p72"/>
            <p:cNvSpPr/>
            <p:nvPr/>
          </p:nvSpPr>
          <p:spPr>
            <a:xfrm>
              <a:off x="849525" y="2817050"/>
              <a:ext cx="420275" cy="450075"/>
            </a:xfrm>
            <a:custGeom>
              <a:rect b="b" l="l" r="r" t="t"/>
              <a:pathLst>
                <a:path extrusionOk="0" h="18003" w="16811">
                  <a:moveTo>
                    <a:pt x="8864" y="1"/>
                  </a:moveTo>
                  <a:lnTo>
                    <a:pt x="0" y="3850"/>
                  </a:lnTo>
                  <a:lnTo>
                    <a:pt x="5001" y="18002"/>
                  </a:lnTo>
                  <a:lnTo>
                    <a:pt x="14847" y="13721"/>
                  </a:lnTo>
                  <a:lnTo>
                    <a:pt x="16811" y="12857"/>
                  </a:lnTo>
                  <a:lnTo>
                    <a:pt x="88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72"/>
            <p:cNvSpPr/>
            <p:nvPr/>
          </p:nvSpPr>
          <p:spPr>
            <a:xfrm>
              <a:off x="800425" y="2820975"/>
              <a:ext cx="420275" cy="467750"/>
            </a:xfrm>
            <a:custGeom>
              <a:rect b="b" l="l" r="r" t="t"/>
              <a:pathLst>
                <a:path extrusionOk="0" h="18710" w="16811">
                  <a:moveTo>
                    <a:pt x="10461" y="1"/>
                  </a:moveTo>
                  <a:lnTo>
                    <a:pt x="0" y="4557"/>
                  </a:lnTo>
                  <a:lnTo>
                    <a:pt x="4988" y="18709"/>
                  </a:lnTo>
                  <a:lnTo>
                    <a:pt x="16811" y="13564"/>
                  </a:lnTo>
                  <a:lnTo>
                    <a:pt x="10461"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6" name="Google Shape;2386;p72"/>
            <p:cNvSpPr/>
            <p:nvPr/>
          </p:nvSpPr>
          <p:spPr>
            <a:xfrm>
              <a:off x="832825" y="2798300"/>
              <a:ext cx="200000" cy="133650"/>
            </a:xfrm>
            <a:custGeom>
              <a:rect b="b" l="l" r="r" t="t"/>
              <a:pathLst>
                <a:path extrusionOk="0" h="5346" w="8000">
                  <a:moveTo>
                    <a:pt x="4537" y="0"/>
                  </a:moveTo>
                  <a:cubicBezTo>
                    <a:pt x="3986" y="0"/>
                    <a:pt x="3435" y="116"/>
                    <a:pt x="2920" y="345"/>
                  </a:cubicBezTo>
                  <a:cubicBezTo>
                    <a:pt x="930" y="1209"/>
                    <a:pt x="0" y="3448"/>
                    <a:pt x="812" y="5346"/>
                  </a:cubicBezTo>
                  <a:lnTo>
                    <a:pt x="1113" y="5215"/>
                  </a:lnTo>
                  <a:cubicBezTo>
                    <a:pt x="367" y="3474"/>
                    <a:pt x="1231" y="1418"/>
                    <a:pt x="3051" y="633"/>
                  </a:cubicBezTo>
                  <a:cubicBezTo>
                    <a:pt x="3523" y="418"/>
                    <a:pt x="4030" y="313"/>
                    <a:pt x="4539" y="313"/>
                  </a:cubicBezTo>
                  <a:cubicBezTo>
                    <a:pt x="4961" y="313"/>
                    <a:pt x="5383" y="386"/>
                    <a:pt x="5787" y="528"/>
                  </a:cubicBezTo>
                  <a:cubicBezTo>
                    <a:pt x="6638" y="842"/>
                    <a:pt x="7345" y="1497"/>
                    <a:pt x="7712" y="2335"/>
                  </a:cubicBezTo>
                  <a:lnTo>
                    <a:pt x="8000" y="2204"/>
                  </a:lnTo>
                  <a:cubicBezTo>
                    <a:pt x="7607" y="1287"/>
                    <a:pt x="6835" y="580"/>
                    <a:pt x="5892" y="240"/>
                  </a:cubicBezTo>
                  <a:cubicBezTo>
                    <a:pt x="5453" y="80"/>
                    <a:pt x="4995" y="0"/>
                    <a:pt x="45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87" name="Google Shape;2387;p72"/>
          <p:cNvGrpSpPr/>
          <p:nvPr/>
        </p:nvGrpSpPr>
        <p:grpSpPr>
          <a:xfrm rot="-240486">
            <a:off x="960135" y="2420233"/>
            <a:ext cx="958525" cy="926100"/>
            <a:chOff x="6085197" y="1608975"/>
            <a:chExt cx="296453" cy="286425"/>
          </a:xfrm>
        </p:grpSpPr>
        <p:sp>
          <p:nvSpPr>
            <p:cNvPr id="2388" name="Google Shape;2388;p72"/>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72"/>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72"/>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grpSp>
        <p:nvGrpSpPr>
          <p:cNvPr id="2395" name="Google Shape;2395;p73"/>
          <p:cNvGrpSpPr/>
          <p:nvPr/>
        </p:nvGrpSpPr>
        <p:grpSpPr>
          <a:xfrm>
            <a:off x="9284425" y="7042608"/>
            <a:ext cx="2747305" cy="934793"/>
            <a:chOff x="9144000" y="3387795"/>
            <a:chExt cx="1373652" cy="467396"/>
          </a:xfrm>
        </p:grpSpPr>
        <p:sp>
          <p:nvSpPr>
            <p:cNvPr id="2396" name="Google Shape;2396;p73"/>
            <p:cNvSpPr/>
            <p:nvPr/>
          </p:nvSpPr>
          <p:spPr>
            <a:xfrm>
              <a:off x="9144000" y="3393636"/>
              <a:ext cx="1372780" cy="461555"/>
            </a:xfrm>
            <a:custGeom>
              <a:rect b="b" l="l" r="r" t="t"/>
              <a:pathLst>
                <a:path extrusionOk="0" h="6874" w="20445">
                  <a:moveTo>
                    <a:pt x="387" y="1"/>
                  </a:moveTo>
                  <a:cubicBezTo>
                    <a:pt x="175" y="1"/>
                    <a:pt x="0" y="176"/>
                    <a:pt x="0" y="388"/>
                  </a:cubicBezTo>
                  <a:lnTo>
                    <a:pt x="0" y="6486"/>
                  </a:lnTo>
                  <a:cubicBezTo>
                    <a:pt x="0" y="6699"/>
                    <a:pt x="175" y="6874"/>
                    <a:pt x="387" y="6874"/>
                  </a:cubicBezTo>
                  <a:lnTo>
                    <a:pt x="20057" y="6874"/>
                  </a:lnTo>
                  <a:cubicBezTo>
                    <a:pt x="20270" y="6874"/>
                    <a:pt x="20445" y="6699"/>
                    <a:pt x="20445" y="6486"/>
                  </a:cubicBezTo>
                  <a:lnTo>
                    <a:pt x="20445" y="388"/>
                  </a:lnTo>
                  <a:cubicBezTo>
                    <a:pt x="20445" y="176"/>
                    <a:pt x="20270" y="1"/>
                    <a:pt x="2005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73"/>
            <p:cNvSpPr/>
            <p:nvPr/>
          </p:nvSpPr>
          <p:spPr>
            <a:xfrm>
              <a:off x="9771604" y="3387795"/>
              <a:ext cx="152755" cy="272743"/>
            </a:xfrm>
            <a:custGeom>
              <a:rect b="b" l="l" r="r" t="t"/>
              <a:pathLst>
                <a:path extrusionOk="0" h="4062" w="2275">
                  <a:moveTo>
                    <a:pt x="1" y="0"/>
                  </a:moveTo>
                  <a:lnTo>
                    <a:pt x="1" y="4062"/>
                  </a:lnTo>
                  <a:lnTo>
                    <a:pt x="2275" y="4062"/>
                  </a:lnTo>
                  <a:lnTo>
                    <a:pt x="227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73"/>
            <p:cNvSpPr/>
            <p:nvPr/>
          </p:nvSpPr>
          <p:spPr>
            <a:xfrm>
              <a:off x="9824447" y="3387795"/>
              <a:ext cx="47942" cy="272743"/>
            </a:xfrm>
            <a:custGeom>
              <a:rect b="b" l="l" r="r" t="t"/>
              <a:pathLst>
                <a:path extrusionOk="0" h="4062" w="714">
                  <a:moveTo>
                    <a:pt x="1" y="0"/>
                  </a:moveTo>
                  <a:lnTo>
                    <a:pt x="1" y="4062"/>
                  </a:lnTo>
                  <a:lnTo>
                    <a:pt x="713" y="4062"/>
                  </a:lnTo>
                  <a:lnTo>
                    <a:pt x="713"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9" name="Google Shape;2399;p73"/>
            <p:cNvSpPr/>
            <p:nvPr/>
          </p:nvSpPr>
          <p:spPr>
            <a:xfrm>
              <a:off x="9264794" y="3520339"/>
              <a:ext cx="295438" cy="207344"/>
            </a:xfrm>
            <a:custGeom>
              <a:rect b="b" l="l" r="r" t="t"/>
              <a:pathLst>
                <a:path extrusionOk="0" h="3088" w="4400">
                  <a:moveTo>
                    <a:pt x="3812" y="1"/>
                  </a:moveTo>
                  <a:lnTo>
                    <a:pt x="1" y="850"/>
                  </a:lnTo>
                  <a:lnTo>
                    <a:pt x="600" y="3087"/>
                  </a:lnTo>
                  <a:lnTo>
                    <a:pt x="4399" y="2238"/>
                  </a:lnTo>
                  <a:lnTo>
                    <a:pt x="381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73"/>
            <p:cNvSpPr/>
            <p:nvPr/>
          </p:nvSpPr>
          <p:spPr>
            <a:xfrm>
              <a:off x="9325224" y="3606755"/>
              <a:ext cx="22695" cy="82320"/>
            </a:xfrm>
            <a:custGeom>
              <a:rect b="b" l="l" r="r" t="t"/>
              <a:pathLst>
                <a:path extrusionOk="0" h="1226" w="338">
                  <a:moveTo>
                    <a:pt x="0" y="1"/>
                  </a:moveTo>
                  <a:lnTo>
                    <a:pt x="338" y="1225"/>
                  </a:lnTo>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73"/>
            <p:cNvSpPr/>
            <p:nvPr/>
          </p:nvSpPr>
          <p:spPr>
            <a:xfrm>
              <a:off x="9322673" y="3605949"/>
              <a:ext cx="28604" cy="83931"/>
            </a:xfrm>
            <a:custGeom>
              <a:rect b="b" l="l" r="r" t="t"/>
              <a:pathLst>
                <a:path extrusionOk="0" h="1250" w="426">
                  <a:moveTo>
                    <a:pt x="88" y="0"/>
                  </a:moveTo>
                  <a:lnTo>
                    <a:pt x="1" y="25"/>
                  </a:lnTo>
                  <a:lnTo>
                    <a:pt x="326" y="1250"/>
                  </a:lnTo>
                  <a:lnTo>
                    <a:pt x="426" y="1225"/>
                  </a:lnTo>
                  <a:lnTo>
                    <a:pt x="8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73"/>
            <p:cNvSpPr/>
            <p:nvPr/>
          </p:nvSpPr>
          <p:spPr>
            <a:xfrm>
              <a:off x="9346173" y="3602592"/>
              <a:ext cx="21889" cy="82253"/>
            </a:xfrm>
            <a:custGeom>
              <a:rect b="b" l="l" r="r" t="t"/>
              <a:pathLst>
                <a:path extrusionOk="0" h="1225" w="326">
                  <a:moveTo>
                    <a:pt x="1" y="0"/>
                  </a:moveTo>
                  <a:lnTo>
                    <a:pt x="326" y="1225"/>
                  </a:lnTo>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3" name="Google Shape;2403;p73"/>
            <p:cNvSpPr/>
            <p:nvPr/>
          </p:nvSpPr>
          <p:spPr>
            <a:xfrm>
              <a:off x="9342816" y="3601719"/>
              <a:ext cx="28604" cy="83998"/>
            </a:xfrm>
            <a:custGeom>
              <a:rect b="b" l="l" r="r" t="t"/>
              <a:pathLst>
                <a:path extrusionOk="0" h="1251" w="426">
                  <a:moveTo>
                    <a:pt x="101" y="1"/>
                  </a:moveTo>
                  <a:lnTo>
                    <a:pt x="1" y="26"/>
                  </a:lnTo>
                  <a:lnTo>
                    <a:pt x="326" y="1251"/>
                  </a:lnTo>
                  <a:lnTo>
                    <a:pt x="426" y="1226"/>
                  </a:lnTo>
                  <a:lnTo>
                    <a:pt x="10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4" name="Google Shape;2404;p73"/>
            <p:cNvSpPr/>
            <p:nvPr/>
          </p:nvSpPr>
          <p:spPr>
            <a:xfrm>
              <a:off x="9366317" y="3597556"/>
              <a:ext cx="22762" cy="82320"/>
            </a:xfrm>
            <a:custGeom>
              <a:rect b="b" l="l" r="r" t="t"/>
              <a:pathLst>
                <a:path extrusionOk="0" h="1226" w="339">
                  <a:moveTo>
                    <a:pt x="1" y="0"/>
                  </a:moveTo>
                  <a:lnTo>
                    <a:pt x="338" y="1225"/>
                  </a:lnTo>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5" name="Google Shape;2405;p73"/>
            <p:cNvSpPr/>
            <p:nvPr/>
          </p:nvSpPr>
          <p:spPr>
            <a:xfrm>
              <a:off x="9363833" y="3595877"/>
              <a:ext cx="28604" cy="83998"/>
            </a:xfrm>
            <a:custGeom>
              <a:rect b="b" l="l" r="r" t="t"/>
              <a:pathLst>
                <a:path extrusionOk="0" h="1251" w="426">
                  <a:moveTo>
                    <a:pt x="100" y="0"/>
                  </a:moveTo>
                  <a:lnTo>
                    <a:pt x="0" y="25"/>
                  </a:lnTo>
                  <a:lnTo>
                    <a:pt x="325" y="1250"/>
                  </a:lnTo>
                  <a:lnTo>
                    <a:pt x="425" y="1225"/>
                  </a:lnTo>
                  <a:lnTo>
                    <a:pt x="10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6" name="Google Shape;2406;p73"/>
            <p:cNvSpPr/>
            <p:nvPr/>
          </p:nvSpPr>
          <p:spPr>
            <a:xfrm>
              <a:off x="9387333" y="3593326"/>
              <a:ext cx="21822" cy="82320"/>
            </a:xfrm>
            <a:custGeom>
              <a:rect b="b" l="l" r="r" t="t"/>
              <a:pathLst>
                <a:path extrusionOk="0" h="1226" w="325">
                  <a:moveTo>
                    <a:pt x="0" y="1"/>
                  </a:moveTo>
                  <a:lnTo>
                    <a:pt x="325" y="1226"/>
                  </a:lnTo>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7" name="Google Shape;2407;p73"/>
            <p:cNvSpPr/>
            <p:nvPr/>
          </p:nvSpPr>
          <p:spPr>
            <a:xfrm>
              <a:off x="9383976" y="3592520"/>
              <a:ext cx="28537" cy="83998"/>
            </a:xfrm>
            <a:custGeom>
              <a:rect b="b" l="l" r="r" t="t"/>
              <a:pathLst>
                <a:path extrusionOk="0" h="1251" w="425">
                  <a:moveTo>
                    <a:pt x="100" y="0"/>
                  </a:moveTo>
                  <a:lnTo>
                    <a:pt x="0" y="25"/>
                  </a:lnTo>
                  <a:lnTo>
                    <a:pt x="337" y="1250"/>
                  </a:lnTo>
                  <a:lnTo>
                    <a:pt x="425" y="1225"/>
                  </a:lnTo>
                  <a:lnTo>
                    <a:pt x="10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73"/>
            <p:cNvSpPr/>
            <p:nvPr/>
          </p:nvSpPr>
          <p:spPr>
            <a:xfrm>
              <a:off x="9408283" y="3588290"/>
              <a:ext cx="21889" cy="82320"/>
            </a:xfrm>
            <a:custGeom>
              <a:rect b="b" l="l" r="r" t="t"/>
              <a:pathLst>
                <a:path extrusionOk="0" h="1226" w="326">
                  <a:moveTo>
                    <a:pt x="0" y="1"/>
                  </a:moveTo>
                  <a:lnTo>
                    <a:pt x="325" y="1226"/>
                  </a:lnTo>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73"/>
            <p:cNvSpPr/>
            <p:nvPr/>
          </p:nvSpPr>
          <p:spPr>
            <a:xfrm>
              <a:off x="9404925" y="3587484"/>
              <a:ext cx="28604" cy="83998"/>
            </a:xfrm>
            <a:custGeom>
              <a:rect b="b" l="l" r="r" t="t"/>
              <a:pathLst>
                <a:path extrusionOk="0" h="1251" w="426">
                  <a:moveTo>
                    <a:pt x="88" y="0"/>
                  </a:moveTo>
                  <a:lnTo>
                    <a:pt x="0" y="25"/>
                  </a:lnTo>
                  <a:lnTo>
                    <a:pt x="325" y="1250"/>
                  </a:lnTo>
                  <a:lnTo>
                    <a:pt x="425" y="1225"/>
                  </a:lnTo>
                  <a:lnTo>
                    <a:pt x="8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73"/>
            <p:cNvSpPr/>
            <p:nvPr/>
          </p:nvSpPr>
          <p:spPr>
            <a:xfrm>
              <a:off x="9428426" y="3584127"/>
              <a:ext cx="21889" cy="82320"/>
            </a:xfrm>
            <a:custGeom>
              <a:rect b="b" l="l" r="r" t="t"/>
              <a:pathLst>
                <a:path extrusionOk="0" h="1226" w="326">
                  <a:moveTo>
                    <a:pt x="0" y="0"/>
                  </a:moveTo>
                  <a:lnTo>
                    <a:pt x="325" y="1225"/>
                  </a:lnTo>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1" name="Google Shape;2411;p73"/>
            <p:cNvSpPr/>
            <p:nvPr/>
          </p:nvSpPr>
          <p:spPr>
            <a:xfrm>
              <a:off x="9425875" y="3581575"/>
              <a:ext cx="28604" cy="84871"/>
            </a:xfrm>
            <a:custGeom>
              <a:rect b="b" l="l" r="r" t="t"/>
              <a:pathLst>
                <a:path extrusionOk="0" h="1264" w="426">
                  <a:moveTo>
                    <a:pt x="88" y="1"/>
                  </a:moveTo>
                  <a:lnTo>
                    <a:pt x="1" y="38"/>
                  </a:lnTo>
                  <a:lnTo>
                    <a:pt x="326" y="1263"/>
                  </a:lnTo>
                  <a:lnTo>
                    <a:pt x="426" y="1238"/>
                  </a:lnTo>
                  <a:lnTo>
                    <a:pt x="8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2" name="Google Shape;2412;p73"/>
            <p:cNvSpPr/>
            <p:nvPr/>
          </p:nvSpPr>
          <p:spPr>
            <a:xfrm>
              <a:off x="9144000" y="3393636"/>
              <a:ext cx="1373652" cy="461555"/>
            </a:xfrm>
            <a:custGeom>
              <a:rect b="b" l="l" r="r" t="t"/>
              <a:pathLst>
                <a:path extrusionOk="0" h="6874" w="20458">
                  <a:moveTo>
                    <a:pt x="19582" y="1"/>
                  </a:moveTo>
                  <a:lnTo>
                    <a:pt x="19582" y="5837"/>
                  </a:lnTo>
                  <a:cubicBezTo>
                    <a:pt x="19582" y="6074"/>
                    <a:pt x="19382" y="6274"/>
                    <a:pt x="19145" y="6274"/>
                  </a:cubicBezTo>
                  <a:lnTo>
                    <a:pt x="0" y="6274"/>
                  </a:lnTo>
                  <a:lnTo>
                    <a:pt x="0" y="6436"/>
                  </a:lnTo>
                  <a:cubicBezTo>
                    <a:pt x="0" y="6674"/>
                    <a:pt x="187" y="6874"/>
                    <a:pt x="425" y="6874"/>
                  </a:cubicBezTo>
                  <a:lnTo>
                    <a:pt x="20020" y="6874"/>
                  </a:lnTo>
                  <a:cubicBezTo>
                    <a:pt x="20257" y="6874"/>
                    <a:pt x="20457" y="6674"/>
                    <a:pt x="20457" y="6436"/>
                  </a:cubicBezTo>
                  <a:lnTo>
                    <a:pt x="20457" y="438"/>
                  </a:lnTo>
                  <a:cubicBezTo>
                    <a:pt x="20457" y="201"/>
                    <a:pt x="20257" y="1"/>
                    <a:pt x="2002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13" name="Google Shape;2413;p73"/>
          <p:cNvGrpSpPr/>
          <p:nvPr/>
        </p:nvGrpSpPr>
        <p:grpSpPr>
          <a:xfrm>
            <a:off x="13483739" y="5324991"/>
            <a:ext cx="3383302" cy="2826267"/>
            <a:chOff x="6732360" y="2636711"/>
            <a:chExt cx="1691651" cy="1413134"/>
          </a:xfrm>
        </p:grpSpPr>
        <p:sp>
          <p:nvSpPr>
            <p:cNvPr id="2414" name="Google Shape;2414;p73"/>
            <p:cNvSpPr/>
            <p:nvPr/>
          </p:nvSpPr>
          <p:spPr>
            <a:xfrm>
              <a:off x="7133417" y="2636711"/>
              <a:ext cx="472499" cy="405354"/>
            </a:xfrm>
            <a:custGeom>
              <a:rect b="b" l="l" r="r" t="t"/>
              <a:pathLst>
                <a:path extrusionOk="0" h="6037" w="7037">
                  <a:moveTo>
                    <a:pt x="4024" y="213"/>
                  </a:moveTo>
                  <a:cubicBezTo>
                    <a:pt x="5574" y="213"/>
                    <a:pt x="6836" y="1463"/>
                    <a:pt x="6836" y="3025"/>
                  </a:cubicBezTo>
                  <a:cubicBezTo>
                    <a:pt x="6836" y="4717"/>
                    <a:pt x="5451" y="5842"/>
                    <a:pt x="4005" y="5842"/>
                  </a:cubicBezTo>
                  <a:cubicBezTo>
                    <a:pt x="3315" y="5842"/>
                    <a:pt x="2611" y="5586"/>
                    <a:pt x="2037" y="5012"/>
                  </a:cubicBezTo>
                  <a:cubicBezTo>
                    <a:pt x="263" y="3238"/>
                    <a:pt x="1525" y="213"/>
                    <a:pt x="4024" y="213"/>
                  </a:cubicBezTo>
                  <a:close/>
                  <a:moveTo>
                    <a:pt x="4005" y="0"/>
                  </a:moveTo>
                  <a:cubicBezTo>
                    <a:pt x="3267" y="0"/>
                    <a:pt x="2514" y="275"/>
                    <a:pt x="1900" y="888"/>
                  </a:cubicBezTo>
                  <a:cubicBezTo>
                    <a:pt x="1" y="2788"/>
                    <a:pt x="1338" y="6037"/>
                    <a:pt x="4024" y="6037"/>
                  </a:cubicBezTo>
                  <a:cubicBezTo>
                    <a:pt x="5687" y="6024"/>
                    <a:pt x="7036" y="4687"/>
                    <a:pt x="7036" y="3025"/>
                  </a:cubicBezTo>
                  <a:cubicBezTo>
                    <a:pt x="7036" y="1206"/>
                    <a:pt x="5553" y="0"/>
                    <a:pt x="40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73"/>
            <p:cNvSpPr/>
            <p:nvPr/>
          </p:nvSpPr>
          <p:spPr>
            <a:xfrm>
              <a:off x="7179546" y="2811288"/>
              <a:ext cx="670510" cy="913843"/>
            </a:xfrm>
            <a:custGeom>
              <a:rect b="b" l="l" r="r" t="t"/>
              <a:pathLst>
                <a:path extrusionOk="0" h="13610" w="9986">
                  <a:moveTo>
                    <a:pt x="838" y="0"/>
                  </a:moveTo>
                  <a:lnTo>
                    <a:pt x="1" y="13009"/>
                  </a:lnTo>
                  <a:lnTo>
                    <a:pt x="8324" y="13609"/>
                  </a:lnTo>
                  <a:lnTo>
                    <a:pt x="9148" y="12784"/>
                  </a:lnTo>
                  <a:lnTo>
                    <a:pt x="9986" y="13609"/>
                  </a:lnTo>
                  <a:lnTo>
                    <a:pt x="9986" y="13609"/>
                  </a:lnTo>
                  <a:lnTo>
                    <a:pt x="832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73"/>
            <p:cNvSpPr/>
            <p:nvPr/>
          </p:nvSpPr>
          <p:spPr>
            <a:xfrm>
              <a:off x="7068823" y="2811288"/>
              <a:ext cx="669637" cy="913843"/>
            </a:xfrm>
            <a:custGeom>
              <a:rect b="b" l="l" r="r" t="t"/>
              <a:pathLst>
                <a:path extrusionOk="0" h="13610" w="9973">
                  <a:moveTo>
                    <a:pt x="125" y="0"/>
                  </a:moveTo>
                  <a:lnTo>
                    <a:pt x="25" y="13147"/>
                  </a:lnTo>
                  <a:cubicBezTo>
                    <a:pt x="0" y="13397"/>
                    <a:pt x="200" y="13609"/>
                    <a:pt x="463" y="13609"/>
                  </a:cubicBezTo>
                  <a:lnTo>
                    <a:pt x="9973" y="13609"/>
                  </a:lnTo>
                  <a:lnTo>
                    <a:pt x="9148"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73"/>
            <p:cNvSpPr/>
            <p:nvPr/>
          </p:nvSpPr>
          <p:spPr>
            <a:xfrm>
              <a:off x="7703142" y="2977405"/>
              <a:ext cx="468269" cy="410390"/>
            </a:xfrm>
            <a:custGeom>
              <a:rect b="b" l="l" r="r" t="t"/>
              <a:pathLst>
                <a:path extrusionOk="0" h="6112" w="6974">
                  <a:moveTo>
                    <a:pt x="3487" y="201"/>
                  </a:moveTo>
                  <a:cubicBezTo>
                    <a:pt x="5299" y="201"/>
                    <a:pt x="6762" y="1488"/>
                    <a:pt x="6762" y="3062"/>
                  </a:cubicBezTo>
                  <a:cubicBezTo>
                    <a:pt x="6762" y="4624"/>
                    <a:pt x="5287" y="5912"/>
                    <a:pt x="3487" y="5912"/>
                  </a:cubicBezTo>
                  <a:cubicBezTo>
                    <a:pt x="1675" y="5912"/>
                    <a:pt x="201" y="4624"/>
                    <a:pt x="201" y="3062"/>
                  </a:cubicBezTo>
                  <a:cubicBezTo>
                    <a:pt x="201" y="1488"/>
                    <a:pt x="1675" y="201"/>
                    <a:pt x="3487" y="201"/>
                  </a:cubicBezTo>
                  <a:close/>
                  <a:moveTo>
                    <a:pt x="3487" y="1"/>
                  </a:moveTo>
                  <a:cubicBezTo>
                    <a:pt x="1563" y="1"/>
                    <a:pt x="1" y="1375"/>
                    <a:pt x="1" y="3062"/>
                  </a:cubicBezTo>
                  <a:cubicBezTo>
                    <a:pt x="1" y="4737"/>
                    <a:pt x="1563" y="6111"/>
                    <a:pt x="3487" y="6111"/>
                  </a:cubicBezTo>
                  <a:cubicBezTo>
                    <a:pt x="5412" y="6111"/>
                    <a:pt x="6974" y="4737"/>
                    <a:pt x="6974" y="3062"/>
                  </a:cubicBezTo>
                  <a:cubicBezTo>
                    <a:pt x="6974" y="1375"/>
                    <a:pt x="5412" y="1"/>
                    <a:pt x="348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73"/>
            <p:cNvSpPr/>
            <p:nvPr/>
          </p:nvSpPr>
          <p:spPr>
            <a:xfrm>
              <a:off x="7644458" y="3154466"/>
              <a:ext cx="779553" cy="792982"/>
            </a:xfrm>
            <a:custGeom>
              <a:rect b="b" l="l" r="r" t="t"/>
              <a:pathLst>
                <a:path extrusionOk="0" h="11810" w="11610">
                  <a:moveTo>
                    <a:pt x="975" y="0"/>
                  </a:moveTo>
                  <a:lnTo>
                    <a:pt x="0" y="11810"/>
                  </a:lnTo>
                  <a:lnTo>
                    <a:pt x="11609" y="11810"/>
                  </a:lnTo>
                  <a:lnTo>
                    <a:pt x="968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73"/>
            <p:cNvSpPr/>
            <p:nvPr/>
          </p:nvSpPr>
          <p:spPr>
            <a:xfrm>
              <a:off x="7515203" y="3154466"/>
              <a:ext cx="779553" cy="792982"/>
            </a:xfrm>
            <a:custGeom>
              <a:rect b="b" l="l" r="r" t="t"/>
              <a:pathLst>
                <a:path extrusionOk="0" h="11810" w="11610">
                  <a:moveTo>
                    <a:pt x="963" y="0"/>
                  </a:moveTo>
                  <a:lnTo>
                    <a:pt x="1" y="11810"/>
                  </a:lnTo>
                  <a:lnTo>
                    <a:pt x="11610" y="11810"/>
                  </a:lnTo>
                  <a:lnTo>
                    <a:pt x="11248"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73"/>
            <p:cNvSpPr/>
            <p:nvPr/>
          </p:nvSpPr>
          <p:spPr>
            <a:xfrm>
              <a:off x="7054522" y="3263510"/>
              <a:ext cx="429728" cy="404549"/>
            </a:xfrm>
            <a:custGeom>
              <a:rect b="b" l="l" r="r" t="t"/>
              <a:pathLst>
                <a:path extrusionOk="0" h="6025" w="6400">
                  <a:moveTo>
                    <a:pt x="3200" y="201"/>
                  </a:moveTo>
                  <a:cubicBezTo>
                    <a:pt x="4862" y="201"/>
                    <a:pt x="6199" y="1463"/>
                    <a:pt x="6199" y="3013"/>
                  </a:cubicBezTo>
                  <a:cubicBezTo>
                    <a:pt x="6199" y="4562"/>
                    <a:pt x="4862" y="5824"/>
                    <a:pt x="3200" y="5824"/>
                  </a:cubicBezTo>
                  <a:cubicBezTo>
                    <a:pt x="1550" y="5824"/>
                    <a:pt x="201" y="4562"/>
                    <a:pt x="201" y="3013"/>
                  </a:cubicBezTo>
                  <a:cubicBezTo>
                    <a:pt x="201" y="1463"/>
                    <a:pt x="1550" y="201"/>
                    <a:pt x="3200" y="201"/>
                  </a:cubicBezTo>
                  <a:close/>
                  <a:moveTo>
                    <a:pt x="3200" y="1"/>
                  </a:moveTo>
                  <a:cubicBezTo>
                    <a:pt x="1438" y="1"/>
                    <a:pt x="1" y="1351"/>
                    <a:pt x="1" y="3013"/>
                  </a:cubicBezTo>
                  <a:cubicBezTo>
                    <a:pt x="1" y="4675"/>
                    <a:pt x="1438" y="6024"/>
                    <a:pt x="3200" y="6024"/>
                  </a:cubicBezTo>
                  <a:cubicBezTo>
                    <a:pt x="4962" y="6024"/>
                    <a:pt x="6399" y="4675"/>
                    <a:pt x="6399" y="3013"/>
                  </a:cubicBezTo>
                  <a:cubicBezTo>
                    <a:pt x="6399" y="1351"/>
                    <a:pt x="4962" y="1"/>
                    <a:pt x="32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73"/>
            <p:cNvSpPr/>
            <p:nvPr/>
          </p:nvSpPr>
          <p:spPr>
            <a:xfrm>
              <a:off x="6824617" y="3438087"/>
              <a:ext cx="1038062" cy="611758"/>
            </a:xfrm>
            <a:custGeom>
              <a:rect b="b" l="l" r="r" t="t"/>
              <a:pathLst>
                <a:path extrusionOk="0" h="9111" w="15460">
                  <a:moveTo>
                    <a:pt x="1" y="0"/>
                  </a:moveTo>
                  <a:lnTo>
                    <a:pt x="1" y="9110"/>
                  </a:lnTo>
                  <a:lnTo>
                    <a:pt x="15459" y="9110"/>
                  </a:lnTo>
                  <a:lnTo>
                    <a:pt x="1505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73"/>
            <p:cNvSpPr/>
            <p:nvPr/>
          </p:nvSpPr>
          <p:spPr>
            <a:xfrm>
              <a:off x="6732360" y="3438087"/>
              <a:ext cx="1037995" cy="611758"/>
            </a:xfrm>
            <a:custGeom>
              <a:rect b="b" l="l" r="r" t="t"/>
              <a:pathLst>
                <a:path extrusionOk="0" h="9111" w="15459">
                  <a:moveTo>
                    <a:pt x="0" y="0"/>
                  </a:moveTo>
                  <a:lnTo>
                    <a:pt x="0" y="9110"/>
                  </a:lnTo>
                  <a:lnTo>
                    <a:pt x="15459" y="9110"/>
                  </a:lnTo>
                  <a:lnTo>
                    <a:pt x="15459"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73"/>
            <p:cNvSpPr/>
            <p:nvPr/>
          </p:nvSpPr>
          <p:spPr>
            <a:xfrm>
              <a:off x="7278584" y="2960618"/>
              <a:ext cx="246758" cy="225809"/>
            </a:xfrm>
            <a:custGeom>
              <a:rect b="b" l="l" r="r" t="t"/>
              <a:pathLst>
                <a:path extrusionOk="0" h="3363" w="3675">
                  <a:moveTo>
                    <a:pt x="772" y="275"/>
                  </a:moveTo>
                  <a:cubicBezTo>
                    <a:pt x="778" y="275"/>
                    <a:pt x="783" y="275"/>
                    <a:pt x="788" y="276"/>
                  </a:cubicBezTo>
                  <a:cubicBezTo>
                    <a:pt x="1088" y="276"/>
                    <a:pt x="1200" y="601"/>
                    <a:pt x="1200" y="1000"/>
                  </a:cubicBezTo>
                  <a:cubicBezTo>
                    <a:pt x="1200" y="1425"/>
                    <a:pt x="1063" y="1738"/>
                    <a:pt x="788" y="1738"/>
                  </a:cubicBezTo>
                  <a:cubicBezTo>
                    <a:pt x="513" y="1738"/>
                    <a:pt x="350" y="1425"/>
                    <a:pt x="363" y="1000"/>
                  </a:cubicBezTo>
                  <a:cubicBezTo>
                    <a:pt x="363" y="596"/>
                    <a:pt x="507" y="275"/>
                    <a:pt x="772" y="275"/>
                  </a:cubicBezTo>
                  <a:close/>
                  <a:moveTo>
                    <a:pt x="788" y="1"/>
                  </a:moveTo>
                  <a:cubicBezTo>
                    <a:pt x="363" y="1"/>
                    <a:pt x="0" y="363"/>
                    <a:pt x="13" y="1013"/>
                  </a:cubicBezTo>
                  <a:cubicBezTo>
                    <a:pt x="13" y="1675"/>
                    <a:pt x="350" y="2000"/>
                    <a:pt x="775" y="2000"/>
                  </a:cubicBezTo>
                  <a:cubicBezTo>
                    <a:pt x="1188" y="2000"/>
                    <a:pt x="1550" y="1663"/>
                    <a:pt x="1550" y="975"/>
                  </a:cubicBezTo>
                  <a:cubicBezTo>
                    <a:pt x="1550" y="351"/>
                    <a:pt x="1250" y="1"/>
                    <a:pt x="788" y="1"/>
                  </a:cubicBezTo>
                  <a:close/>
                  <a:moveTo>
                    <a:pt x="2900" y="1613"/>
                  </a:moveTo>
                  <a:cubicBezTo>
                    <a:pt x="3212" y="1613"/>
                    <a:pt x="3325" y="1950"/>
                    <a:pt x="3325" y="2338"/>
                  </a:cubicBezTo>
                  <a:cubicBezTo>
                    <a:pt x="3325" y="2762"/>
                    <a:pt x="3175" y="3075"/>
                    <a:pt x="2900" y="3075"/>
                  </a:cubicBezTo>
                  <a:cubicBezTo>
                    <a:pt x="2637" y="3075"/>
                    <a:pt x="2475" y="2762"/>
                    <a:pt x="2475" y="2350"/>
                  </a:cubicBezTo>
                  <a:lnTo>
                    <a:pt x="2487" y="2350"/>
                  </a:lnTo>
                  <a:cubicBezTo>
                    <a:pt x="2487" y="1938"/>
                    <a:pt x="2637" y="1613"/>
                    <a:pt x="2900" y="1613"/>
                  </a:cubicBezTo>
                  <a:close/>
                  <a:moveTo>
                    <a:pt x="2912" y="1350"/>
                  </a:moveTo>
                  <a:cubicBezTo>
                    <a:pt x="2487" y="1350"/>
                    <a:pt x="2125" y="1725"/>
                    <a:pt x="2125" y="2363"/>
                  </a:cubicBezTo>
                  <a:cubicBezTo>
                    <a:pt x="2137" y="3012"/>
                    <a:pt x="2462" y="3337"/>
                    <a:pt x="2887" y="3337"/>
                  </a:cubicBezTo>
                  <a:cubicBezTo>
                    <a:pt x="3312" y="3337"/>
                    <a:pt x="3662" y="3000"/>
                    <a:pt x="3662" y="2325"/>
                  </a:cubicBezTo>
                  <a:lnTo>
                    <a:pt x="3674" y="2313"/>
                  </a:lnTo>
                  <a:cubicBezTo>
                    <a:pt x="3674" y="1700"/>
                    <a:pt x="3375" y="1350"/>
                    <a:pt x="2912" y="1350"/>
                  </a:cubicBezTo>
                  <a:close/>
                  <a:moveTo>
                    <a:pt x="2650" y="1"/>
                  </a:moveTo>
                  <a:lnTo>
                    <a:pt x="738" y="3362"/>
                  </a:lnTo>
                  <a:lnTo>
                    <a:pt x="1025" y="3362"/>
                  </a:lnTo>
                  <a:lnTo>
                    <a:pt x="293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24" name="Google Shape;2424;p73"/>
          <p:cNvSpPr/>
          <p:nvPr/>
        </p:nvSpPr>
        <p:spPr>
          <a:xfrm>
            <a:off x="1583450" y="5266667"/>
            <a:ext cx="955800" cy="9558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73"/>
          <p:cNvSpPr/>
          <p:nvPr/>
        </p:nvSpPr>
        <p:spPr>
          <a:xfrm>
            <a:off x="2762200" y="5266667"/>
            <a:ext cx="955800" cy="9558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73"/>
          <p:cNvSpPr/>
          <p:nvPr/>
        </p:nvSpPr>
        <p:spPr>
          <a:xfrm>
            <a:off x="3940950" y="5266667"/>
            <a:ext cx="955800" cy="9558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73"/>
          <p:cNvSpPr txBox="1"/>
          <p:nvPr>
            <p:ph type="title"/>
          </p:nvPr>
        </p:nvSpPr>
        <p:spPr>
          <a:xfrm>
            <a:off x="1440000" y="1356475"/>
            <a:ext cx="8426400" cy="17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Thanks!</a:t>
            </a:r>
            <a:endParaRPr/>
          </a:p>
        </p:txBody>
      </p:sp>
      <p:sp>
        <p:nvSpPr>
          <p:cNvPr id="2428" name="Google Shape;2428;p73"/>
          <p:cNvSpPr txBox="1"/>
          <p:nvPr>
            <p:ph idx="1" type="subTitle"/>
          </p:nvPr>
        </p:nvSpPr>
        <p:spPr>
          <a:xfrm>
            <a:off x="1440000" y="3261825"/>
            <a:ext cx="8426400" cy="17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rgbClr val="812A5F"/>
              </a:buClr>
              <a:buFont typeface="Arial"/>
              <a:buNone/>
            </a:pPr>
            <a:r>
              <a:rPr lang="en"/>
              <a:t>Do you</a:t>
            </a:r>
            <a:r>
              <a:rPr lang="en"/>
              <a:t> have any questions?</a:t>
            </a:r>
            <a:endParaRPr/>
          </a:p>
          <a:p>
            <a:pPr indent="0" lvl="0" marL="0" rtl="0" algn="l">
              <a:spcBef>
                <a:spcPts val="0"/>
              </a:spcBef>
              <a:spcAft>
                <a:spcPts val="0"/>
              </a:spcAft>
              <a:buNone/>
            </a:pPr>
            <a:r>
              <a:rPr lang="en"/>
              <a:t>youremail@freepik.com | +91 620 421 838 yourwebsite.com</a:t>
            </a:r>
            <a:endParaRPr/>
          </a:p>
        </p:txBody>
      </p:sp>
      <p:sp>
        <p:nvSpPr>
          <p:cNvPr id="2429" name="Google Shape;2429;p73"/>
          <p:cNvSpPr txBox="1"/>
          <p:nvPr/>
        </p:nvSpPr>
        <p:spPr>
          <a:xfrm>
            <a:off x="1440000" y="7908122"/>
            <a:ext cx="6392400" cy="74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DM Sans"/>
                <a:ea typeface="DM Sans"/>
                <a:cs typeface="DM Sans"/>
                <a:sym typeface="DM Sans"/>
              </a:rPr>
              <a:t>Please keep this slide for attribution</a:t>
            </a:r>
            <a:endParaRPr sz="2400">
              <a:solidFill>
                <a:schemeClr val="dk1"/>
              </a:solidFill>
              <a:latin typeface="DM Sans"/>
              <a:ea typeface="DM Sans"/>
              <a:cs typeface="DM Sans"/>
              <a:sym typeface="DM Sans"/>
            </a:endParaRPr>
          </a:p>
        </p:txBody>
      </p:sp>
      <p:grpSp>
        <p:nvGrpSpPr>
          <p:cNvPr id="2430" name="Google Shape;2430;p73"/>
          <p:cNvGrpSpPr/>
          <p:nvPr/>
        </p:nvGrpSpPr>
        <p:grpSpPr>
          <a:xfrm>
            <a:off x="4173151" y="5498821"/>
            <a:ext cx="491390" cy="491310"/>
            <a:chOff x="1379798" y="1723250"/>
            <a:chExt cx="397887" cy="397887"/>
          </a:xfrm>
        </p:grpSpPr>
        <p:sp>
          <p:nvSpPr>
            <p:cNvPr id="2431" name="Google Shape;2431;p7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7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7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7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35" name="Google Shape;2435;p73"/>
          <p:cNvGrpSpPr/>
          <p:nvPr/>
        </p:nvGrpSpPr>
        <p:grpSpPr>
          <a:xfrm>
            <a:off x="1815645" y="5498822"/>
            <a:ext cx="491416" cy="491310"/>
            <a:chOff x="266768" y="1721375"/>
            <a:chExt cx="397907" cy="397887"/>
          </a:xfrm>
        </p:grpSpPr>
        <p:sp>
          <p:nvSpPr>
            <p:cNvPr id="2436" name="Google Shape;2436;p7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7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38" name="Google Shape;2438;p73"/>
          <p:cNvGrpSpPr/>
          <p:nvPr/>
        </p:nvGrpSpPr>
        <p:grpSpPr>
          <a:xfrm>
            <a:off x="2994426" y="5498821"/>
            <a:ext cx="491364" cy="491310"/>
            <a:chOff x="864491" y="1723250"/>
            <a:chExt cx="397866" cy="397887"/>
          </a:xfrm>
        </p:grpSpPr>
        <p:sp>
          <p:nvSpPr>
            <p:cNvPr id="2439" name="Google Shape;2439;p7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7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7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42" name="Google Shape;2442;p73"/>
          <p:cNvSpPr txBox="1"/>
          <p:nvPr>
            <p:ph idx="2" type="subTitle"/>
          </p:nvPr>
        </p:nvSpPr>
        <p:spPr>
          <a:xfrm>
            <a:off x="1440000" y="943950"/>
            <a:ext cx="4672200" cy="437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SHOPPING CART THEME | 2XXX</a:t>
            </a:r>
            <a:endParaRPr/>
          </a:p>
        </p:txBody>
      </p:sp>
      <p:sp>
        <p:nvSpPr>
          <p:cNvPr id="2443" name="Google Shape;2443;p73"/>
          <p:cNvSpPr txBox="1"/>
          <p:nvPr>
            <p:ph idx="3" type="subTitle"/>
          </p:nvPr>
        </p:nvSpPr>
        <p:spPr>
          <a:xfrm>
            <a:off x="4295850" y="9394650"/>
            <a:ext cx="2737200" cy="24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www.slidesgo.com</a:t>
            </a:r>
            <a:endParaRPr/>
          </a:p>
        </p:txBody>
      </p:sp>
      <p:grpSp>
        <p:nvGrpSpPr>
          <p:cNvPr id="2444" name="Google Shape;2444;p73"/>
          <p:cNvGrpSpPr/>
          <p:nvPr/>
        </p:nvGrpSpPr>
        <p:grpSpPr>
          <a:xfrm>
            <a:off x="7525422" y="749637"/>
            <a:ext cx="1740167" cy="1740167"/>
            <a:chOff x="2429425" y="1984725"/>
            <a:chExt cx="239600" cy="239600"/>
          </a:xfrm>
        </p:grpSpPr>
        <p:sp>
          <p:nvSpPr>
            <p:cNvPr id="2445" name="Google Shape;2445;p73"/>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73"/>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47" name="Google Shape;2447;p73"/>
          <p:cNvGrpSpPr/>
          <p:nvPr/>
        </p:nvGrpSpPr>
        <p:grpSpPr>
          <a:xfrm>
            <a:off x="8484195" y="2813351"/>
            <a:ext cx="6152924" cy="5862381"/>
            <a:chOff x="4336022" y="1343163"/>
            <a:chExt cx="2804177" cy="2520153"/>
          </a:xfrm>
        </p:grpSpPr>
        <p:sp>
          <p:nvSpPr>
            <p:cNvPr id="2448" name="Google Shape;2448;p73"/>
            <p:cNvSpPr/>
            <p:nvPr/>
          </p:nvSpPr>
          <p:spPr>
            <a:xfrm>
              <a:off x="6230585" y="2612404"/>
              <a:ext cx="26858" cy="1008652"/>
            </a:xfrm>
            <a:custGeom>
              <a:rect b="b" l="l" r="r" t="t"/>
              <a:pathLst>
                <a:path extrusionOk="0" h="15022" w="400">
                  <a:moveTo>
                    <a:pt x="0" y="1"/>
                  </a:moveTo>
                  <a:lnTo>
                    <a:pt x="0" y="15022"/>
                  </a:lnTo>
                  <a:lnTo>
                    <a:pt x="400" y="15022"/>
                  </a:lnTo>
                  <a:lnTo>
                    <a:pt x="40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73"/>
            <p:cNvSpPr/>
            <p:nvPr/>
          </p:nvSpPr>
          <p:spPr>
            <a:xfrm>
              <a:off x="5948643" y="3589969"/>
              <a:ext cx="582349" cy="221579"/>
            </a:xfrm>
            <a:custGeom>
              <a:rect b="b" l="l" r="r" t="t"/>
              <a:pathLst>
                <a:path extrusionOk="0" h="3300" w="8673">
                  <a:moveTo>
                    <a:pt x="4399" y="0"/>
                  </a:moveTo>
                  <a:lnTo>
                    <a:pt x="0" y="2962"/>
                  </a:lnTo>
                  <a:lnTo>
                    <a:pt x="225" y="3299"/>
                  </a:lnTo>
                  <a:lnTo>
                    <a:pt x="4399" y="488"/>
                  </a:lnTo>
                  <a:lnTo>
                    <a:pt x="8448" y="3287"/>
                  </a:lnTo>
                  <a:lnTo>
                    <a:pt x="8673" y="2962"/>
                  </a:lnTo>
                  <a:lnTo>
                    <a:pt x="439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73"/>
            <p:cNvSpPr/>
            <p:nvPr/>
          </p:nvSpPr>
          <p:spPr>
            <a:xfrm>
              <a:off x="5893249" y="3740978"/>
              <a:ext cx="121734" cy="121734"/>
            </a:xfrm>
            <a:custGeom>
              <a:rect b="b" l="l" r="r" t="t"/>
              <a:pathLst>
                <a:path extrusionOk="0" h="1813" w="1813">
                  <a:moveTo>
                    <a:pt x="913" y="1"/>
                  </a:moveTo>
                  <a:cubicBezTo>
                    <a:pt x="400" y="1"/>
                    <a:pt x="0" y="400"/>
                    <a:pt x="0" y="900"/>
                  </a:cubicBezTo>
                  <a:cubicBezTo>
                    <a:pt x="0" y="1400"/>
                    <a:pt x="400" y="1813"/>
                    <a:pt x="913" y="1813"/>
                  </a:cubicBezTo>
                  <a:cubicBezTo>
                    <a:pt x="1412" y="1813"/>
                    <a:pt x="1812" y="1400"/>
                    <a:pt x="1812" y="900"/>
                  </a:cubicBezTo>
                  <a:cubicBezTo>
                    <a:pt x="1812" y="400"/>
                    <a:pt x="1412" y="1"/>
                    <a:pt x="91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73"/>
            <p:cNvSpPr/>
            <p:nvPr/>
          </p:nvSpPr>
          <p:spPr>
            <a:xfrm>
              <a:off x="6441152" y="3740978"/>
              <a:ext cx="143556" cy="122338"/>
            </a:xfrm>
            <a:custGeom>
              <a:rect b="b" l="l" r="r" t="t"/>
              <a:pathLst>
                <a:path extrusionOk="0" h="1822" w="2138">
                  <a:moveTo>
                    <a:pt x="1225" y="1"/>
                  </a:moveTo>
                  <a:cubicBezTo>
                    <a:pt x="413" y="1"/>
                    <a:pt x="1" y="975"/>
                    <a:pt x="576" y="1550"/>
                  </a:cubicBezTo>
                  <a:cubicBezTo>
                    <a:pt x="763" y="1737"/>
                    <a:pt x="992" y="1821"/>
                    <a:pt x="1216" y="1821"/>
                  </a:cubicBezTo>
                  <a:cubicBezTo>
                    <a:pt x="1682" y="1821"/>
                    <a:pt x="2125" y="1461"/>
                    <a:pt x="2125" y="913"/>
                  </a:cubicBezTo>
                  <a:cubicBezTo>
                    <a:pt x="2138" y="413"/>
                    <a:pt x="1725" y="1"/>
                    <a:pt x="12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73"/>
            <p:cNvSpPr/>
            <p:nvPr/>
          </p:nvSpPr>
          <p:spPr>
            <a:xfrm>
              <a:off x="5333595" y="1495582"/>
              <a:ext cx="1806603" cy="1518484"/>
            </a:xfrm>
            <a:custGeom>
              <a:rect b="b" l="l" r="r" t="t"/>
              <a:pathLst>
                <a:path extrusionOk="0" h="22615" w="26906">
                  <a:moveTo>
                    <a:pt x="21550" y="1"/>
                  </a:moveTo>
                  <a:cubicBezTo>
                    <a:pt x="19605" y="1"/>
                    <a:pt x="18215" y="2054"/>
                    <a:pt x="17221" y="3275"/>
                  </a:cubicBezTo>
                  <a:cubicBezTo>
                    <a:pt x="15796" y="5024"/>
                    <a:pt x="15046" y="7174"/>
                    <a:pt x="13646" y="8948"/>
                  </a:cubicBezTo>
                  <a:cubicBezTo>
                    <a:pt x="12634" y="10223"/>
                    <a:pt x="11347" y="11248"/>
                    <a:pt x="9885" y="11947"/>
                  </a:cubicBezTo>
                  <a:cubicBezTo>
                    <a:pt x="7536" y="13097"/>
                    <a:pt x="0" y="15072"/>
                    <a:pt x="2949" y="19158"/>
                  </a:cubicBezTo>
                  <a:cubicBezTo>
                    <a:pt x="2962" y="19183"/>
                    <a:pt x="2987" y="19208"/>
                    <a:pt x="2999" y="19233"/>
                  </a:cubicBezTo>
                  <a:cubicBezTo>
                    <a:pt x="3249" y="19533"/>
                    <a:pt x="3537" y="19820"/>
                    <a:pt x="3837" y="20070"/>
                  </a:cubicBezTo>
                  <a:cubicBezTo>
                    <a:pt x="5992" y="21939"/>
                    <a:pt x="8807" y="22615"/>
                    <a:pt x="11613" y="22615"/>
                  </a:cubicBezTo>
                  <a:cubicBezTo>
                    <a:pt x="12239" y="22615"/>
                    <a:pt x="12866" y="22581"/>
                    <a:pt x="13484" y="22520"/>
                  </a:cubicBezTo>
                  <a:cubicBezTo>
                    <a:pt x="18620" y="21995"/>
                    <a:pt x="26880" y="19258"/>
                    <a:pt x="26905" y="8286"/>
                  </a:cubicBezTo>
                  <a:cubicBezTo>
                    <a:pt x="26905" y="3687"/>
                    <a:pt x="25256" y="1425"/>
                    <a:pt x="22907" y="325"/>
                  </a:cubicBezTo>
                  <a:cubicBezTo>
                    <a:pt x="22427" y="99"/>
                    <a:pt x="21975" y="1"/>
                    <a:pt x="2155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73"/>
            <p:cNvSpPr/>
            <p:nvPr/>
          </p:nvSpPr>
          <p:spPr>
            <a:xfrm>
              <a:off x="5273165" y="1472954"/>
              <a:ext cx="1766316" cy="1398899"/>
            </a:xfrm>
            <a:custGeom>
              <a:rect b="b" l="l" r="r" t="t"/>
              <a:pathLst>
                <a:path extrusionOk="0" h="20834" w="26306">
                  <a:moveTo>
                    <a:pt x="21460" y="0"/>
                  </a:moveTo>
                  <a:cubicBezTo>
                    <a:pt x="21067" y="0"/>
                    <a:pt x="20664" y="56"/>
                    <a:pt x="20257" y="175"/>
                  </a:cubicBezTo>
                  <a:cubicBezTo>
                    <a:pt x="18820" y="600"/>
                    <a:pt x="17633" y="1625"/>
                    <a:pt x="16671" y="2774"/>
                  </a:cubicBezTo>
                  <a:cubicBezTo>
                    <a:pt x="15721" y="3924"/>
                    <a:pt x="14959" y="5224"/>
                    <a:pt x="14059" y="6423"/>
                  </a:cubicBezTo>
                  <a:cubicBezTo>
                    <a:pt x="12559" y="8448"/>
                    <a:pt x="10947" y="9860"/>
                    <a:pt x="8723" y="10947"/>
                  </a:cubicBezTo>
                  <a:cubicBezTo>
                    <a:pt x="6249" y="12147"/>
                    <a:pt x="0" y="13959"/>
                    <a:pt x="2725" y="17770"/>
                  </a:cubicBezTo>
                  <a:cubicBezTo>
                    <a:pt x="2812" y="17895"/>
                    <a:pt x="2912" y="18020"/>
                    <a:pt x="3024" y="18158"/>
                  </a:cubicBezTo>
                  <a:cubicBezTo>
                    <a:pt x="3874" y="19158"/>
                    <a:pt x="5136" y="19707"/>
                    <a:pt x="6399" y="20082"/>
                  </a:cubicBezTo>
                  <a:cubicBezTo>
                    <a:pt x="6786" y="20207"/>
                    <a:pt x="7186" y="20307"/>
                    <a:pt x="7586" y="20395"/>
                  </a:cubicBezTo>
                  <a:cubicBezTo>
                    <a:pt x="8899" y="20689"/>
                    <a:pt x="10237" y="20834"/>
                    <a:pt x="11574" y="20834"/>
                  </a:cubicBezTo>
                  <a:cubicBezTo>
                    <a:pt x="13137" y="20834"/>
                    <a:pt x="14699" y="20635"/>
                    <a:pt x="16221" y="20245"/>
                  </a:cubicBezTo>
                  <a:cubicBezTo>
                    <a:pt x="18595" y="19632"/>
                    <a:pt x="20270" y="18570"/>
                    <a:pt x="21995" y="16871"/>
                  </a:cubicBezTo>
                  <a:cubicBezTo>
                    <a:pt x="25369" y="13547"/>
                    <a:pt x="26306" y="8773"/>
                    <a:pt x="25843" y="4199"/>
                  </a:cubicBezTo>
                  <a:cubicBezTo>
                    <a:pt x="25609" y="1837"/>
                    <a:pt x="23708" y="0"/>
                    <a:pt x="2146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73"/>
            <p:cNvSpPr/>
            <p:nvPr/>
          </p:nvSpPr>
          <p:spPr>
            <a:xfrm>
              <a:off x="4336022" y="2857819"/>
              <a:ext cx="452222" cy="243132"/>
            </a:xfrm>
            <a:custGeom>
              <a:rect b="b" l="l" r="r" t="t"/>
              <a:pathLst>
                <a:path extrusionOk="0" h="3621" w="6735">
                  <a:moveTo>
                    <a:pt x="3898" y="3218"/>
                  </a:moveTo>
                  <a:cubicBezTo>
                    <a:pt x="3898" y="3218"/>
                    <a:pt x="3898" y="3219"/>
                    <a:pt x="3897" y="3219"/>
                  </a:cubicBezTo>
                  <a:cubicBezTo>
                    <a:pt x="3898" y="3219"/>
                    <a:pt x="3898" y="3218"/>
                    <a:pt x="3898" y="3218"/>
                  </a:cubicBezTo>
                  <a:close/>
                  <a:moveTo>
                    <a:pt x="653" y="0"/>
                  </a:moveTo>
                  <a:cubicBezTo>
                    <a:pt x="19" y="0"/>
                    <a:pt x="0" y="649"/>
                    <a:pt x="523" y="1194"/>
                  </a:cubicBezTo>
                  <a:cubicBezTo>
                    <a:pt x="873" y="1557"/>
                    <a:pt x="1473" y="1844"/>
                    <a:pt x="1748" y="1969"/>
                  </a:cubicBezTo>
                  <a:cubicBezTo>
                    <a:pt x="2545" y="2331"/>
                    <a:pt x="3413" y="2507"/>
                    <a:pt x="4294" y="2507"/>
                  </a:cubicBezTo>
                  <a:cubicBezTo>
                    <a:pt x="4324" y="2507"/>
                    <a:pt x="4354" y="2507"/>
                    <a:pt x="4385" y="2506"/>
                  </a:cubicBezTo>
                  <a:lnTo>
                    <a:pt x="4385" y="2506"/>
                  </a:lnTo>
                  <a:cubicBezTo>
                    <a:pt x="4247" y="2756"/>
                    <a:pt x="4073" y="2993"/>
                    <a:pt x="3898" y="3218"/>
                  </a:cubicBezTo>
                  <a:lnTo>
                    <a:pt x="3898" y="3218"/>
                  </a:lnTo>
                  <a:cubicBezTo>
                    <a:pt x="3898" y="3218"/>
                    <a:pt x="3899" y="3218"/>
                    <a:pt x="3899" y="3218"/>
                  </a:cubicBezTo>
                  <a:cubicBezTo>
                    <a:pt x="3935" y="3218"/>
                    <a:pt x="4387" y="3621"/>
                    <a:pt x="4542" y="3621"/>
                  </a:cubicBezTo>
                  <a:cubicBezTo>
                    <a:pt x="4548" y="3621"/>
                    <a:pt x="4554" y="3620"/>
                    <a:pt x="4560" y="3619"/>
                  </a:cubicBezTo>
                  <a:cubicBezTo>
                    <a:pt x="4660" y="3581"/>
                    <a:pt x="4760" y="3506"/>
                    <a:pt x="4835" y="3419"/>
                  </a:cubicBezTo>
                  <a:lnTo>
                    <a:pt x="6734" y="1544"/>
                  </a:lnTo>
                  <a:cubicBezTo>
                    <a:pt x="6703" y="1532"/>
                    <a:pt x="6668" y="1526"/>
                    <a:pt x="6633" y="1526"/>
                  </a:cubicBezTo>
                  <a:cubicBezTo>
                    <a:pt x="6469" y="1526"/>
                    <a:pt x="6266" y="1634"/>
                    <a:pt x="6080" y="1634"/>
                  </a:cubicBezTo>
                  <a:cubicBezTo>
                    <a:pt x="6065" y="1634"/>
                    <a:pt x="6049" y="1633"/>
                    <a:pt x="6034" y="1632"/>
                  </a:cubicBezTo>
                  <a:cubicBezTo>
                    <a:pt x="5772" y="1582"/>
                    <a:pt x="5509" y="1507"/>
                    <a:pt x="5272" y="1394"/>
                  </a:cubicBezTo>
                  <a:cubicBezTo>
                    <a:pt x="4822" y="1194"/>
                    <a:pt x="4385" y="894"/>
                    <a:pt x="3910" y="782"/>
                  </a:cubicBezTo>
                  <a:lnTo>
                    <a:pt x="973" y="45"/>
                  </a:lnTo>
                  <a:cubicBezTo>
                    <a:pt x="853" y="14"/>
                    <a:pt x="747" y="0"/>
                    <a:pt x="653"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73"/>
            <p:cNvSpPr/>
            <p:nvPr/>
          </p:nvSpPr>
          <p:spPr>
            <a:xfrm>
              <a:off x="4707602" y="3620452"/>
              <a:ext cx="407033" cy="200361"/>
            </a:xfrm>
            <a:custGeom>
              <a:rect b="b" l="l" r="r" t="t"/>
              <a:pathLst>
                <a:path extrusionOk="0" h="2984" w="6062">
                  <a:moveTo>
                    <a:pt x="5440" y="0"/>
                  </a:moveTo>
                  <a:cubicBezTo>
                    <a:pt x="5237" y="0"/>
                    <a:pt x="5020" y="56"/>
                    <a:pt x="4849" y="109"/>
                  </a:cubicBezTo>
                  <a:cubicBezTo>
                    <a:pt x="3999" y="358"/>
                    <a:pt x="3350" y="771"/>
                    <a:pt x="2612" y="1258"/>
                  </a:cubicBezTo>
                  <a:cubicBezTo>
                    <a:pt x="2050" y="1621"/>
                    <a:pt x="1375" y="1783"/>
                    <a:pt x="713" y="1871"/>
                  </a:cubicBezTo>
                  <a:cubicBezTo>
                    <a:pt x="550" y="1871"/>
                    <a:pt x="388" y="1921"/>
                    <a:pt x="238" y="1996"/>
                  </a:cubicBezTo>
                  <a:cubicBezTo>
                    <a:pt x="88" y="2058"/>
                    <a:pt x="0" y="2208"/>
                    <a:pt x="0" y="2370"/>
                  </a:cubicBezTo>
                  <a:lnTo>
                    <a:pt x="0" y="2395"/>
                  </a:lnTo>
                  <a:cubicBezTo>
                    <a:pt x="38" y="2545"/>
                    <a:pt x="150" y="2670"/>
                    <a:pt x="300" y="2733"/>
                  </a:cubicBezTo>
                  <a:cubicBezTo>
                    <a:pt x="663" y="2918"/>
                    <a:pt x="1150" y="2984"/>
                    <a:pt x="1614" y="2984"/>
                  </a:cubicBezTo>
                  <a:cubicBezTo>
                    <a:pt x="1870" y="2984"/>
                    <a:pt x="2120" y="2964"/>
                    <a:pt x="2337" y="2933"/>
                  </a:cubicBezTo>
                  <a:cubicBezTo>
                    <a:pt x="2737" y="2858"/>
                    <a:pt x="3137" y="2758"/>
                    <a:pt x="3512" y="2608"/>
                  </a:cubicBezTo>
                  <a:cubicBezTo>
                    <a:pt x="3849" y="2470"/>
                    <a:pt x="4237" y="2370"/>
                    <a:pt x="4512" y="2120"/>
                  </a:cubicBezTo>
                  <a:lnTo>
                    <a:pt x="4512" y="2120"/>
                  </a:lnTo>
                  <a:cubicBezTo>
                    <a:pt x="4537" y="2395"/>
                    <a:pt x="4524" y="2670"/>
                    <a:pt x="4487" y="2945"/>
                  </a:cubicBezTo>
                  <a:cubicBezTo>
                    <a:pt x="4762" y="2908"/>
                    <a:pt x="5049" y="2895"/>
                    <a:pt x="5324" y="2883"/>
                  </a:cubicBezTo>
                  <a:cubicBezTo>
                    <a:pt x="5324" y="2870"/>
                    <a:pt x="5337" y="2858"/>
                    <a:pt x="5349" y="2833"/>
                  </a:cubicBezTo>
                  <a:cubicBezTo>
                    <a:pt x="5462" y="2545"/>
                    <a:pt x="5537" y="2233"/>
                    <a:pt x="5624" y="1933"/>
                  </a:cubicBezTo>
                  <a:cubicBezTo>
                    <a:pt x="5724" y="1596"/>
                    <a:pt x="5824" y="1246"/>
                    <a:pt x="5899" y="896"/>
                  </a:cubicBezTo>
                  <a:cubicBezTo>
                    <a:pt x="5936" y="746"/>
                    <a:pt x="6061" y="446"/>
                    <a:pt x="5986" y="296"/>
                  </a:cubicBezTo>
                  <a:cubicBezTo>
                    <a:pt x="5880" y="71"/>
                    <a:pt x="5669" y="0"/>
                    <a:pt x="544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73"/>
            <p:cNvSpPr/>
            <p:nvPr/>
          </p:nvSpPr>
          <p:spPr>
            <a:xfrm>
              <a:off x="4489448" y="1967745"/>
              <a:ext cx="1715958" cy="1021007"/>
            </a:xfrm>
            <a:custGeom>
              <a:rect b="b" l="l" r="r" t="t"/>
              <a:pathLst>
                <a:path extrusionOk="0" h="15206" w="25556">
                  <a:moveTo>
                    <a:pt x="14980" y="1"/>
                  </a:moveTo>
                  <a:cubicBezTo>
                    <a:pt x="14253" y="1"/>
                    <a:pt x="13535" y="133"/>
                    <a:pt x="12972" y="504"/>
                  </a:cubicBezTo>
                  <a:cubicBezTo>
                    <a:pt x="11872" y="1216"/>
                    <a:pt x="10997" y="2354"/>
                    <a:pt x="10210" y="3366"/>
                  </a:cubicBezTo>
                  <a:cubicBezTo>
                    <a:pt x="9248" y="4615"/>
                    <a:pt x="8336" y="5903"/>
                    <a:pt x="7473" y="7227"/>
                  </a:cubicBezTo>
                  <a:cubicBezTo>
                    <a:pt x="6486" y="8764"/>
                    <a:pt x="5561" y="10351"/>
                    <a:pt x="4512" y="11851"/>
                  </a:cubicBezTo>
                  <a:cubicBezTo>
                    <a:pt x="4074" y="12476"/>
                    <a:pt x="3624" y="13251"/>
                    <a:pt x="2962" y="13638"/>
                  </a:cubicBezTo>
                  <a:cubicBezTo>
                    <a:pt x="2577" y="13860"/>
                    <a:pt x="2195" y="13934"/>
                    <a:pt x="1807" y="13934"/>
                  </a:cubicBezTo>
                  <a:cubicBezTo>
                    <a:pt x="1365" y="13934"/>
                    <a:pt x="917" y="13837"/>
                    <a:pt x="450" y="13750"/>
                  </a:cubicBezTo>
                  <a:cubicBezTo>
                    <a:pt x="408" y="13736"/>
                    <a:pt x="364" y="13729"/>
                    <a:pt x="320" y="13729"/>
                  </a:cubicBezTo>
                  <a:cubicBezTo>
                    <a:pt x="248" y="13729"/>
                    <a:pt x="175" y="13749"/>
                    <a:pt x="113" y="13788"/>
                  </a:cubicBezTo>
                  <a:cubicBezTo>
                    <a:pt x="0" y="13900"/>
                    <a:pt x="38" y="14075"/>
                    <a:pt x="125" y="14200"/>
                  </a:cubicBezTo>
                  <a:cubicBezTo>
                    <a:pt x="313" y="14438"/>
                    <a:pt x="550" y="14625"/>
                    <a:pt x="825" y="14738"/>
                  </a:cubicBezTo>
                  <a:cubicBezTo>
                    <a:pt x="1497" y="15042"/>
                    <a:pt x="2222" y="15205"/>
                    <a:pt x="2948" y="15205"/>
                  </a:cubicBezTo>
                  <a:cubicBezTo>
                    <a:pt x="3086" y="15205"/>
                    <a:pt x="3224" y="15200"/>
                    <a:pt x="3362" y="15188"/>
                  </a:cubicBezTo>
                  <a:cubicBezTo>
                    <a:pt x="4249" y="15125"/>
                    <a:pt x="4862" y="14450"/>
                    <a:pt x="5499" y="13888"/>
                  </a:cubicBezTo>
                  <a:cubicBezTo>
                    <a:pt x="8036" y="11689"/>
                    <a:pt x="10698" y="9652"/>
                    <a:pt x="13497" y="7802"/>
                  </a:cubicBezTo>
                  <a:cubicBezTo>
                    <a:pt x="13749" y="7580"/>
                    <a:pt x="14067" y="7467"/>
                    <a:pt x="14390" y="7467"/>
                  </a:cubicBezTo>
                  <a:cubicBezTo>
                    <a:pt x="14613" y="7467"/>
                    <a:pt x="14838" y="7520"/>
                    <a:pt x="15046" y="7627"/>
                  </a:cubicBezTo>
                  <a:cubicBezTo>
                    <a:pt x="16098" y="7975"/>
                    <a:pt x="19526" y="8984"/>
                    <a:pt x="22070" y="8984"/>
                  </a:cubicBezTo>
                  <a:cubicBezTo>
                    <a:pt x="24092" y="8984"/>
                    <a:pt x="25556" y="8348"/>
                    <a:pt x="24831" y="6240"/>
                  </a:cubicBezTo>
                  <a:cubicBezTo>
                    <a:pt x="23957" y="3753"/>
                    <a:pt x="20795" y="1204"/>
                    <a:pt x="16958" y="267"/>
                  </a:cubicBezTo>
                  <a:cubicBezTo>
                    <a:pt x="16373" y="120"/>
                    <a:pt x="15672" y="1"/>
                    <a:pt x="149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73"/>
            <p:cNvSpPr/>
            <p:nvPr/>
          </p:nvSpPr>
          <p:spPr>
            <a:xfrm>
              <a:off x="4485218" y="1965530"/>
              <a:ext cx="1695076" cy="1027050"/>
            </a:xfrm>
            <a:custGeom>
              <a:rect b="b" l="l" r="r" t="t"/>
              <a:pathLst>
                <a:path extrusionOk="0" h="15296" w="25245">
                  <a:moveTo>
                    <a:pt x="15039" y="106"/>
                  </a:moveTo>
                  <a:cubicBezTo>
                    <a:pt x="15778" y="106"/>
                    <a:pt x="16497" y="240"/>
                    <a:pt x="16996" y="362"/>
                  </a:cubicBezTo>
                  <a:cubicBezTo>
                    <a:pt x="20645" y="1249"/>
                    <a:pt x="23932" y="3749"/>
                    <a:pt x="24819" y="6298"/>
                  </a:cubicBezTo>
                  <a:cubicBezTo>
                    <a:pt x="25119" y="7173"/>
                    <a:pt x="25057" y="7848"/>
                    <a:pt x="24619" y="8285"/>
                  </a:cubicBezTo>
                  <a:cubicBezTo>
                    <a:pt x="24117" y="8795"/>
                    <a:pt x="23192" y="8981"/>
                    <a:pt x="22110" y="8981"/>
                  </a:cubicBezTo>
                  <a:cubicBezTo>
                    <a:pt x="19266" y="8981"/>
                    <a:pt x="15332" y="7695"/>
                    <a:pt x="15097" y="7623"/>
                  </a:cubicBezTo>
                  <a:cubicBezTo>
                    <a:pt x="14847" y="7536"/>
                    <a:pt x="14612" y="7464"/>
                    <a:pt x="14374" y="7464"/>
                  </a:cubicBezTo>
                  <a:cubicBezTo>
                    <a:pt x="14303" y="7464"/>
                    <a:pt x="14232" y="7471"/>
                    <a:pt x="14160" y="7485"/>
                  </a:cubicBezTo>
                  <a:cubicBezTo>
                    <a:pt x="13922" y="7548"/>
                    <a:pt x="13710" y="7648"/>
                    <a:pt x="13510" y="7798"/>
                  </a:cubicBezTo>
                  <a:cubicBezTo>
                    <a:pt x="10723" y="9647"/>
                    <a:pt x="8049" y="11684"/>
                    <a:pt x="5512" y="13883"/>
                  </a:cubicBezTo>
                  <a:lnTo>
                    <a:pt x="5237" y="14133"/>
                  </a:lnTo>
                  <a:cubicBezTo>
                    <a:pt x="4700" y="14621"/>
                    <a:pt x="4150" y="15121"/>
                    <a:pt x="3412" y="15171"/>
                  </a:cubicBezTo>
                  <a:cubicBezTo>
                    <a:pt x="3275" y="15183"/>
                    <a:pt x="3137" y="15189"/>
                    <a:pt x="2999" y="15189"/>
                  </a:cubicBezTo>
                  <a:cubicBezTo>
                    <a:pt x="2277" y="15189"/>
                    <a:pt x="1564" y="15025"/>
                    <a:pt x="913" y="14721"/>
                  </a:cubicBezTo>
                  <a:cubicBezTo>
                    <a:pt x="638" y="14621"/>
                    <a:pt x="401" y="14433"/>
                    <a:pt x="226" y="14208"/>
                  </a:cubicBezTo>
                  <a:cubicBezTo>
                    <a:pt x="151" y="14096"/>
                    <a:pt x="113" y="13946"/>
                    <a:pt x="201" y="13858"/>
                  </a:cubicBezTo>
                  <a:cubicBezTo>
                    <a:pt x="238" y="13821"/>
                    <a:pt x="301" y="13808"/>
                    <a:pt x="351" y="13808"/>
                  </a:cubicBezTo>
                  <a:cubicBezTo>
                    <a:pt x="401" y="13821"/>
                    <a:pt x="438" y="13833"/>
                    <a:pt x="476" y="13846"/>
                  </a:cubicBezTo>
                  <a:lnTo>
                    <a:pt x="676" y="13883"/>
                  </a:lnTo>
                  <a:cubicBezTo>
                    <a:pt x="1078" y="13964"/>
                    <a:pt x="1467" y="14038"/>
                    <a:pt x="1852" y="14038"/>
                  </a:cubicBezTo>
                  <a:cubicBezTo>
                    <a:pt x="2246" y="14038"/>
                    <a:pt x="2634" y="13961"/>
                    <a:pt x="3025" y="13733"/>
                  </a:cubicBezTo>
                  <a:cubicBezTo>
                    <a:pt x="3587" y="13409"/>
                    <a:pt x="4000" y="12796"/>
                    <a:pt x="4375" y="12259"/>
                  </a:cubicBezTo>
                  <a:cubicBezTo>
                    <a:pt x="4437" y="12146"/>
                    <a:pt x="4512" y="12034"/>
                    <a:pt x="4587" y="11934"/>
                  </a:cubicBezTo>
                  <a:cubicBezTo>
                    <a:pt x="5287" y="10959"/>
                    <a:pt x="5937" y="9910"/>
                    <a:pt x="6562" y="8910"/>
                  </a:cubicBezTo>
                  <a:cubicBezTo>
                    <a:pt x="6887" y="8385"/>
                    <a:pt x="7224" y="7835"/>
                    <a:pt x="7574" y="7298"/>
                  </a:cubicBezTo>
                  <a:cubicBezTo>
                    <a:pt x="8424" y="5986"/>
                    <a:pt x="9336" y="4686"/>
                    <a:pt x="10298" y="3449"/>
                  </a:cubicBezTo>
                  <a:cubicBezTo>
                    <a:pt x="11035" y="2487"/>
                    <a:pt x="11948" y="1299"/>
                    <a:pt x="13047" y="600"/>
                  </a:cubicBezTo>
                  <a:cubicBezTo>
                    <a:pt x="13614" y="228"/>
                    <a:pt x="14336" y="106"/>
                    <a:pt x="15039" y="106"/>
                  </a:cubicBezTo>
                  <a:close/>
                  <a:moveTo>
                    <a:pt x="15030" y="1"/>
                  </a:moveTo>
                  <a:cubicBezTo>
                    <a:pt x="14317" y="1"/>
                    <a:pt x="13586" y="124"/>
                    <a:pt x="13010" y="500"/>
                  </a:cubicBezTo>
                  <a:cubicBezTo>
                    <a:pt x="11898" y="1224"/>
                    <a:pt x="10973" y="2412"/>
                    <a:pt x="10236" y="3374"/>
                  </a:cubicBezTo>
                  <a:cubicBezTo>
                    <a:pt x="9273" y="4623"/>
                    <a:pt x="8349" y="5923"/>
                    <a:pt x="7499" y="7235"/>
                  </a:cubicBezTo>
                  <a:cubicBezTo>
                    <a:pt x="7161" y="7773"/>
                    <a:pt x="6812" y="8322"/>
                    <a:pt x="6487" y="8847"/>
                  </a:cubicBezTo>
                  <a:cubicBezTo>
                    <a:pt x="5862" y="9860"/>
                    <a:pt x="5224" y="10897"/>
                    <a:pt x="4525" y="11871"/>
                  </a:cubicBezTo>
                  <a:lnTo>
                    <a:pt x="4300" y="12196"/>
                  </a:lnTo>
                  <a:cubicBezTo>
                    <a:pt x="3925" y="12746"/>
                    <a:pt x="3525" y="13321"/>
                    <a:pt x="2988" y="13634"/>
                  </a:cubicBezTo>
                  <a:cubicBezTo>
                    <a:pt x="2615" y="13855"/>
                    <a:pt x="2239" y="13929"/>
                    <a:pt x="1857" y="13929"/>
                  </a:cubicBezTo>
                  <a:cubicBezTo>
                    <a:pt x="1483" y="13929"/>
                    <a:pt x="1103" y="13858"/>
                    <a:pt x="713" y="13783"/>
                  </a:cubicBezTo>
                  <a:lnTo>
                    <a:pt x="513" y="13746"/>
                  </a:lnTo>
                  <a:cubicBezTo>
                    <a:pt x="469" y="13728"/>
                    <a:pt x="422" y="13720"/>
                    <a:pt x="374" y="13720"/>
                  </a:cubicBezTo>
                  <a:cubicBezTo>
                    <a:pt x="287" y="13720"/>
                    <a:pt x="198" y="13748"/>
                    <a:pt x="126" y="13796"/>
                  </a:cubicBezTo>
                  <a:cubicBezTo>
                    <a:pt x="1" y="13921"/>
                    <a:pt x="38" y="14108"/>
                    <a:pt x="138" y="14271"/>
                  </a:cubicBezTo>
                  <a:cubicBezTo>
                    <a:pt x="326" y="14521"/>
                    <a:pt x="576" y="14708"/>
                    <a:pt x="863" y="14821"/>
                  </a:cubicBezTo>
                  <a:cubicBezTo>
                    <a:pt x="1538" y="15133"/>
                    <a:pt x="2275" y="15296"/>
                    <a:pt x="3025" y="15296"/>
                  </a:cubicBezTo>
                  <a:cubicBezTo>
                    <a:pt x="3163" y="15296"/>
                    <a:pt x="3287" y="15283"/>
                    <a:pt x="3425" y="15283"/>
                  </a:cubicBezTo>
                  <a:cubicBezTo>
                    <a:pt x="4200" y="15221"/>
                    <a:pt x="4762" y="14708"/>
                    <a:pt x="5312" y="14221"/>
                  </a:cubicBezTo>
                  <a:lnTo>
                    <a:pt x="5587" y="13971"/>
                  </a:lnTo>
                  <a:cubicBezTo>
                    <a:pt x="8111" y="11772"/>
                    <a:pt x="10786" y="9735"/>
                    <a:pt x="13572" y="7885"/>
                  </a:cubicBezTo>
                  <a:cubicBezTo>
                    <a:pt x="13760" y="7748"/>
                    <a:pt x="13972" y="7648"/>
                    <a:pt x="14185" y="7585"/>
                  </a:cubicBezTo>
                  <a:cubicBezTo>
                    <a:pt x="14252" y="7571"/>
                    <a:pt x="14319" y="7564"/>
                    <a:pt x="14386" y="7564"/>
                  </a:cubicBezTo>
                  <a:cubicBezTo>
                    <a:pt x="14608" y="7564"/>
                    <a:pt x="14835" y="7633"/>
                    <a:pt x="15084" y="7710"/>
                  </a:cubicBezTo>
                  <a:cubicBezTo>
                    <a:pt x="15310" y="7791"/>
                    <a:pt x="19245" y="9076"/>
                    <a:pt x="22118" y="9076"/>
                  </a:cubicBezTo>
                  <a:cubicBezTo>
                    <a:pt x="23226" y="9076"/>
                    <a:pt x="24176" y="8885"/>
                    <a:pt x="24694" y="8360"/>
                  </a:cubicBezTo>
                  <a:cubicBezTo>
                    <a:pt x="25169" y="7885"/>
                    <a:pt x="25244" y="7185"/>
                    <a:pt x="24932" y="6273"/>
                  </a:cubicBezTo>
                  <a:cubicBezTo>
                    <a:pt x="24020" y="3649"/>
                    <a:pt x="20783" y="1174"/>
                    <a:pt x="17034" y="262"/>
                  </a:cubicBezTo>
                  <a:cubicBezTo>
                    <a:pt x="16525" y="140"/>
                    <a:pt x="15788" y="1"/>
                    <a:pt x="15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73"/>
            <p:cNvSpPr/>
            <p:nvPr/>
          </p:nvSpPr>
          <p:spPr>
            <a:xfrm>
              <a:off x="4869556" y="2337647"/>
              <a:ext cx="1233521" cy="1410246"/>
            </a:xfrm>
            <a:custGeom>
              <a:rect b="b" l="l" r="r" t="t"/>
              <a:pathLst>
                <a:path extrusionOk="0" h="21003" w="18371">
                  <a:moveTo>
                    <a:pt x="7767" y="1"/>
                  </a:moveTo>
                  <a:cubicBezTo>
                    <a:pt x="7302" y="1"/>
                    <a:pt x="6848" y="88"/>
                    <a:pt x="6424" y="306"/>
                  </a:cubicBezTo>
                  <a:cubicBezTo>
                    <a:pt x="5824" y="619"/>
                    <a:pt x="5361" y="1156"/>
                    <a:pt x="4999" y="1731"/>
                  </a:cubicBezTo>
                  <a:cubicBezTo>
                    <a:pt x="2675" y="5355"/>
                    <a:pt x="2500" y="10853"/>
                    <a:pt x="2087" y="15015"/>
                  </a:cubicBezTo>
                  <a:cubicBezTo>
                    <a:pt x="1987" y="15939"/>
                    <a:pt x="2012" y="17039"/>
                    <a:pt x="1800" y="18026"/>
                  </a:cubicBezTo>
                  <a:cubicBezTo>
                    <a:pt x="1612" y="18901"/>
                    <a:pt x="1250" y="19688"/>
                    <a:pt x="463" y="20201"/>
                  </a:cubicBezTo>
                  <a:cubicBezTo>
                    <a:pt x="325" y="20263"/>
                    <a:pt x="200" y="20363"/>
                    <a:pt x="100" y="20476"/>
                  </a:cubicBezTo>
                  <a:cubicBezTo>
                    <a:pt x="0" y="20601"/>
                    <a:pt x="0" y="20776"/>
                    <a:pt x="100" y="20901"/>
                  </a:cubicBezTo>
                  <a:cubicBezTo>
                    <a:pt x="177" y="20966"/>
                    <a:pt x="282" y="21003"/>
                    <a:pt x="382" y="21003"/>
                  </a:cubicBezTo>
                  <a:cubicBezTo>
                    <a:pt x="396" y="21003"/>
                    <a:pt x="411" y="21002"/>
                    <a:pt x="425" y="21001"/>
                  </a:cubicBezTo>
                  <a:cubicBezTo>
                    <a:pt x="436" y="21001"/>
                    <a:pt x="447" y="21001"/>
                    <a:pt x="459" y="21001"/>
                  </a:cubicBezTo>
                  <a:cubicBezTo>
                    <a:pt x="2043" y="21001"/>
                    <a:pt x="3367" y="20116"/>
                    <a:pt x="4087" y="18751"/>
                  </a:cubicBezTo>
                  <a:cubicBezTo>
                    <a:pt x="4649" y="17676"/>
                    <a:pt x="5186" y="16589"/>
                    <a:pt x="5686" y="15490"/>
                  </a:cubicBezTo>
                  <a:cubicBezTo>
                    <a:pt x="6699" y="13290"/>
                    <a:pt x="7573" y="11041"/>
                    <a:pt x="8323" y="8741"/>
                  </a:cubicBezTo>
                  <a:cubicBezTo>
                    <a:pt x="8573" y="7992"/>
                    <a:pt x="8686" y="6879"/>
                    <a:pt x="9123" y="6230"/>
                  </a:cubicBezTo>
                  <a:cubicBezTo>
                    <a:pt x="9321" y="5933"/>
                    <a:pt x="9614" y="5853"/>
                    <a:pt x="9935" y="5853"/>
                  </a:cubicBezTo>
                  <a:cubicBezTo>
                    <a:pt x="10263" y="5853"/>
                    <a:pt x="10620" y="5936"/>
                    <a:pt x="10935" y="5955"/>
                  </a:cubicBezTo>
                  <a:cubicBezTo>
                    <a:pt x="11321" y="5977"/>
                    <a:pt x="11705" y="5990"/>
                    <a:pt x="12084" y="5990"/>
                  </a:cubicBezTo>
                  <a:cubicBezTo>
                    <a:pt x="14256" y="5990"/>
                    <a:pt x="16303" y="5576"/>
                    <a:pt x="18133" y="4193"/>
                  </a:cubicBezTo>
                  <a:cubicBezTo>
                    <a:pt x="18246" y="4105"/>
                    <a:pt x="18371" y="3980"/>
                    <a:pt x="18346" y="3830"/>
                  </a:cubicBezTo>
                  <a:cubicBezTo>
                    <a:pt x="18308" y="3693"/>
                    <a:pt x="18171" y="3630"/>
                    <a:pt x="18046" y="3580"/>
                  </a:cubicBezTo>
                  <a:lnTo>
                    <a:pt x="10535" y="681"/>
                  </a:lnTo>
                  <a:cubicBezTo>
                    <a:pt x="9656" y="341"/>
                    <a:pt x="8688" y="1"/>
                    <a:pt x="77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73"/>
            <p:cNvSpPr/>
            <p:nvPr/>
          </p:nvSpPr>
          <p:spPr>
            <a:xfrm>
              <a:off x="4865326" y="2334894"/>
              <a:ext cx="1241981" cy="1416357"/>
            </a:xfrm>
            <a:custGeom>
              <a:rect b="b" l="l" r="r" t="t"/>
              <a:pathLst>
                <a:path extrusionOk="0" h="21094" w="18497">
                  <a:moveTo>
                    <a:pt x="7754" y="96"/>
                  </a:moveTo>
                  <a:cubicBezTo>
                    <a:pt x="7777" y="96"/>
                    <a:pt x="7801" y="97"/>
                    <a:pt x="7824" y="97"/>
                  </a:cubicBezTo>
                  <a:cubicBezTo>
                    <a:pt x="8736" y="97"/>
                    <a:pt x="9698" y="422"/>
                    <a:pt x="10586" y="760"/>
                  </a:cubicBezTo>
                  <a:lnTo>
                    <a:pt x="18096" y="3671"/>
                  </a:lnTo>
                  <a:cubicBezTo>
                    <a:pt x="18221" y="3721"/>
                    <a:pt x="18346" y="3784"/>
                    <a:pt x="18359" y="3884"/>
                  </a:cubicBezTo>
                  <a:cubicBezTo>
                    <a:pt x="18384" y="3971"/>
                    <a:pt x="18321" y="4084"/>
                    <a:pt x="18159" y="4196"/>
                  </a:cubicBezTo>
                  <a:cubicBezTo>
                    <a:pt x="16557" y="5408"/>
                    <a:pt x="14684" y="5973"/>
                    <a:pt x="12198" y="5973"/>
                  </a:cubicBezTo>
                  <a:cubicBezTo>
                    <a:pt x="11813" y="5973"/>
                    <a:pt x="11413" y="5960"/>
                    <a:pt x="10998" y="5933"/>
                  </a:cubicBezTo>
                  <a:cubicBezTo>
                    <a:pt x="10873" y="5933"/>
                    <a:pt x="10736" y="5908"/>
                    <a:pt x="10586" y="5896"/>
                  </a:cubicBezTo>
                  <a:cubicBezTo>
                    <a:pt x="10393" y="5868"/>
                    <a:pt x="10191" y="5838"/>
                    <a:pt x="9995" y="5838"/>
                  </a:cubicBezTo>
                  <a:cubicBezTo>
                    <a:pt x="9668" y="5838"/>
                    <a:pt x="9359" y="5921"/>
                    <a:pt x="9148" y="6233"/>
                  </a:cubicBezTo>
                  <a:cubicBezTo>
                    <a:pt x="8849" y="6683"/>
                    <a:pt x="8699" y="7320"/>
                    <a:pt x="8561" y="7933"/>
                  </a:cubicBezTo>
                  <a:cubicBezTo>
                    <a:pt x="8486" y="8232"/>
                    <a:pt x="8424" y="8507"/>
                    <a:pt x="8349" y="8757"/>
                  </a:cubicBezTo>
                  <a:cubicBezTo>
                    <a:pt x="7599" y="11057"/>
                    <a:pt x="6712" y="13306"/>
                    <a:pt x="5712" y="15506"/>
                  </a:cubicBezTo>
                  <a:cubicBezTo>
                    <a:pt x="5200" y="16605"/>
                    <a:pt x="4675" y="17705"/>
                    <a:pt x="4112" y="18767"/>
                  </a:cubicBezTo>
                  <a:cubicBezTo>
                    <a:pt x="3362" y="20154"/>
                    <a:pt x="2025" y="20992"/>
                    <a:pt x="513" y="20992"/>
                  </a:cubicBezTo>
                  <a:lnTo>
                    <a:pt x="488" y="20992"/>
                  </a:lnTo>
                  <a:cubicBezTo>
                    <a:pt x="388" y="20992"/>
                    <a:pt x="276" y="20967"/>
                    <a:pt x="188" y="20904"/>
                  </a:cubicBezTo>
                  <a:cubicBezTo>
                    <a:pt x="113" y="20804"/>
                    <a:pt x="113" y="20654"/>
                    <a:pt x="201" y="20554"/>
                  </a:cubicBezTo>
                  <a:cubicBezTo>
                    <a:pt x="288" y="20454"/>
                    <a:pt x="388" y="20367"/>
                    <a:pt x="488" y="20317"/>
                  </a:cubicBezTo>
                  <a:lnTo>
                    <a:pt x="551" y="20279"/>
                  </a:lnTo>
                  <a:cubicBezTo>
                    <a:pt x="1263" y="19817"/>
                    <a:pt x="1688" y="19117"/>
                    <a:pt x="1913" y="18080"/>
                  </a:cubicBezTo>
                  <a:cubicBezTo>
                    <a:pt x="2038" y="17418"/>
                    <a:pt x="2100" y="16743"/>
                    <a:pt x="2125" y="16068"/>
                  </a:cubicBezTo>
                  <a:cubicBezTo>
                    <a:pt x="2138" y="15718"/>
                    <a:pt x="2163" y="15381"/>
                    <a:pt x="2188" y="15068"/>
                  </a:cubicBezTo>
                  <a:cubicBezTo>
                    <a:pt x="2238" y="14518"/>
                    <a:pt x="2288" y="13943"/>
                    <a:pt x="2350" y="13344"/>
                  </a:cubicBezTo>
                  <a:cubicBezTo>
                    <a:pt x="2700" y="9407"/>
                    <a:pt x="3100" y="4933"/>
                    <a:pt x="5100" y="1809"/>
                  </a:cubicBezTo>
                  <a:cubicBezTo>
                    <a:pt x="5549" y="1109"/>
                    <a:pt x="5987" y="660"/>
                    <a:pt x="6499" y="397"/>
                  </a:cubicBezTo>
                  <a:cubicBezTo>
                    <a:pt x="6891" y="207"/>
                    <a:pt x="7316" y="96"/>
                    <a:pt x="7754" y="96"/>
                  </a:cubicBezTo>
                  <a:close/>
                  <a:moveTo>
                    <a:pt x="7815" y="1"/>
                  </a:moveTo>
                  <a:cubicBezTo>
                    <a:pt x="7340" y="1"/>
                    <a:pt x="6878" y="89"/>
                    <a:pt x="6449" y="310"/>
                  </a:cubicBezTo>
                  <a:cubicBezTo>
                    <a:pt x="5912" y="585"/>
                    <a:pt x="5462" y="1047"/>
                    <a:pt x="5012" y="1747"/>
                  </a:cubicBezTo>
                  <a:cubicBezTo>
                    <a:pt x="2988" y="4896"/>
                    <a:pt x="2588" y="9382"/>
                    <a:pt x="2238" y="13331"/>
                  </a:cubicBezTo>
                  <a:cubicBezTo>
                    <a:pt x="2188" y="13931"/>
                    <a:pt x="2138" y="14493"/>
                    <a:pt x="2088" y="15056"/>
                  </a:cubicBezTo>
                  <a:cubicBezTo>
                    <a:pt x="2050" y="15368"/>
                    <a:pt x="2038" y="15705"/>
                    <a:pt x="2013" y="16068"/>
                  </a:cubicBezTo>
                  <a:cubicBezTo>
                    <a:pt x="2000" y="16730"/>
                    <a:pt x="1925" y="17393"/>
                    <a:pt x="1813" y="18055"/>
                  </a:cubicBezTo>
                  <a:cubicBezTo>
                    <a:pt x="1588" y="19080"/>
                    <a:pt x="1176" y="19754"/>
                    <a:pt x="488" y="20192"/>
                  </a:cubicBezTo>
                  <a:lnTo>
                    <a:pt x="438" y="20229"/>
                  </a:lnTo>
                  <a:cubicBezTo>
                    <a:pt x="313" y="20292"/>
                    <a:pt x="201" y="20379"/>
                    <a:pt x="126" y="20492"/>
                  </a:cubicBezTo>
                  <a:cubicBezTo>
                    <a:pt x="1" y="20629"/>
                    <a:pt x="1" y="20842"/>
                    <a:pt x="126" y="20979"/>
                  </a:cubicBezTo>
                  <a:cubicBezTo>
                    <a:pt x="213" y="21056"/>
                    <a:pt x="320" y="21094"/>
                    <a:pt x="437" y="21094"/>
                  </a:cubicBezTo>
                  <a:cubicBezTo>
                    <a:pt x="454" y="21094"/>
                    <a:pt x="471" y="21093"/>
                    <a:pt x="488" y="21092"/>
                  </a:cubicBezTo>
                  <a:lnTo>
                    <a:pt x="513" y="21092"/>
                  </a:lnTo>
                  <a:cubicBezTo>
                    <a:pt x="2063" y="21092"/>
                    <a:pt x="3437" y="20242"/>
                    <a:pt x="4187" y="18805"/>
                  </a:cubicBezTo>
                  <a:cubicBezTo>
                    <a:pt x="4750" y="17742"/>
                    <a:pt x="5287" y="16643"/>
                    <a:pt x="5787" y="15556"/>
                  </a:cubicBezTo>
                  <a:cubicBezTo>
                    <a:pt x="6799" y="13344"/>
                    <a:pt x="7674" y="11094"/>
                    <a:pt x="8424" y="8795"/>
                  </a:cubicBezTo>
                  <a:cubicBezTo>
                    <a:pt x="8511" y="8545"/>
                    <a:pt x="8574" y="8257"/>
                    <a:pt x="8649" y="7958"/>
                  </a:cubicBezTo>
                  <a:cubicBezTo>
                    <a:pt x="8786" y="7345"/>
                    <a:pt x="8911" y="6733"/>
                    <a:pt x="9211" y="6296"/>
                  </a:cubicBezTo>
                  <a:cubicBezTo>
                    <a:pt x="9405" y="6016"/>
                    <a:pt x="9682" y="5939"/>
                    <a:pt x="9986" y="5939"/>
                  </a:cubicBezTo>
                  <a:cubicBezTo>
                    <a:pt x="10172" y="5939"/>
                    <a:pt x="10367" y="5967"/>
                    <a:pt x="10561" y="5996"/>
                  </a:cubicBezTo>
                  <a:cubicBezTo>
                    <a:pt x="10711" y="6008"/>
                    <a:pt x="10848" y="6033"/>
                    <a:pt x="10985" y="6033"/>
                  </a:cubicBezTo>
                  <a:cubicBezTo>
                    <a:pt x="11403" y="6060"/>
                    <a:pt x="11805" y="6073"/>
                    <a:pt x="12192" y="6073"/>
                  </a:cubicBezTo>
                  <a:cubicBezTo>
                    <a:pt x="14699" y="6073"/>
                    <a:pt x="16585" y="5505"/>
                    <a:pt x="18209" y="4271"/>
                  </a:cubicBezTo>
                  <a:cubicBezTo>
                    <a:pt x="18284" y="4221"/>
                    <a:pt x="18496" y="4059"/>
                    <a:pt x="18446" y="3859"/>
                  </a:cubicBezTo>
                  <a:cubicBezTo>
                    <a:pt x="18421" y="3709"/>
                    <a:pt x="18271" y="3634"/>
                    <a:pt x="18121" y="3571"/>
                  </a:cubicBezTo>
                  <a:lnTo>
                    <a:pt x="10598" y="672"/>
                  </a:lnTo>
                  <a:cubicBezTo>
                    <a:pt x="9715" y="334"/>
                    <a:pt x="8740" y="1"/>
                    <a:pt x="781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73"/>
            <p:cNvSpPr/>
            <p:nvPr/>
          </p:nvSpPr>
          <p:spPr>
            <a:xfrm>
              <a:off x="6033380" y="1732805"/>
              <a:ext cx="547165" cy="535079"/>
            </a:xfrm>
            <a:custGeom>
              <a:rect b="b" l="l" r="r" t="t"/>
              <a:pathLst>
                <a:path extrusionOk="0" h="7969" w="8149">
                  <a:moveTo>
                    <a:pt x="7125" y="1"/>
                  </a:moveTo>
                  <a:cubicBezTo>
                    <a:pt x="6947" y="1"/>
                    <a:pt x="6769" y="51"/>
                    <a:pt x="6611" y="154"/>
                  </a:cubicBezTo>
                  <a:cubicBezTo>
                    <a:pt x="5699" y="641"/>
                    <a:pt x="4937" y="1379"/>
                    <a:pt x="4287" y="2179"/>
                  </a:cubicBezTo>
                  <a:cubicBezTo>
                    <a:pt x="3637" y="2978"/>
                    <a:pt x="3074" y="3866"/>
                    <a:pt x="2475" y="4703"/>
                  </a:cubicBezTo>
                  <a:cubicBezTo>
                    <a:pt x="2100" y="5215"/>
                    <a:pt x="1687" y="5728"/>
                    <a:pt x="1113" y="5978"/>
                  </a:cubicBezTo>
                  <a:cubicBezTo>
                    <a:pt x="538" y="6227"/>
                    <a:pt x="0" y="6565"/>
                    <a:pt x="425" y="7240"/>
                  </a:cubicBezTo>
                  <a:cubicBezTo>
                    <a:pt x="729" y="7719"/>
                    <a:pt x="1316" y="7968"/>
                    <a:pt x="1871" y="7968"/>
                  </a:cubicBezTo>
                  <a:cubicBezTo>
                    <a:pt x="1910" y="7968"/>
                    <a:pt x="1949" y="7967"/>
                    <a:pt x="1987" y="7964"/>
                  </a:cubicBezTo>
                  <a:cubicBezTo>
                    <a:pt x="2687" y="7927"/>
                    <a:pt x="3324" y="7577"/>
                    <a:pt x="3912" y="7202"/>
                  </a:cubicBezTo>
                  <a:cubicBezTo>
                    <a:pt x="4737" y="6665"/>
                    <a:pt x="5849" y="5965"/>
                    <a:pt x="6399" y="5128"/>
                  </a:cubicBezTo>
                  <a:cubicBezTo>
                    <a:pt x="6948" y="4315"/>
                    <a:pt x="7423" y="3428"/>
                    <a:pt x="7798" y="2516"/>
                  </a:cubicBezTo>
                  <a:cubicBezTo>
                    <a:pt x="7973" y="2066"/>
                    <a:pt x="8148" y="1604"/>
                    <a:pt x="8123" y="1129"/>
                  </a:cubicBezTo>
                  <a:cubicBezTo>
                    <a:pt x="8123" y="754"/>
                    <a:pt x="7948" y="404"/>
                    <a:pt x="7661" y="167"/>
                  </a:cubicBezTo>
                  <a:cubicBezTo>
                    <a:pt x="7500" y="57"/>
                    <a:pt x="7313" y="1"/>
                    <a:pt x="71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73"/>
            <p:cNvSpPr/>
            <p:nvPr/>
          </p:nvSpPr>
          <p:spPr>
            <a:xfrm>
              <a:off x="6045937" y="1729582"/>
              <a:ext cx="538771" cy="542263"/>
            </a:xfrm>
            <a:custGeom>
              <a:rect b="b" l="l" r="r" t="t"/>
              <a:pathLst>
                <a:path extrusionOk="0" h="8076" w="8024">
                  <a:moveTo>
                    <a:pt x="6961" y="90"/>
                  </a:moveTo>
                  <a:cubicBezTo>
                    <a:pt x="7136" y="90"/>
                    <a:pt x="7299" y="152"/>
                    <a:pt x="7436" y="252"/>
                  </a:cubicBezTo>
                  <a:cubicBezTo>
                    <a:pt x="7724" y="477"/>
                    <a:pt x="7886" y="814"/>
                    <a:pt x="7886" y="1177"/>
                  </a:cubicBezTo>
                  <a:cubicBezTo>
                    <a:pt x="7911" y="1639"/>
                    <a:pt x="7749" y="2089"/>
                    <a:pt x="7574" y="2551"/>
                  </a:cubicBezTo>
                  <a:cubicBezTo>
                    <a:pt x="7186" y="3464"/>
                    <a:pt x="6724" y="4338"/>
                    <a:pt x="6162" y="5151"/>
                  </a:cubicBezTo>
                  <a:cubicBezTo>
                    <a:pt x="5649" y="5938"/>
                    <a:pt x="4650" y="6600"/>
                    <a:pt x="3837" y="7125"/>
                  </a:cubicBezTo>
                  <a:lnTo>
                    <a:pt x="3700" y="7213"/>
                  </a:lnTo>
                  <a:cubicBezTo>
                    <a:pt x="3150" y="7563"/>
                    <a:pt x="2500" y="7925"/>
                    <a:pt x="1788" y="7962"/>
                  </a:cubicBezTo>
                  <a:cubicBezTo>
                    <a:pt x="1760" y="7964"/>
                    <a:pt x="1731" y="7965"/>
                    <a:pt x="1702" y="7965"/>
                  </a:cubicBezTo>
                  <a:cubicBezTo>
                    <a:pt x="1202" y="7965"/>
                    <a:pt x="583" y="7759"/>
                    <a:pt x="276" y="7263"/>
                  </a:cubicBezTo>
                  <a:cubicBezTo>
                    <a:pt x="151" y="7100"/>
                    <a:pt x="101" y="6900"/>
                    <a:pt x="151" y="6700"/>
                  </a:cubicBezTo>
                  <a:cubicBezTo>
                    <a:pt x="238" y="6413"/>
                    <a:pt x="613" y="6213"/>
                    <a:pt x="938" y="6075"/>
                  </a:cubicBezTo>
                  <a:cubicBezTo>
                    <a:pt x="1538" y="5826"/>
                    <a:pt x="1963" y="5276"/>
                    <a:pt x="2313" y="4788"/>
                  </a:cubicBezTo>
                  <a:cubicBezTo>
                    <a:pt x="2538" y="4501"/>
                    <a:pt x="2738" y="4201"/>
                    <a:pt x="2937" y="3901"/>
                  </a:cubicBezTo>
                  <a:cubicBezTo>
                    <a:pt x="3325" y="3364"/>
                    <a:pt x="3712" y="2789"/>
                    <a:pt x="4137" y="2264"/>
                  </a:cubicBezTo>
                  <a:cubicBezTo>
                    <a:pt x="4899" y="1327"/>
                    <a:pt x="5649" y="664"/>
                    <a:pt x="6449" y="240"/>
                  </a:cubicBezTo>
                  <a:cubicBezTo>
                    <a:pt x="6599" y="152"/>
                    <a:pt x="6786" y="102"/>
                    <a:pt x="6961" y="90"/>
                  </a:cubicBezTo>
                  <a:close/>
                  <a:moveTo>
                    <a:pt x="6941" y="0"/>
                  </a:moveTo>
                  <a:cubicBezTo>
                    <a:pt x="6757" y="0"/>
                    <a:pt x="6573" y="50"/>
                    <a:pt x="6412" y="152"/>
                  </a:cubicBezTo>
                  <a:cubicBezTo>
                    <a:pt x="5599" y="589"/>
                    <a:pt x="4837" y="1252"/>
                    <a:pt x="4062" y="2202"/>
                  </a:cubicBezTo>
                  <a:cubicBezTo>
                    <a:pt x="3637" y="2726"/>
                    <a:pt x="3250" y="3301"/>
                    <a:pt x="2863" y="3851"/>
                  </a:cubicBezTo>
                  <a:cubicBezTo>
                    <a:pt x="2663" y="4139"/>
                    <a:pt x="2450" y="4438"/>
                    <a:pt x="2238" y="4726"/>
                  </a:cubicBezTo>
                  <a:cubicBezTo>
                    <a:pt x="1900" y="5201"/>
                    <a:pt x="1475" y="5738"/>
                    <a:pt x="913" y="5988"/>
                  </a:cubicBezTo>
                  <a:cubicBezTo>
                    <a:pt x="538" y="6138"/>
                    <a:pt x="163" y="6350"/>
                    <a:pt x="63" y="6675"/>
                  </a:cubicBezTo>
                  <a:cubicBezTo>
                    <a:pt x="1" y="6900"/>
                    <a:pt x="51" y="7138"/>
                    <a:pt x="188" y="7325"/>
                  </a:cubicBezTo>
                  <a:cubicBezTo>
                    <a:pt x="530" y="7802"/>
                    <a:pt x="1076" y="8075"/>
                    <a:pt x="1661" y="8075"/>
                  </a:cubicBezTo>
                  <a:cubicBezTo>
                    <a:pt x="1674" y="8075"/>
                    <a:pt x="1687" y="8075"/>
                    <a:pt x="1700" y="8075"/>
                  </a:cubicBezTo>
                  <a:lnTo>
                    <a:pt x="1813" y="8075"/>
                  </a:lnTo>
                  <a:cubicBezTo>
                    <a:pt x="2550" y="8025"/>
                    <a:pt x="3212" y="7650"/>
                    <a:pt x="3775" y="7288"/>
                  </a:cubicBezTo>
                  <a:lnTo>
                    <a:pt x="3912" y="7200"/>
                  </a:lnTo>
                  <a:cubicBezTo>
                    <a:pt x="4725" y="6675"/>
                    <a:pt x="5749" y="6013"/>
                    <a:pt x="6274" y="5213"/>
                  </a:cubicBezTo>
                  <a:cubicBezTo>
                    <a:pt x="6824" y="4388"/>
                    <a:pt x="7299" y="3501"/>
                    <a:pt x="7674" y="2589"/>
                  </a:cubicBezTo>
                  <a:cubicBezTo>
                    <a:pt x="7861" y="2114"/>
                    <a:pt x="8024" y="1664"/>
                    <a:pt x="7999" y="1177"/>
                  </a:cubicBezTo>
                  <a:cubicBezTo>
                    <a:pt x="7999" y="789"/>
                    <a:pt x="7824" y="415"/>
                    <a:pt x="7511" y="177"/>
                  </a:cubicBezTo>
                  <a:cubicBezTo>
                    <a:pt x="7342" y="60"/>
                    <a:pt x="7142" y="0"/>
                    <a:pt x="694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73"/>
            <p:cNvSpPr/>
            <p:nvPr/>
          </p:nvSpPr>
          <p:spPr>
            <a:xfrm>
              <a:off x="6524210" y="1471879"/>
              <a:ext cx="265223" cy="209022"/>
            </a:xfrm>
            <a:custGeom>
              <a:rect b="b" l="l" r="r" t="t"/>
              <a:pathLst>
                <a:path extrusionOk="0" h="3113" w="3950">
                  <a:moveTo>
                    <a:pt x="1970" y="0"/>
                  </a:moveTo>
                  <a:cubicBezTo>
                    <a:pt x="1887" y="0"/>
                    <a:pt x="1805" y="9"/>
                    <a:pt x="1725" y="29"/>
                  </a:cubicBezTo>
                  <a:cubicBezTo>
                    <a:pt x="1201" y="154"/>
                    <a:pt x="1001" y="803"/>
                    <a:pt x="688" y="1178"/>
                  </a:cubicBezTo>
                  <a:cubicBezTo>
                    <a:pt x="513" y="1416"/>
                    <a:pt x="276" y="1603"/>
                    <a:pt x="1" y="1703"/>
                  </a:cubicBezTo>
                  <a:cubicBezTo>
                    <a:pt x="713" y="2203"/>
                    <a:pt x="1600" y="2865"/>
                    <a:pt x="2450" y="3065"/>
                  </a:cubicBezTo>
                  <a:cubicBezTo>
                    <a:pt x="2564" y="3097"/>
                    <a:pt x="2679" y="3112"/>
                    <a:pt x="2793" y="3112"/>
                  </a:cubicBezTo>
                  <a:cubicBezTo>
                    <a:pt x="2994" y="3112"/>
                    <a:pt x="3192" y="3065"/>
                    <a:pt x="3375" y="2978"/>
                  </a:cubicBezTo>
                  <a:cubicBezTo>
                    <a:pt x="3712" y="2765"/>
                    <a:pt x="3925" y="2403"/>
                    <a:pt x="3937" y="2016"/>
                  </a:cubicBezTo>
                  <a:cubicBezTo>
                    <a:pt x="3950" y="1628"/>
                    <a:pt x="3825" y="1241"/>
                    <a:pt x="3587" y="928"/>
                  </a:cubicBezTo>
                  <a:cubicBezTo>
                    <a:pt x="3257" y="488"/>
                    <a:pt x="2579" y="0"/>
                    <a:pt x="19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3" name="Google Shape;2463;p73"/>
            <p:cNvSpPr/>
            <p:nvPr/>
          </p:nvSpPr>
          <p:spPr>
            <a:xfrm>
              <a:off x="6409258" y="1364783"/>
              <a:ext cx="521179" cy="752427"/>
            </a:xfrm>
            <a:custGeom>
              <a:rect b="b" l="l" r="r" t="t"/>
              <a:pathLst>
                <a:path extrusionOk="0" h="11206" w="7762">
                  <a:moveTo>
                    <a:pt x="4962" y="0"/>
                  </a:moveTo>
                  <a:cubicBezTo>
                    <a:pt x="3915" y="0"/>
                    <a:pt x="3167" y="804"/>
                    <a:pt x="2988" y="1911"/>
                  </a:cubicBezTo>
                  <a:cubicBezTo>
                    <a:pt x="2888" y="2511"/>
                    <a:pt x="2988" y="3123"/>
                    <a:pt x="3275" y="3648"/>
                  </a:cubicBezTo>
                  <a:cubicBezTo>
                    <a:pt x="3462" y="3973"/>
                    <a:pt x="3912" y="4285"/>
                    <a:pt x="3900" y="4685"/>
                  </a:cubicBezTo>
                  <a:cubicBezTo>
                    <a:pt x="3850" y="5635"/>
                    <a:pt x="2488" y="5423"/>
                    <a:pt x="1913" y="5810"/>
                  </a:cubicBezTo>
                  <a:cubicBezTo>
                    <a:pt x="1613" y="6022"/>
                    <a:pt x="1338" y="6272"/>
                    <a:pt x="1101" y="6560"/>
                  </a:cubicBezTo>
                  <a:cubicBezTo>
                    <a:pt x="1" y="7760"/>
                    <a:pt x="438" y="9709"/>
                    <a:pt x="2225" y="9846"/>
                  </a:cubicBezTo>
                  <a:cubicBezTo>
                    <a:pt x="2475" y="9871"/>
                    <a:pt x="2713" y="9846"/>
                    <a:pt x="2963" y="9896"/>
                  </a:cubicBezTo>
                  <a:cubicBezTo>
                    <a:pt x="3525" y="9996"/>
                    <a:pt x="4050" y="10684"/>
                    <a:pt x="4575" y="10971"/>
                  </a:cubicBezTo>
                  <a:cubicBezTo>
                    <a:pt x="4866" y="11133"/>
                    <a:pt x="5157" y="11205"/>
                    <a:pt x="5436" y="11205"/>
                  </a:cubicBezTo>
                  <a:cubicBezTo>
                    <a:pt x="6727" y="11205"/>
                    <a:pt x="7743" y="9662"/>
                    <a:pt x="7136" y="8347"/>
                  </a:cubicBezTo>
                  <a:cubicBezTo>
                    <a:pt x="6849" y="7722"/>
                    <a:pt x="6212" y="7297"/>
                    <a:pt x="6012" y="6647"/>
                  </a:cubicBezTo>
                  <a:cubicBezTo>
                    <a:pt x="5774" y="5947"/>
                    <a:pt x="6087" y="5198"/>
                    <a:pt x="6437" y="4548"/>
                  </a:cubicBezTo>
                  <a:cubicBezTo>
                    <a:pt x="7236" y="3098"/>
                    <a:pt x="7761" y="674"/>
                    <a:pt x="5574" y="87"/>
                  </a:cubicBezTo>
                  <a:cubicBezTo>
                    <a:pt x="5361" y="28"/>
                    <a:pt x="5156" y="0"/>
                    <a:pt x="49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73"/>
            <p:cNvSpPr/>
            <p:nvPr/>
          </p:nvSpPr>
          <p:spPr>
            <a:xfrm>
              <a:off x="6429402" y="1361023"/>
              <a:ext cx="485928" cy="759746"/>
            </a:xfrm>
            <a:custGeom>
              <a:rect b="b" l="l" r="r" t="t"/>
              <a:pathLst>
                <a:path extrusionOk="0" h="11315" w="7237">
                  <a:moveTo>
                    <a:pt x="4675" y="105"/>
                  </a:moveTo>
                  <a:cubicBezTo>
                    <a:pt x="4874" y="105"/>
                    <a:pt x="5074" y="130"/>
                    <a:pt x="5262" y="180"/>
                  </a:cubicBezTo>
                  <a:cubicBezTo>
                    <a:pt x="5937" y="368"/>
                    <a:pt x="6387" y="730"/>
                    <a:pt x="6612" y="1267"/>
                  </a:cubicBezTo>
                  <a:cubicBezTo>
                    <a:pt x="7036" y="2255"/>
                    <a:pt x="6624" y="3629"/>
                    <a:pt x="6099" y="4579"/>
                  </a:cubicBezTo>
                  <a:cubicBezTo>
                    <a:pt x="5774" y="5179"/>
                    <a:pt x="5424" y="5966"/>
                    <a:pt x="5662" y="6716"/>
                  </a:cubicBezTo>
                  <a:cubicBezTo>
                    <a:pt x="5812" y="7066"/>
                    <a:pt x="6012" y="7391"/>
                    <a:pt x="6274" y="7666"/>
                  </a:cubicBezTo>
                  <a:cubicBezTo>
                    <a:pt x="6474" y="7890"/>
                    <a:pt x="6649" y="8140"/>
                    <a:pt x="6799" y="8415"/>
                  </a:cubicBezTo>
                  <a:cubicBezTo>
                    <a:pt x="7149" y="9215"/>
                    <a:pt x="6949" y="10140"/>
                    <a:pt x="6312" y="10727"/>
                  </a:cubicBezTo>
                  <a:cubicBezTo>
                    <a:pt x="5990" y="11041"/>
                    <a:pt x="5566" y="11208"/>
                    <a:pt x="5137" y="11208"/>
                  </a:cubicBezTo>
                  <a:cubicBezTo>
                    <a:pt x="4850" y="11208"/>
                    <a:pt x="4561" y="11133"/>
                    <a:pt x="4300" y="10977"/>
                  </a:cubicBezTo>
                  <a:cubicBezTo>
                    <a:pt x="4087" y="10852"/>
                    <a:pt x="3887" y="10690"/>
                    <a:pt x="3700" y="10527"/>
                  </a:cubicBezTo>
                  <a:cubicBezTo>
                    <a:pt x="3375" y="10252"/>
                    <a:pt x="3037" y="9965"/>
                    <a:pt x="2675" y="9902"/>
                  </a:cubicBezTo>
                  <a:cubicBezTo>
                    <a:pt x="2525" y="9877"/>
                    <a:pt x="2363" y="9865"/>
                    <a:pt x="2213" y="9865"/>
                  </a:cubicBezTo>
                  <a:cubicBezTo>
                    <a:pt x="2113" y="9865"/>
                    <a:pt x="2013" y="9852"/>
                    <a:pt x="1925" y="9852"/>
                  </a:cubicBezTo>
                  <a:cubicBezTo>
                    <a:pt x="1188" y="9790"/>
                    <a:pt x="626" y="9415"/>
                    <a:pt x="376" y="8790"/>
                  </a:cubicBezTo>
                  <a:cubicBezTo>
                    <a:pt x="113" y="8053"/>
                    <a:pt x="288" y="7228"/>
                    <a:pt x="826" y="6653"/>
                  </a:cubicBezTo>
                  <a:cubicBezTo>
                    <a:pt x="1075" y="6378"/>
                    <a:pt x="1338" y="6128"/>
                    <a:pt x="1638" y="5904"/>
                  </a:cubicBezTo>
                  <a:cubicBezTo>
                    <a:pt x="1888" y="5779"/>
                    <a:pt x="2150" y="5691"/>
                    <a:pt x="2425" y="5654"/>
                  </a:cubicBezTo>
                  <a:cubicBezTo>
                    <a:pt x="2975" y="5541"/>
                    <a:pt x="3612" y="5404"/>
                    <a:pt x="3650" y="4754"/>
                  </a:cubicBezTo>
                  <a:cubicBezTo>
                    <a:pt x="3662" y="4454"/>
                    <a:pt x="3462" y="4229"/>
                    <a:pt x="3262" y="4004"/>
                  </a:cubicBezTo>
                  <a:cubicBezTo>
                    <a:pt x="3175" y="3904"/>
                    <a:pt x="3087" y="3792"/>
                    <a:pt x="3025" y="3679"/>
                  </a:cubicBezTo>
                  <a:cubicBezTo>
                    <a:pt x="2738" y="3167"/>
                    <a:pt x="2638" y="2567"/>
                    <a:pt x="2738" y="1980"/>
                  </a:cubicBezTo>
                  <a:cubicBezTo>
                    <a:pt x="2850" y="1280"/>
                    <a:pt x="3200" y="705"/>
                    <a:pt x="3700" y="393"/>
                  </a:cubicBezTo>
                  <a:cubicBezTo>
                    <a:pt x="3987" y="205"/>
                    <a:pt x="4325" y="105"/>
                    <a:pt x="4675" y="105"/>
                  </a:cubicBezTo>
                  <a:close/>
                  <a:moveTo>
                    <a:pt x="4680" y="0"/>
                  </a:moveTo>
                  <a:cubicBezTo>
                    <a:pt x="4313" y="0"/>
                    <a:pt x="3948" y="103"/>
                    <a:pt x="3625" y="305"/>
                  </a:cubicBezTo>
                  <a:cubicBezTo>
                    <a:pt x="3100" y="630"/>
                    <a:pt x="2750" y="1230"/>
                    <a:pt x="2625" y="1967"/>
                  </a:cubicBezTo>
                  <a:cubicBezTo>
                    <a:pt x="2525" y="2567"/>
                    <a:pt x="2625" y="3192"/>
                    <a:pt x="2912" y="3729"/>
                  </a:cubicBezTo>
                  <a:cubicBezTo>
                    <a:pt x="2987" y="3854"/>
                    <a:pt x="3075" y="3967"/>
                    <a:pt x="3175" y="4067"/>
                  </a:cubicBezTo>
                  <a:cubicBezTo>
                    <a:pt x="3362" y="4266"/>
                    <a:pt x="3550" y="4491"/>
                    <a:pt x="3537" y="4741"/>
                  </a:cubicBezTo>
                  <a:cubicBezTo>
                    <a:pt x="3500" y="5316"/>
                    <a:pt x="2937" y="5441"/>
                    <a:pt x="2388" y="5554"/>
                  </a:cubicBezTo>
                  <a:cubicBezTo>
                    <a:pt x="2100" y="5591"/>
                    <a:pt x="1825" y="5679"/>
                    <a:pt x="1575" y="5816"/>
                  </a:cubicBezTo>
                  <a:cubicBezTo>
                    <a:pt x="1263" y="6041"/>
                    <a:pt x="988" y="6303"/>
                    <a:pt x="751" y="6591"/>
                  </a:cubicBezTo>
                  <a:cubicBezTo>
                    <a:pt x="176" y="7178"/>
                    <a:pt x="1" y="8053"/>
                    <a:pt x="276" y="8828"/>
                  </a:cubicBezTo>
                  <a:cubicBezTo>
                    <a:pt x="538" y="9478"/>
                    <a:pt x="1125" y="9890"/>
                    <a:pt x="1913" y="9952"/>
                  </a:cubicBezTo>
                  <a:cubicBezTo>
                    <a:pt x="2013" y="9965"/>
                    <a:pt x="2113" y="9965"/>
                    <a:pt x="2200" y="9965"/>
                  </a:cubicBezTo>
                  <a:cubicBezTo>
                    <a:pt x="2350" y="9965"/>
                    <a:pt x="2500" y="9977"/>
                    <a:pt x="2650" y="10002"/>
                  </a:cubicBezTo>
                  <a:cubicBezTo>
                    <a:pt x="2975" y="10052"/>
                    <a:pt x="3312" y="10340"/>
                    <a:pt x="3625" y="10602"/>
                  </a:cubicBezTo>
                  <a:cubicBezTo>
                    <a:pt x="3812" y="10777"/>
                    <a:pt x="4025" y="10940"/>
                    <a:pt x="4250" y="11077"/>
                  </a:cubicBezTo>
                  <a:cubicBezTo>
                    <a:pt x="4512" y="11227"/>
                    <a:pt x="4824" y="11315"/>
                    <a:pt x="5137" y="11315"/>
                  </a:cubicBezTo>
                  <a:cubicBezTo>
                    <a:pt x="5599" y="11302"/>
                    <a:pt x="6024" y="11127"/>
                    <a:pt x="6349" y="10802"/>
                  </a:cubicBezTo>
                  <a:cubicBezTo>
                    <a:pt x="7024" y="10190"/>
                    <a:pt x="7236" y="9215"/>
                    <a:pt x="6861" y="8378"/>
                  </a:cubicBezTo>
                  <a:cubicBezTo>
                    <a:pt x="6711" y="8103"/>
                    <a:pt x="6537" y="7841"/>
                    <a:pt x="6324" y="7603"/>
                  </a:cubicBezTo>
                  <a:cubicBezTo>
                    <a:pt x="6074" y="7341"/>
                    <a:pt x="5874" y="7028"/>
                    <a:pt x="5737" y="6691"/>
                  </a:cubicBezTo>
                  <a:cubicBezTo>
                    <a:pt x="5512" y="5979"/>
                    <a:pt x="5849" y="5216"/>
                    <a:pt x="6162" y="4629"/>
                  </a:cubicBezTo>
                  <a:cubicBezTo>
                    <a:pt x="6699" y="3654"/>
                    <a:pt x="7111" y="2255"/>
                    <a:pt x="6687" y="1230"/>
                  </a:cubicBezTo>
                  <a:cubicBezTo>
                    <a:pt x="6449" y="667"/>
                    <a:pt x="5974" y="280"/>
                    <a:pt x="5274" y="93"/>
                  </a:cubicBezTo>
                  <a:cubicBezTo>
                    <a:pt x="5080" y="31"/>
                    <a:pt x="4880" y="0"/>
                    <a:pt x="468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73"/>
            <p:cNvSpPr/>
            <p:nvPr/>
          </p:nvSpPr>
          <p:spPr>
            <a:xfrm>
              <a:off x="5691881" y="1844601"/>
              <a:ext cx="996902" cy="942783"/>
            </a:xfrm>
            <a:custGeom>
              <a:rect b="b" l="l" r="r" t="t"/>
              <a:pathLst>
                <a:path extrusionOk="0" h="14041" w="14847">
                  <a:moveTo>
                    <a:pt x="11406" y="1"/>
                  </a:moveTo>
                  <a:cubicBezTo>
                    <a:pt x="10758" y="1"/>
                    <a:pt x="10681" y="846"/>
                    <a:pt x="10422" y="1363"/>
                  </a:cubicBezTo>
                  <a:cubicBezTo>
                    <a:pt x="10060" y="2113"/>
                    <a:pt x="9798" y="3025"/>
                    <a:pt x="9060" y="3513"/>
                  </a:cubicBezTo>
                  <a:cubicBezTo>
                    <a:pt x="8696" y="3750"/>
                    <a:pt x="8282" y="3839"/>
                    <a:pt x="7852" y="3839"/>
                  </a:cubicBezTo>
                  <a:cubicBezTo>
                    <a:pt x="7309" y="3839"/>
                    <a:pt x="6741" y="3698"/>
                    <a:pt x="6211" y="3538"/>
                  </a:cubicBezTo>
                  <a:cubicBezTo>
                    <a:pt x="4636" y="3050"/>
                    <a:pt x="3099" y="2476"/>
                    <a:pt x="1600" y="1788"/>
                  </a:cubicBezTo>
                  <a:cubicBezTo>
                    <a:pt x="413" y="4512"/>
                    <a:pt x="0" y="7499"/>
                    <a:pt x="388" y="10448"/>
                  </a:cubicBezTo>
                  <a:cubicBezTo>
                    <a:pt x="562" y="11748"/>
                    <a:pt x="425" y="13435"/>
                    <a:pt x="2062" y="13710"/>
                  </a:cubicBezTo>
                  <a:cubicBezTo>
                    <a:pt x="3136" y="13882"/>
                    <a:pt x="4461" y="14041"/>
                    <a:pt x="5802" y="14041"/>
                  </a:cubicBezTo>
                  <a:cubicBezTo>
                    <a:pt x="7677" y="14041"/>
                    <a:pt x="9583" y="13730"/>
                    <a:pt x="10872" y="12710"/>
                  </a:cubicBezTo>
                  <a:cubicBezTo>
                    <a:pt x="11935" y="11860"/>
                    <a:pt x="12234" y="9599"/>
                    <a:pt x="12672" y="8324"/>
                  </a:cubicBezTo>
                  <a:cubicBezTo>
                    <a:pt x="13322" y="6449"/>
                    <a:pt x="13971" y="4575"/>
                    <a:pt x="14621" y="2700"/>
                  </a:cubicBezTo>
                  <a:cubicBezTo>
                    <a:pt x="14734" y="2363"/>
                    <a:pt x="14846" y="2001"/>
                    <a:pt x="14721" y="1676"/>
                  </a:cubicBezTo>
                  <a:cubicBezTo>
                    <a:pt x="14584" y="1351"/>
                    <a:pt x="14346" y="1076"/>
                    <a:pt x="14046" y="876"/>
                  </a:cubicBezTo>
                  <a:cubicBezTo>
                    <a:pt x="13284" y="326"/>
                    <a:pt x="12134" y="26"/>
                    <a:pt x="11435" y="1"/>
                  </a:cubicBezTo>
                  <a:cubicBezTo>
                    <a:pt x="11425" y="1"/>
                    <a:pt x="11416" y="1"/>
                    <a:pt x="1140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73"/>
            <p:cNvSpPr/>
            <p:nvPr/>
          </p:nvSpPr>
          <p:spPr>
            <a:xfrm>
              <a:off x="6151690" y="1724748"/>
              <a:ext cx="720869" cy="918409"/>
            </a:xfrm>
            <a:custGeom>
              <a:rect b="b" l="l" r="r" t="t"/>
              <a:pathLst>
                <a:path extrusionOk="0" h="13678" w="10736">
                  <a:moveTo>
                    <a:pt x="5989" y="1"/>
                  </a:moveTo>
                  <a:cubicBezTo>
                    <a:pt x="5877" y="1"/>
                    <a:pt x="5765" y="25"/>
                    <a:pt x="5661" y="74"/>
                  </a:cubicBezTo>
                  <a:cubicBezTo>
                    <a:pt x="5399" y="199"/>
                    <a:pt x="5174" y="374"/>
                    <a:pt x="4987" y="599"/>
                  </a:cubicBezTo>
                  <a:cubicBezTo>
                    <a:pt x="4187" y="1424"/>
                    <a:pt x="3399" y="2436"/>
                    <a:pt x="2975" y="3498"/>
                  </a:cubicBezTo>
                  <a:cubicBezTo>
                    <a:pt x="2525" y="4648"/>
                    <a:pt x="2125" y="5848"/>
                    <a:pt x="1437" y="6872"/>
                  </a:cubicBezTo>
                  <a:cubicBezTo>
                    <a:pt x="588" y="8122"/>
                    <a:pt x="50" y="8909"/>
                    <a:pt x="0" y="10496"/>
                  </a:cubicBezTo>
                  <a:cubicBezTo>
                    <a:pt x="103" y="11451"/>
                    <a:pt x="1187" y="13677"/>
                    <a:pt x="2454" y="13677"/>
                  </a:cubicBezTo>
                  <a:cubicBezTo>
                    <a:pt x="2580" y="13677"/>
                    <a:pt x="2708" y="13655"/>
                    <a:pt x="2837" y="13608"/>
                  </a:cubicBezTo>
                  <a:cubicBezTo>
                    <a:pt x="3175" y="13483"/>
                    <a:pt x="3412" y="13196"/>
                    <a:pt x="3649" y="12933"/>
                  </a:cubicBezTo>
                  <a:lnTo>
                    <a:pt x="8873" y="6860"/>
                  </a:lnTo>
                  <a:cubicBezTo>
                    <a:pt x="8848" y="6422"/>
                    <a:pt x="8723" y="5998"/>
                    <a:pt x="8673" y="5573"/>
                  </a:cubicBezTo>
                  <a:cubicBezTo>
                    <a:pt x="8661" y="5423"/>
                    <a:pt x="8686" y="5273"/>
                    <a:pt x="8748" y="5135"/>
                  </a:cubicBezTo>
                  <a:cubicBezTo>
                    <a:pt x="8823" y="4948"/>
                    <a:pt x="8911" y="4785"/>
                    <a:pt x="9023" y="4623"/>
                  </a:cubicBezTo>
                  <a:cubicBezTo>
                    <a:pt x="9115" y="4485"/>
                    <a:pt x="10368" y="3217"/>
                    <a:pt x="10677" y="3217"/>
                  </a:cubicBezTo>
                  <a:cubicBezTo>
                    <a:pt x="10704" y="3217"/>
                    <a:pt x="10724" y="3227"/>
                    <a:pt x="10735" y="3248"/>
                  </a:cubicBezTo>
                  <a:cubicBezTo>
                    <a:pt x="10560" y="2911"/>
                    <a:pt x="10373" y="2561"/>
                    <a:pt x="10198" y="2211"/>
                  </a:cubicBezTo>
                  <a:cubicBezTo>
                    <a:pt x="9854" y="2319"/>
                    <a:pt x="9503" y="2373"/>
                    <a:pt x="9150" y="2373"/>
                  </a:cubicBezTo>
                  <a:cubicBezTo>
                    <a:pt x="9053" y="2373"/>
                    <a:pt x="8957" y="2369"/>
                    <a:pt x="8861" y="2361"/>
                  </a:cubicBezTo>
                  <a:cubicBezTo>
                    <a:pt x="8211" y="2336"/>
                    <a:pt x="7523" y="2261"/>
                    <a:pt x="6986" y="1874"/>
                  </a:cubicBezTo>
                  <a:cubicBezTo>
                    <a:pt x="6461" y="1499"/>
                    <a:pt x="6149" y="724"/>
                    <a:pt x="6474" y="162"/>
                  </a:cubicBezTo>
                  <a:cubicBezTo>
                    <a:pt x="6330" y="56"/>
                    <a:pt x="6160" y="1"/>
                    <a:pt x="598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73"/>
            <p:cNvSpPr/>
            <p:nvPr/>
          </p:nvSpPr>
          <p:spPr>
            <a:xfrm>
              <a:off x="5701953" y="1993999"/>
              <a:ext cx="772839" cy="236686"/>
            </a:xfrm>
            <a:custGeom>
              <a:rect b="b" l="l" r="r" t="t"/>
              <a:pathLst>
                <a:path extrusionOk="0" h="3525" w="11510">
                  <a:moveTo>
                    <a:pt x="4786" y="1"/>
                  </a:moveTo>
                  <a:lnTo>
                    <a:pt x="0" y="413"/>
                  </a:lnTo>
                  <a:lnTo>
                    <a:pt x="6723" y="3525"/>
                  </a:lnTo>
                  <a:lnTo>
                    <a:pt x="11510" y="3125"/>
                  </a:lnTo>
                  <a:lnTo>
                    <a:pt x="478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73"/>
            <p:cNvSpPr/>
            <p:nvPr/>
          </p:nvSpPr>
          <p:spPr>
            <a:xfrm>
              <a:off x="5915877" y="2075379"/>
              <a:ext cx="396156" cy="114214"/>
            </a:xfrm>
            <a:custGeom>
              <a:rect b="b" l="l" r="r" t="t"/>
              <a:pathLst>
                <a:path extrusionOk="0" h="1701" w="5900">
                  <a:moveTo>
                    <a:pt x="2425" y="1"/>
                  </a:moveTo>
                  <a:lnTo>
                    <a:pt x="1" y="101"/>
                  </a:lnTo>
                  <a:lnTo>
                    <a:pt x="3475" y="1700"/>
                  </a:lnTo>
                  <a:lnTo>
                    <a:pt x="5899" y="1613"/>
                  </a:lnTo>
                  <a:lnTo>
                    <a:pt x="242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73"/>
            <p:cNvSpPr/>
            <p:nvPr/>
          </p:nvSpPr>
          <p:spPr>
            <a:xfrm>
              <a:off x="6156726" y="1836745"/>
              <a:ext cx="791304" cy="711133"/>
            </a:xfrm>
            <a:custGeom>
              <a:rect b="b" l="l" r="r" t="t"/>
              <a:pathLst>
                <a:path extrusionOk="0" h="10591" w="11785">
                  <a:moveTo>
                    <a:pt x="10319" y="0"/>
                  </a:moveTo>
                  <a:cubicBezTo>
                    <a:pt x="10043" y="0"/>
                    <a:pt x="9750" y="107"/>
                    <a:pt x="9460" y="343"/>
                  </a:cubicBezTo>
                  <a:cubicBezTo>
                    <a:pt x="9073" y="693"/>
                    <a:pt x="8736" y="1093"/>
                    <a:pt x="8461" y="1543"/>
                  </a:cubicBezTo>
                  <a:cubicBezTo>
                    <a:pt x="7673" y="2730"/>
                    <a:pt x="7111" y="4030"/>
                    <a:pt x="6574" y="5342"/>
                  </a:cubicBezTo>
                  <a:cubicBezTo>
                    <a:pt x="6361" y="5867"/>
                    <a:pt x="6149" y="6416"/>
                    <a:pt x="5949" y="6954"/>
                  </a:cubicBezTo>
                  <a:cubicBezTo>
                    <a:pt x="5811" y="6716"/>
                    <a:pt x="5674" y="6466"/>
                    <a:pt x="5536" y="6229"/>
                  </a:cubicBezTo>
                  <a:cubicBezTo>
                    <a:pt x="5074" y="5429"/>
                    <a:pt x="4599" y="4629"/>
                    <a:pt x="4099" y="3855"/>
                  </a:cubicBezTo>
                  <a:cubicBezTo>
                    <a:pt x="3862" y="3467"/>
                    <a:pt x="3599" y="3092"/>
                    <a:pt x="3337" y="2717"/>
                  </a:cubicBezTo>
                  <a:cubicBezTo>
                    <a:pt x="3212" y="2543"/>
                    <a:pt x="3050" y="2355"/>
                    <a:pt x="2937" y="2168"/>
                  </a:cubicBezTo>
                  <a:cubicBezTo>
                    <a:pt x="2837" y="2018"/>
                    <a:pt x="2800" y="1855"/>
                    <a:pt x="2637" y="1768"/>
                  </a:cubicBezTo>
                  <a:cubicBezTo>
                    <a:pt x="2500" y="1693"/>
                    <a:pt x="2337" y="1643"/>
                    <a:pt x="2187" y="1618"/>
                  </a:cubicBezTo>
                  <a:cubicBezTo>
                    <a:pt x="2066" y="1594"/>
                    <a:pt x="1950" y="1580"/>
                    <a:pt x="1833" y="1580"/>
                  </a:cubicBezTo>
                  <a:cubicBezTo>
                    <a:pt x="1769" y="1580"/>
                    <a:pt x="1704" y="1584"/>
                    <a:pt x="1637" y="1593"/>
                  </a:cubicBezTo>
                  <a:cubicBezTo>
                    <a:pt x="1175" y="1655"/>
                    <a:pt x="975" y="2030"/>
                    <a:pt x="663" y="2330"/>
                  </a:cubicBezTo>
                  <a:cubicBezTo>
                    <a:pt x="500" y="2480"/>
                    <a:pt x="313" y="2593"/>
                    <a:pt x="113" y="2680"/>
                  </a:cubicBezTo>
                  <a:cubicBezTo>
                    <a:pt x="63" y="2692"/>
                    <a:pt x="38" y="2730"/>
                    <a:pt x="13" y="2767"/>
                  </a:cubicBezTo>
                  <a:cubicBezTo>
                    <a:pt x="0" y="2805"/>
                    <a:pt x="13" y="2842"/>
                    <a:pt x="25" y="2880"/>
                  </a:cubicBezTo>
                  <a:cubicBezTo>
                    <a:pt x="62" y="2932"/>
                    <a:pt x="125" y="2948"/>
                    <a:pt x="191" y="2948"/>
                  </a:cubicBezTo>
                  <a:cubicBezTo>
                    <a:pt x="237" y="2948"/>
                    <a:pt x="284" y="2940"/>
                    <a:pt x="325" y="2930"/>
                  </a:cubicBezTo>
                  <a:cubicBezTo>
                    <a:pt x="638" y="2855"/>
                    <a:pt x="863" y="2605"/>
                    <a:pt x="1113" y="2405"/>
                  </a:cubicBezTo>
                  <a:lnTo>
                    <a:pt x="1113" y="2405"/>
                  </a:lnTo>
                  <a:cubicBezTo>
                    <a:pt x="975" y="2530"/>
                    <a:pt x="963" y="2730"/>
                    <a:pt x="1050" y="2880"/>
                  </a:cubicBezTo>
                  <a:cubicBezTo>
                    <a:pt x="1212" y="3153"/>
                    <a:pt x="1455" y="3213"/>
                    <a:pt x="1707" y="3213"/>
                  </a:cubicBezTo>
                  <a:cubicBezTo>
                    <a:pt x="1767" y="3213"/>
                    <a:pt x="1827" y="3210"/>
                    <a:pt x="1887" y="3205"/>
                  </a:cubicBezTo>
                  <a:lnTo>
                    <a:pt x="2150" y="3192"/>
                  </a:lnTo>
                  <a:cubicBezTo>
                    <a:pt x="2200" y="3192"/>
                    <a:pt x="2312" y="4979"/>
                    <a:pt x="2325" y="5142"/>
                  </a:cubicBezTo>
                  <a:cubicBezTo>
                    <a:pt x="2362" y="5767"/>
                    <a:pt x="2475" y="6354"/>
                    <a:pt x="2587" y="6966"/>
                  </a:cubicBezTo>
                  <a:cubicBezTo>
                    <a:pt x="2712" y="7779"/>
                    <a:pt x="3025" y="8553"/>
                    <a:pt x="3524" y="9216"/>
                  </a:cubicBezTo>
                  <a:cubicBezTo>
                    <a:pt x="4124" y="9991"/>
                    <a:pt x="4624" y="10403"/>
                    <a:pt x="5624" y="10515"/>
                  </a:cubicBezTo>
                  <a:cubicBezTo>
                    <a:pt x="5724" y="10528"/>
                    <a:pt x="5824" y="10528"/>
                    <a:pt x="5924" y="10528"/>
                  </a:cubicBezTo>
                  <a:cubicBezTo>
                    <a:pt x="6011" y="10565"/>
                    <a:pt x="6086" y="10590"/>
                    <a:pt x="6174" y="10590"/>
                  </a:cubicBezTo>
                  <a:cubicBezTo>
                    <a:pt x="6424" y="10590"/>
                    <a:pt x="6674" y="10515"/>
                    <a:pt x="6899" y="10378"/>
                  </a:cubicBezTo>
                  <a:cubicBezTo>
                    <a:pt x="7286" y="10165"/>
                    <a:pt x="7636" y="9891"/>
                    <a:pt x="7948" y="9578"/>
                  </a:cubicBezTo>
                  <a:cubicBezTo>
                    <a:pt x="8860" y="8716"/>
                    <a:pt x="9535" y="7579"/>
                    <a:pt x="10185" y="6504"/>
                  </a:cubicBezTo>
                  <a:cubicBezTo>
                    <a:pt x="10822" y="5417"/>
                    <a:pt x="11372" y="4217"/>
                    <a:pt x="11610" y="2942"/>
                  </a:cubicBezTo>
                  <a:cubicBezTo>
                    <a:pt x="11747" y="2355"/>
                    <a:pt x="11785" y="1718"/>
                    <a:pt x="11597" y="1143"/>
                  </a:cubicBezTo>
                  <a:cubicBezTo>
                    <a:pt x="11378" y="453"/>
                    <a:pt x="10887" y="0"/>
                    <a:pt x="103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73"/>
            <p:cNvSpPr/>
            <p:nvPr/>
          </p:nvSpPr>
          <p:spPr>
            <a:xfrm>
              <a:off x="6154174" y="1832582"/>
              <a:ext cx="796407" cy="718653"/>
            </a:xfrm>
            <a:custGeom>
              <a:rect b="b" l="l" r="r" t="t"/>
              <a:pathLst>
                <a:path extrusionOk="0" h="10703" w="11861">
                  <a:moveTo>
                    <a:pt x="10364" y="112"/>
                  </a:moveTo>
                  <a:cubicBezTo>
                    <a:pt x="10460" y="112"/>
                    <a:pt x="10555" y="126"/>
                    <a:pt x="10648" y="155"/>
                  </a:cubicBezTo>
                  <a:cubicBezTo>
                    <a:pt x="11060" y="268"/>
                    <a:pt x="11423" y="668"/>
                    <a:pt x="11598" y="1205"/>
                  </a:cubicBezTo>
                  <a:cubicBezTo>
                    <a:pt x="11748" y="1692"/>
                    <a:pt x="11760" y="2267"/>
                    <a:pt x="11623" y="2992"/>
                  </a:cubicBezTo>
                  <a:cubicBezTo>
                    <a:pt x="11410" y="4117"/>
                    <a:pt x="10948" y="5266"/>
                    <a:pt x="10198" y="6528"/>
                  </a:cubicBezTo>
                  <a:cubicBezTo>
                    <a:pt x="9586" y="7566"/>
                    <a:pt x="8886" y="8740"/>
                    <a:pt x="7974" y="9603"/>
                  </a:cubicBezTo>
                  <a:cubicBezTo>
                    <a:pt x="7661" y="9915"/>
                    <a:pt x="7311" y="10177"/>
                    <a:pt x="6937" y="10402"/>
                  </a:cubicBezTo>
                  <a:cubicBezTo>
                    <a:pt x="6724" y="10527"/>
                    <a:pt x="6474" y="10602"/>
                    <a:pt x="6237" y="10602"/>
                  </a:cubicBezTo>
                  <a:cubicBezTo>
                    <a:pt x="6149" y="10590"/>
                    <a:pt x="6074" y="10577"/>
                    <a:pt x="6012" y="10540"/>
                  </a:cubicBezTo>
                  <a:lnTo>
                    <a:pt x="5987" y="10540"/>
                  </a:lnTo>
                  <a:cubicBezTo>
                    <a:pt x="5887" y="10540"/>
                    <a:pt x="5787" y="10540"/>
                    <a:pt x="5687" y="10527"/>
                  </a:cubicBezTo>
                  <a:cubicBezTo>
                    <a:pt x="4675" y="10415"/>
                    <a:pt x="4200" y="10003"/>
                    <a:pt x="3625" y="9240"/>
                  </a:cubicBezTo>
                  <a:cubicBezTo>
                    <a:pt x="3125" y="8590"/>
                    <a:pt x="2800" y="7828"/>
                    <a:pt x="2688" y="7016"/>
                  </a:cubicBezTo>
                  <a:lnTo>
                    <a:pt x="2613" y="6603"/>
                  </a:lnTo>
                  <a:cubicBezTo>
                    <a:pt x="2525" y="6141"/>
                    <a:pt x="2450" y="5666"/>
                    <a:pt x="2413" y="5204"/>
                  </a:cubicBezTo>
                  <a:cubicBezTo>
                    <a:pt x="2413" y="5179"/>
                    <a:pt x="2413" y="5116"/>
                    <a:pt x="2413" y="5029"/>
                  </a:cubicBezTo>
                  <a:cubicBezTo>
                    <a:pt x="2300" y="3267"/>
                    <a:pt x="2275" y="3204"/>
                    <a:pt x="2213" y="3204"/>
                  </a:cubicBezTo>
                  <a:lnTo>
                    <a:pt x="2213" y="3217"/>
                  </a:lnTo>
                  <a:lnTo>
                    <a:pt x="1950" y="3217"/>
                  </a:lnTo>
                  <a:cubicBezTo>
                    <a:pt x="1896" y="3219"/>
                    <a:pt x="1843" y="3221"/>
                    <a:pt x="1791" y="3221"/>
                  </a:cubicBezTo>
                  <a:cubicBezTo>
                    <a:pt x="1532" y="3221"/>
                    <a:pt x="1307" y="3177"/>
                    <a:pt x="1151" y="2917"/>
                  </a:cubicBezTo>
                  <a:cubicBezTo>
                    <a:pt x="1063" y="2779"/>
                    <a:pt x="1088" y="2605"/>
                    <a:pt x="1201" y="2492"/>
                  </a:cubicBezTo>
                  <a:lnTo>
                    <a:pt x="1138" y="2417"/>
                  </a:lnTo>
                  <a:lnTo>
                    <a:pt x="976" y="2567"/>
                  </a:lnTo>
                  <a:cubicBezTo>
                    <a:pt x="813" y="2729"/>
                    <a:pt x="601" y="2867"/>
                    <a:pt x="376" y="2942"/>
                  </a:cubicBezTo>
                  <a:cubicBezTo>
                    <a:pt x="353" y="2948"/>
                    <a:pt x="311" y="2956"/>
                    <a:pt x="268" y="2956"/>
                  </a:cubicBezTo>
                  <a:cubicBezTo>
                    <a:pt x="217" y="2956"/>
                    <a:pt x="165" y="2945"/>
                    <a:pt x="138" y="2904"/>
                  </a:cubicBezTo>
                  <a:cubicBezTo>
                    <a:pt x="126" y="2892"/>
                    <a:pt x="113" y="2867"/>
                    <a:pt x="126" y="2842"/>
                  </a:cubicBezTo>
                  <a:cubicBezTo>
                    <a:pt x="138" y="2817"/>
                    <a:pt x="163" y="2792"/>
                    <a:pt x="201" y="2779"/>
                  </a:cubicBezTo>
                  <a:lnTo>
                    <a:pt x="276" y="2742"/>
                  </a:lnTo>
                  <a:cubicBezTo>
                    <a:pt x="451" y="2667"/>
                    <a:pt x="613" y="2555"/>
                    <a:pt x="763" y="2417"/>
                  </a:cubicBezTo>
                  <a:cubicBezTo>
                    <a:pt x="838" y="2355"/>
                    <a:pt x="913" y="2267"/>
                    <a:pt x="976" y="2192"/>
                  </a:cubicBezTo>
                  <a:cubicBezTo>
                    <a:pt x="1188" y="1967"/>
                    <a:pt x="1375" y="1742"/>
                    <a:pt x="1713" y="1692"/>
                  </a:cubicBezTo>
                  <a:cubicBezTo>
                    <a:pt x="1777" y="1688"/>
                    <a:pt x="1841" y="1685"/>
                    <a:pt x="1905" y="1685"/>
                  </a:cubicBezTo>
                  <a:cubicBezTo>
                    <a:pt x="2016" y="1685"/>
                    <a:pt x="2127" y="1693"/>
                    <a:pt x="2238" y="1717"/>
                  </a:cubicBezTo>
                  <a:cubicBezTo>
                    <a:pt x="2388" y="1742"/>
                    <a:pt x="2538" y="1792"/>
                    <a:pt x="2675" y="1867"/>
                  </a:cubicBezTo>
                  <a:cubicBezTo>
                    <a:pt x="2763" y="1930"/>
                    <a:pt x="2838" y="2017"/>
                    <a:pt x="2875" y="2117"/>
                  </a:cubicBezTo>
                  <a:cubicBezTo>
                    <a:pt x="2900" y="2167"/>
                    <a:pt x="2925" y="2217"/>
                    <a:pt x="2950" y="2255"/>
                  </a:cubicBezTo>
                  <a:cubicBezTo>
                    <a:pt x="3025" y="2367"/>
                    <a:pt x="3113" y="2480"/>
                    <a:pt x="3200" y="2592"/>
                  </a:cubicBezTo>
                  <a:cubicBezTo>
                    <a:pt x="3250" y="2655"/>
                    <a:pt x="3300" y="2729"/>
                    <a:pt x="3350" y="2804"/>
                  </a:cubicBezTo>
                  <a:cubicBezTo>
                    <a:pt x="3600" y="3154"/>
                    <a:pt x="3862" y="3529"/>
                    <a:pt x="4125" y="3942"/>
                  </a:cubicBezTo>
                  <a:cubicBezTo>
                    <a:pt x="4662" y="4779"/>
                    <a:pt x="5149" y="5604"/>
                    <a:pt x="5549" y="6316"/>
                  </a:cubicBezTo>
                  <a:cubicBezTo>
                    <a:pt x="5687" y="6553"/>
                    <a:pt x="5824" y="6803"/>
                    <a:pt x="5962" y="7041"/>
                  </a:cubicBezTo>
                  <a:lnTo>
                    <a:pt x="6012" y="7141"/>
                  </a:lnTo>
                  <a:lnTo>
                    <a:pt x="6049" y="7028"/>
                  </a:lnTo>
                  <a:cubicBezTo>
                    <a:pt x="6224" y="6553"/>
                    <a:pt x="6424" y="6041"/>
                    <a:pt x="6674" y="5416"/>
                  </a:cubicBezTo>
                  <a:cubicBezTo>
                    <a:pt x="7174" y="4167"/>
                    <a:pt x="7761" y="2842"/>
                    <a:pt x="8549" y="1630"/>
                  </a:cubicBezTo>
                  <a:cubicBezTo>
                    <a:pt x="8824" y="1180"/>
                    <a:pt x="9161" y="780"/>
                    <a:pt x="9548" y="443"/>
                  </a:cubicBezTo>
                  <a:cubicBezTo>
                    <a:pt x="9808" y="229"/>
                    <a:pt x="10089" y="112"/>
                    <a:pt x="10364" y="112"/>
                  </a:cubicBezTo>
                  <a:close/>
                  <a:moveTo>
                    <a:pt x="10355" y="0"/>
                  </a:moveTo>
                  <a:cubicBezTo>
                    <a:pt x="10054" y="0"/>
                    <a:pt x="9753" y="122"/>
                    <a:pt x="9473" y="355"/>
                  </a:cubicBezTo>
                  <a:cubicBezTo>
                    <a:pt x="9073" y="718"/>
                    <a:pt x="8736" y="1117"/>
                    <a:pt x="8449" y="1567"/>
                  </a:cubicBezTo>
                  <a:cubicBezTo>
                    <a:pt x="7661" y="2779"/>
                    <a:pt x="7074" y="4117"/>
                    <a:pt x="6562" y="5366"/>
                  </a:cubicBezTo>
                  <a:cubicBezTo>
                    <a:pt x="6324" y="5954"/>
                    <a:pt x="6137" y="6441"/>
                    <a:pt x="5987" y="6891"/>
                  </a:cubicBezTo>
                  <a:cubicBezTo>
                    <a:pt x="5862" y="6678"/>
                    <a:pt x="5749" y="6478"/>
                    <a:pt x="5624" y="6266"/>
                  </a:cubicBezTo>
                  <a:cubicBezTo>
                    <a:pt x="5224" y="5554"/>
                    <a:pt x="4725" y="4716"/>
                    <a:pt x="4187" y="3892"/>
                  </a:cubicBezTo>
                  <a:cubicBezTo>
                    <a:pt x="3925" y="3479"/>
                    <a:pt x="3675" y="3104"/>
                    <a:pt x="3425" y="2754"/>
                  </a:cubicBezTo>
                  <a:cubicBezTo>
                    <a:pt x="3375" y="2680"/>
                    <a:pt x="3312" y="2605"/>
                    <a:pt x="3262" y="2530"/>
                  </a:cubicBezTo>
                  <a:cubicBezTo>
                    <a:pt x="3175" y="2417"/>
                    <a:pt x="3088" y="2317"/>
                    <a:pt x="3025" y="2205"/>
                  </a:cubicBezTo>
                  <a:cubicBezTo>
                    <a:pt x="3000" y="2167"/>
                    <a:pt x="2975" y="2117"/>
                    <a:pt x="2950" y="2080"/>
                  </a:cubicBezTo>
                  <a:cubicBezTo>
                    <a:pt x="2900" y="1955"/>
                    <a:pt x="2813" y="1855"/>
                    <a:pt x="2713" y="1780"/>
                  </a:cubicBezTo>
                  <a:cubicBezTo>
                    <a:pt x="2563" y="1705"/>
                    <a:pt x="2400" y="1642"/>
                    <a:pt x="2238" y="1630"/>
                  </a:cubicBezTo>
                  <a:cubicBezTo>
                    <a:pt x="2121" y="1596"/>
                    <a:pt x="1993" y="1585"/>
                    <a:pt x="1866" y="1585"/>
                  </a:cubicBezTo>
                  <a:cubicBezTo>
                    <a:pt x="1802" y="1585"/>
                    <a:pt x="1738" y="1588"/>
                    <a:pt x="1675" y="1592"/>
                  </a:cubicBezTo>
                  <a:cubicBezTo>
                    <a:pt x="1313" y="1642"/>
                    <a:pt x="1101" y="1892"/>
                    <a:pt x="888" y="2130"/>
                  </a:cubicBezTo>
                  <a:cubicBezTo>
                    <a:pt x="826" y="2205"/>
                    <a:pt x="751" y="2280"/>
                    <a:pt x="676" y="2342"/>
                  </a:cubicBezTo>
                  <a:cubicBezTo>
                    <a:pt x="538" y="2480"/>
                    <a:pt x="388" y="2580"/>
                    <a:pt x="213" y="2655"/>
                  </a:cubicBezTo>
                  <a:lnTo>
                    <a:pt x="138" y="2692"/>
                  </a:lnTo>
                  <a:cubicBezTo>
                    <a:pt x="76" y="2717"/>
                    <a:pt x="38" y="2754"/>
                    <a:pt x="13" y="2804"/>
                  </a:cubicBezTo>
                  <a:cubicBezTo>
                    <a:pt x="1" y="2854"/>
                    <a:pt x="1" y="2917"/>
                    <a:pt x="38" y="2967"/>
                  </a:cubicBezTo>
                  <a:cubicBezTo>
                    <a:pt x="82" y="3028"/>
                    <a:pt x="163" y="3059"/>
                    <a:pt x="258" y="3059"/>
                  </a:cubicBezTo>
                  <a:cubicBezTo>
                    <a:pt x="299" y="3059"/>
                    <a:pt x="343" y="3053"/>
                    <a:pt x="388" y="3042"/>
                  </a:cubicBezTo>
                  <a:cubicBezTo>
                    <a:pt x="613" y="2967"/>
                    <a:pt x="826" y="2842"/>
                    <a:pt x="1001" y="2667"/>
                  </a:cubicBezTo>
                  <a:lnTo>
                    <a:pt x="1001" y="2667"/>
                  </a:lnTo>
                  <a:cubicBezTo>
                    <a:pt x="976" y="2767"/>
                    <a:pt x="1001" y="2879"/>
                    <a:pt x="1063" y="2967"/>
                  </a:cubicBezTo>
                  <a:cubicBezTo>
                    <a:pt x="1236" y="3269"/>
                    <a:pt x="1521" y="3320"/>
                    <a:pt x="1813" y="3320"/>
                  </a:cubicBezTo>
                  <a:cubicBezTo>
                    <a:pt x="1859" y="3320"/>
                    <a:pt x="1905" y="3319"/>
                    <a:pt x="1950" y="3317"/>
                  </a:cubicBezTo>
                  <a:lnTo>
                    <a:pt x="2038" y="3317"/>
                  </a:lnTo>
                  <a:lnTo>
                    <a:pt x="2163" y="3304"/>
                  </a:lnTo>
                  <a:cubicBezTo>
                    <a:pt x="2200" y="3442"/>
                    <a:pt x="2238" y="4017"/>
                    <a:pt x="2313" y="5029"/>
                  </a:cubicBezTo>
                  <a:cubicBezTo>
                    <a:pt x="2325" y="5116"/>
                    <a:pt x="2325" y="5179"/>
                    <a:pt x="2325" y="5204"/>
                  </a:cubicBezTo>
                  <a:cubicBezTo>
                    <a:pt x="2363" y="5691"/>
                    <a:pt x="2438" y="6166"/>
                    <a:pt x="2513" y="6628"/>
                  </a:cubicBezTo>
                  <a:cubicBezTo>
                    <a:pt x="2538" y="6766"/>
                    <a:pt x="2563" y="6903"/>
                    <a:pt x="2588" y="7041"/>
                  </a:cubicBezTo>
                  <a:cubicBezTo>
                    <a:pt x="2713" y="7866"/>
                    <a:pt x="3038" y="8640"/>
                    <a:pt x="3537" y="9303"/>
                  </a:cubicBezTo>
                  <a:cubicBezTo>
                    <a:pt x="4112" y="10078"/>
                    <a:pt x="4637" y="10515"/>
                    <a:pt x="5674" y="10627"/>
                  </a:cubicBezTo>
                  <a:cubicBezTo>
                    <a:pt x="5774" y="10640"/>
                    <a:pt x="5874" y="10640"/>
                    <a:pt x="5974" y="10640"/>
                  </a:cubicBezTo>
                  <a:cubicBezTo>
                    <a:pt x="6049" y="10677"/>
                    <a:pt x="6137" y="10702"/>
                    <a:pt x="6224" y="10702"/>
                  </a:cubicBezTo>
                  <a:lnTo>
                    <a:pt x="6274" y="10702"/>
                  </a:lnTo>
                  <a:cubicBezTo>
                    <a:pt x="6524" y="10690"/>
                    <a:pt x="6762" y="10615"/>
                    <a:pt x="6974" y="10477"/>
                  </a:cubicBezTo>
                  <a:cubicBezTo>
                    <a:pt x="7361" y="10265"/>
                    <a:pt x="7724" y="9990"/>
                    <a:pt x="8036" y="9665"/>
                  </a:cubicBezTo>
                  <a:cubicBezTo>
                    <a:pt x="8961" y="8790"/>
                    <a:pt x="9661" y="7616"/>
                    <a:pt x="10273" y="6578"/>
                  </a:cubicBezTo>
                  <a:cubicBezTo>
                    <a:pt x="11023" y="5304"/>
                    <a:pt x="11498" y="4142"/>
                    <a:pt x="11710" y="3004"/>
                  </a:cubicBezTo>
                  <a:cubicBezTo>
                    <a:pt x="11860" y="2267"/>
                    <a:pt x="11848" y="1680"/>
                    <a:pt x="11685" y="1167"/>
                  </a:cubicBezTo>
                  <a:cubicBezTo>
                    <a:pt x="11498" y="605"/>
                    <a:pt x="11110" y="180"/>
                    <a:pt x="10661" y="43"/>
                  </a:cubicBezTo>
                  <a:cubicBezTo>
                    <a:pt x="10559" y="14"/>
                    <a:pt x="10457" y="0"/>
                    <a:pt x="1035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73"/>
            <p:cNvSpPr/>
            <p:nvPr/>
          </p:nvSpPr>
          <p:spPr>
            <a:xfrm>
              <a:off x="6606463" y="1343163"/>
              <a:ext cx="377691" cy="385614"/>
            </a:xfrm>
            <a:custGeom>
              <a:rect b="b" l="l" r="r" t="t"/>
              <a:pathLst>
                <a:path extrusionOk="0" h="5743" w="5625">
                  <a:moveTo>
                    <a:pt x="2386" y="1"/>
                  </a:moveTo>
                  <a:cubicBezTo>
                    <a:pt x="1820" y="1"/>
                    <a:pt x="1258" y="181"/>
                    <a:pt x="788" y="534"/>
                  </a:cubicBezTo>
                  <a:cubicBezTo>
                    <a:pt x="713" y="596"/>
                    <a:pt x="13" y="1283"/>
                    <a:pt x="1" y="1283"/>
                  </a:cubicBezTo>
                  <a:cubicBezTo>
                    <a:pt x="925" y="1633"/>
                    <a:pt x="1838" y="2033"/>
                    <a:pt x="2725" y="2458"/>
                  </a:cubicBezTo>
                  <a:cubicBezTo>
                    <a:pt x="2537" y="3433"/>
                    <a:pt x="2325" y="4482"/>
                    <a:pt x="1588" y="5145"/>
                  </a:cubicBezTo>
                  <a:cubicBezTo>
                    <a:pt x="1590" y="5143"/>
                    <a:pt x="1595" y="5142"/>
                    <a:pt x="1602" y="5142"/>
                  </a:cubicBezTo>
                  <a:cubicBezTo>
                    <a:pt x="1727" y="5142"/>
                    <a:pt x="2518" y="5446"/>
                    <a:pt x="2625" y="5470"/>
                  </a:cubicBezTo>
                  <a:cubicBezTo>
                    <a:pt x="3000" y="5557"/>
                    <a:pt x="3387" y="5632"/>
                    <a:pt x="3762" y="5670"/>
                  </a:cubicBezTo>
                  <a:cubicBezTo>
                    <a:pt x="4053" y="5705"/>
                    <a:pt x="4352" y="5742"/>
                    <a:pt x="4646" y="5742"/>
                  </a:cubicBezTo>
                  <a:cubicBezTo>
                    <a:pt x="4984" y="5742"/>
                    <a:pt x="5317" y="5693"/>
                    <a:pt x="5624" y="5532"/>
                  </a:cubicBezTo>
                  <a:cubicBezTo>
                    <a:pt x="5237" y="5220"/>
                    <a:pt x="5124" y="4682"/>
                    <a:pt x="5112" y="4195"/>
                  </a:cubicBezTo>
                  <a:cubicBezTo>
                    <a:pt x="5062" y="2845"/>
                    <a:pt x="5037" y="1146"/>
                    <a:pt x="3725" y="359"/>
                  </a:cubicBezTo>
                  <a:cubicBezTo>
                    <a:pt x="3306" y="118"/>
                    <a:pt x="2844" y="1"/>
                    <a:pt x="238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73"/>
            <p:cNvSpPr/>
            <p:nvPr/>
          </p:nvSpPr>
          <p:spPr>
            <a:xfrm>
              <a:off x="5728945" y="2045835"/>
              <a:ext cx="166855" cy="71644"/>
            </a:xfrm>
            <a:custGeom>
              <a:rect b="b" l="l" r="r" t="t"/>
              <a:pathLst>
                <a:path extrusionOk="0" h="1067" w="2485">
                  <a:moveTo>
                    <a:pt x="642" y="0"/>
                  </a:moveTo>
                  <a:cubicBezTo>
                    <a:pt x="0" y="0"/>
                    <a:pt x="441" y="513"/>
                    <a:pt x="848" y="741"/>
                  </a:cubicBezTo>
                  <a:cubicBezTo>
                    <a:pt x="1186" y="923"/>
                    <a:pt x="1564" y="1066"/>
                    <a:pt x="1938" y="1066"/>
                  </a:cubicBezTo>
                  <a:cubicBezTo>
                    <a:pt x="2076" y="1066"/>
                    <a:pt x="2213" y="1047"/>
                    <a:pt x="2347" y="1003"/>
                  </a:cubicBezTo>
                  <a:cubicBezTo>
                    <a:pt x="2397" y="991"/>
                    <a:pt x="2435" y="966"/>
                    <a:pt x="2460" y="928"/>
                  </a:cubicBezTo>
                  <a:cubicBezTo>
                    <a:pt x="2485" y="866"/>
                    <a:pt x="2485" y="791"/>
                    <a:pt x="2460" y="716"/>
                  </a:cubicBezTo>
                  <a:cubicBezTo>
                    <a:pt x="2422" y="666"/>
                    <a:pt x="2372" y="628"/>
                    <a:pt x="2322" y="591"/>
                  </a:cubicBezTo>
                  <a:cubicBezTo>
                    <a:pt x="1848" y="253"/>
                    <a:pt x="1310" y="53"/>
                    <a:pt x="735" y="3"/>
                  </a:cubicBezTo>
                  <a:cubicBezTo>
                    <a:pt x="702" y="1"/>
                    <a:pt x="671" y="0"/>
                    <a:pt x="6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73"/>
            <p:cNvSpPr/>
            <p:nvPr/>
          </p:nvSpPr>
          <p:spPr>
            <a:xfrm>
              <a:off x="5743045" y="2042545"/>
              <a:ext cx="156112" cy="78224"/>
            </a:xfrm>
            <a:custGeom>
              <a:rect b="b" l="l" r="r" t="t"/>
              <a:pathLst>
                <a:path extrusionOk="0" h="1165" w="2325">
                  <a:moveTo>
                    <a:pt x="513" y="102"/>
                  </a:moveTo>
                  <a:cubicBezTo>
                    <a:pt x="1075" y="152"/>
                    <a:pt x="1613" y="352"/>
                    <a:pt x="2075" y="677"/>
                  </a:cubicBezTo>
                  <a:cubicBezTo>
                    <a:pt x="2125" y="702"/>
                    <a:pt x="2162" y="740"/>
                    <a:pt x="2200" y="790"/>
                  </a:cubicBezTo>
                  <a:cubicBezTo>
                    <a:pt x="2225" y="840"/>
                    <a:pt x="2225" y="902"/>
                    <a:pt x="2200" y="952"/>
                  </a:cubicBezTo>
                  <a:cubicBezTo>
                    <a:pt x="2187" y="977"/>
                    <a:pt x="2150" y="990"/>
                    <a:pt x="2125" y="1002"/>
                  </a:cubicBezTo>
                  <a:cubicBezTo>
                    <a:pt x="2003" y="1044"/>
                    <a:pt x="1872" y="1065"/>
                    <a:pt x="1734" y="1065"/>
                  </a:cubicBezTo>
                  <a:cubicBezTo>
                    <a:pt x="1419" y="1065"/>
                    <a:pt x="1062" y="957"/>
                    <a:pt x="663" y="740"/>
                  </a:cubicBezTo>
                  <a:cubicBezTo>
                    <a:pt x="363" y="590"/>
                    <a:pt x="125" y="315"/>
                    <a:pt x="150" y="190"/>
                  </a:cubicBezTo>
                  <a:cubicBezTo>
                    <a:pt x="175" y="127"/>
                    <a:pt x="263" y="102"/>
                    <a:pt x="425" y="102"/>
                  </a:cubicBezTo>
                  <a:close/>
                  <a:moveTo>
                    <a:pt x="438" y="1"/>
                  </a:moveTo>
                  <a:cubicBezTo>
                    <a:pt x="222" y="1"/>
                    <a:pt x="97" y="52"/>
                    <a:pt x="63" y="165"/>
                  </a:cubicBezTo>
                  <a:cubicBezTo>
                    <a:pt x="0" y="377"/>
                    <a:pt x="338" y="690"/>
                    <a:pt x="613" y="827"/>
                  </a:cubicBezTo>
                  <a:cubicBezTo>
                    <a:pt x="950" y="1027"/>
                    <a:pt x="1325" y="1152"/>
                    <a:pt x="1725" y="1165"/>
                  </a:cubicBezTo>
                  <a:cubicBezTo>
                    <a:pt x="1862" y="1165"/>
                    <a:pt x="2012" y="1152"/>
                    <a:pt x="2150" y="1102"/>
                  </a:cubicBezTo>
                  <a:cubicBezTo>
                    <a:pt x="2212" y="1090"/>
                    <a:pt x="2250" y="1052"/>
                    <a:pt x="2287" y="1015"/>
                  </a:cubicBezTo>
                  <a:cubicBezTo>
                    <a:pt x="2325" y="927"/>
                    <a:pt x="2325" y="840"/>
                    <a:pt x="2287" y="752"/>
                  </a:cubicBezTo>
                  <a:cubicBezTo>
                    <a:pt x="2250" y="690"/>
                    <a:pt x="2200" y="640"/>
                    <a:pt x="2125" y="602"/>
                  </a:cubicBezTo>
                  <a:cubicBezTo>
                    <a:pt x="1650" y="265"/>
                    <a:pt x="1100" y="52"/>
                    <a:pt x="513" y="2"/>
                  </a:cubicBezTo>
                  <a:cubicBezTo>
                    <a:pt x="487" y="1"/>
                    <a:pt x="462" y="1"/>
                    <a:pt x="43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73"/>
            <p:cNvSpPr/>
            <p:nvPr/>
          </p:nvSpPr>
          <p:spPr>
            <a:xfrm>
              <a:off x="6649234" y="1642428"/>
              <a:ext cx="76478" cy="20211"/>
            </a:xfrm>
            <a:custGeom>
              <a:rect b="b" l="l" r="r" t="t"/>
              <a:pathLst>
                <a:path extrusionOk="0" h="301" w="1139">
                  <a:moveTo>
                    <a:pt x="51" y="0"/>
                  </a:moveTo>
                  <a:lnTo>
                    <a:pt x="1" y="88"/>
                  </a:lnTo>
                  <a:cubicBezTo>
                    <a:pt x="213" y="225"/>
                    <a:pt x="463" y="300"/>
                    <a:pt x="726" y="300"/>
                  </a:cubicBezTo>
                  <a:cubicBezTo>
                    <a:pt x="863" y="300"/>
                    <a:pt x="1001" y="275"/>
                    <a:pt x="1138" y="225"/>
                  </a:cubicBezTo>
                  <a:lnTo>
                    <a:pt x="1101" y="138"/>
                  </a:lnTo>
                  <a:cubicBezTo>
                    <a:pt x="978" y="177"/>
                    <a:pt x="850" y="197"/>
                    <a:pt x="723" y="197"/>
                  </a:cubicBezTo>
                  <a:cubicBezTo>
                    <a:pt x="488" y="197"/>
                    <a:pt x="254" y="130"/>
                    <a:pt x="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73"/>
            <p:cNvSpPr/>
            <p:nvPr/>
          </p:nvSpPr>
          <p:spPr>
            <a:xfrm>
              <a:off x="5679258" y="1714609"/>
              <a:ext cx="474178" cy="516076"/>
            </a:xfrm>
            <a:custGeom>
              <a:rect b="b" l="l" r="r" t="t"/>
              <a:pathLst>
                <a:path extrusionOk="0" h="7686" w="7062">
                  <a:moveTo>
                    <a:pt x="1" y="0"/>
                  </a:moveTo>
                  <a:lnTo>
                    <a:pt x="338" y="4574"/>
                  </a:lnTo>
                  <a:lnTo>
                    <a:pt x="7061" y="7686"/>
                  </a:lnTo>
                  <a:lnTo>
                    <a:pt x="6961" y="3162"/>
                  </a:lnTo>
                  <a:lnTo>
                    <a:pt x="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73"/>
            <p:cNvSpPr/>
            <p:nvPr/>
          </p:nvSpPr>
          <p:spPr>
            <a:xfrm>
              <a:off x="5738825" y="1960500"/>
              <a:ext cx="125950" cy="138325"/>
            </a:xfrm>
            <a:custGeom>
              <a:rect b="b" l="l" r="r" t="t"/>
              <a:pathLst>
                <a:path extrusionOk="0" h="1987" w="1876">
                  <a:moveTo>
                    <a:pt x="971" y="0"/>
                  </a:moveTo>
                  <a:cubicBezTo>
                    <a:pt x="855" y="0"/>
                    <a:pt x="743" y="33"/>
                    <a:pt x="651" y="112"/>
                  </a:cubicBezTo>
                  <a:cubicBezTo>
                    <a:pt x="551" y="212"/>
                    <a:pt x="476" y="350"/>
                    <a:pt x="451" y="487"/>
                  </a:cubicBezTo>
                  <a:cubicBezTo>
                    <a:pt x="400" y="651"/>
                    <a:pt x="357" y="824"/>
                    <a:pt x="322" y="991"/>
                  </a:cubicBezTo>
                  <a:lnTo>
                    <a:pt x="322" y="991"/>
                  </a:lnTo>
                  <a:cubicBezTo>
                    <a:pt x="363" y="750"/>
                    <a:pt x="357" y="501"/>
                    <a:pt x="313" y="262"/>
                  </a:cubicBezTo>
                  <a:cubicBezTo>
                    <a:pt x="288" y="200"/>
                    <a:pt x="238" y="125"/>
                    <a:pt x="176" y="125"/>
                  </a:cubicBezTo>
                  <a:cubicBezTo>
                    <a:pt x="113" y="137"/>
                    <a:pt x="88" y="200"/>
                    <a:pt x="76" y="262"/>
                  </a:cubicBezTo>
                  <a:cubicBezTo>
                    <a:pt x="1" y="662"/>
                    <a:pt x="26" y="1062"/>
                    <a:pt x="176" y="1437"/>
                  </a:cubicBezTo>
                  <a:lnTo>
                    <a:pt x="1688" y="1987"/>
                  </a:lnTo>
                  <a:cubicBezTo>
                    <a:pt x="1775" y="1812"/>
                    <a:pt x="1825" y="1637"/>
                    <a:pt x="1850" y="1449"/>
                  </a:cubicBezTo>
                  <a:cubicBezTo>
                    <a:pt x="1875" y="1024"/>
                    <a:pt x="1838" y="562"/>
                    <a:pt x="1551" y="250"/>
                  </a:cubicBezTo>
                  <a:cubicBezTo>
                    <a:pt x="1413" y="112"/>
                    <a:pt x="1186" y="0"/>
                    <a:pt x="9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73"/>
            <p:cNvSpPr/>
            <p:nvPr/>
          </p:nvSpPr>
          <p:spPr>
            <a:xfrm>
              <a:off x="5734652" y="1957271"/>
              <a:ext cx="133484" cy="138319"/>
            </a:xfrm>
            <a:custGeom>
              <a:rect b="b" l="l" r="r" t="t"/>
              <a:pathLst>
                <a:path extrusionOk="0" h="2060" w="1988">
                  <a:moveTo>
                    <a:pt x="1017" y="0"/>
                  </a:moveTo>
                  <a:cubicBezTo>
                    <a:pt x="891" y="0"/>
                    <a:pt x="767" y="36"/>
                    <a:pt x="663" y="123"/>
                  </a:cubicBezTo>
                  <a:cubicBezTo>
                    <a:pt x="550" y="235"/>
                    <a:pt x="488" y="373"/>
                    <a:pt x="450" y="523"/>
                  </a:cubicBezTo>
                  <a:cubicBezTo>
                    <a:pt x="450" y="448"/>
                    <a:pt x="438" y="373"/>
                    <a:pt x="413" y="298"/>
                  </a:cubicBezTo>
                  <a:cubicBezTo>
                    <a:pt x="375" y="185"/>
                    <a:pt x="313" y="123"/>
                    <a:pt x="238" y="123"/>
                  </a:cubicBezTo>
                  <a:cubicBezTo>
                    <a:pt x="175" y="135"/>
                    <a:pt x="113" y="160"/>
                    <a:pt x="75" y="298"/>
                  </a:cubicBezTo>
                  <a:cubicBezTo>
                    <a:pt x="0" y="698"/>
                    <a:pt x="38" y="1122"/>
                    <a:pt x="175" y="1510"/>
                  </a:cubicBezTo>
                  <a:lnTo>
                    <a:pt x="275" y="1472"/>
                  </a:lnTo>
                  <a:cubicBezTo>
                    <a:pt x="138" y="1097"/>
                    <a:pt x="100" y="710"/>
                    <a:pt x="175" y="323"/>
                  </a:cubicBezTo>
                  <a:cubicBezTo>
                    <a:pt x="175" y="298"/>
                    <a:pt x="213" y="223"/>
                    <a:pt x="238" y="223"/>
                  </a:cubicBezTo>
                  <a:cubicBezTo>
                    <a:pt x="275" y="223"/>
                    <a:pt x="300" y="273"/>
                    <a:pt x="313" y="323"/>
                  </a:cubicBezTo>
                  <a:cubicBezTo>
                    <a:pt x="375" y="585"/>
                    <a:pt x="363" y="872"/>
                    <a:pt x="300" y="1135"/>
                  </a:cubicBezTo>
                  <a:lnTo>
                    <a:pt x="400" y="1160"/>
                  </a:lnTo>
                  <a:cubicBezTo>
                    <a:pt x="450" y="960"/>
                    <a:pt x="500" y="748"/>
                    <a:pt x="563" y="548"/>
                  </a:cubicBezTo>
                  <a:cubicBezTo>
                    <a:pt x="588" y="423"/>
                    <a:pt x="650" y="298"/>
                    <a:pt x="738" y="198"/>
                  </a:cubicBezTo>
                  <a:cubicBezTo>
                    <a:pt x="822" y="126"/>
                    <a:pt x="923" y="97"/>
                    <a:pt x="1027" y="97"/>
                  </a:cubicBezTo>
                  <a:cubicBezTo>
                    <a:pt x="1232" y="97"/>
                    <a:pt x="1451" y="211"/>
                    <a:pt x="1575" y="335"/>
                  </a:cubicBezTo>
                  <a:cubicBezTo>
                    <a:pt x="1800" y="573"/>
                    <a:pt x="1887" y="960"/>
                    <a:pt x="1850" y="1485"/>
                  </a:cubicBezTo>
                  <a:cubicBezTo>
                    <a:pt x="1837" y="1672"/>
                    <a:pt x="1788" y="1835"/>
                    <a:pt x="1713" y="2010"/>
                  </a:cubicBezTo>
                  <a:lnTo>
                    <a:pt x="1788" y="2060"/>
                  </a:lnTo>
                  <a:cubicBezTo>
                    <a:pt x="1875" y="1885"/>
                    <a:pt x="1937" y="1697"/>
                    <a:pt x="1950" y="1497"/>
                  </a:cubicBezTo>
                  <a:cubicBezTo>
                    <a:pt x="1987" y="935"/>
                    <a:pt x="1887" y="535"/>
                    <a:pt x="1638" y="273"/>
                  </a:cubicBezTo>
                  <a:cubicBezTo>
                    <a:pt x="1499" y="126"/>
                    <a:pt x="1254" y="0"/>
                    <a:pt x="10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73"/>
            <p:cNvSpPr/>
            <p:nvPr/>
          </p:nvSpPr>
          <p:spPr>
            <a:xfrm>
              <a:off x="6089581" y="2297830"/>
              <a:ext cx="864358" cy="656141"/>
            </a:xfrm>
            <a:custGeom>
              <a:rect b="b" l="l" r="r" t="t"/>
              <a:pathLst>
                <a:path extrusionOk="0" h="9772" w="12873">
                  <a:moveTo>
                    <a:pt x="7999" y="1"/>
                  </a:moveTo>
                  <a:cubicBezTo>
                    <a:pt x="7644" y="1"/>
                    <a:pt x="7289" y="29"/>
                    <a:pt x="6936" y="87"/>
                  </a:cubicBezTo>
                  <a:cubicBezTo>
                    <a:pt x="4874" y="424"/>
                    <a:pt x="2900" y="1736"/>
                    <a:pt x="1675" y="3598"/>
                  </a:cubicBezTo>
                  <a:cubicBezTo>
                    <a:pt x="538" y="5323"/>
                    <a:pt x="1" y="7522"/>
                    <a:pt x="163" y="9772"/>
                  </a:cubicBezTo>
                  <a:lnTo>
                    <a:pt x="563" y="9747"/>
                  </a:lnTo>
                  <a:cubicBezTo>
                    <a:pt x="400" y="7585"/>
                    <a:pt x="913" y="5473"/>
                    <a:pt x="2013" y="3823"/>
                  </a:cubicBezTo>
                  <a:cubicBezTo>
                    <a:pt x="3175" y="2049"/>
                    <a:pt x="5037" y="799"/>
                    <a:pt x="6999" y="487"/>
                  </a:cubicBezTo>
                  <a:cubicBezTo>
                    <a:pt x="7331" y="432"/>
                    <a:pt x="7666" y="406"/>
                    <a:pt x="8001" y="406"/>
                  </a:cubicBezTo>
                  <a:cubicBezTo>
                    <a:pt x="9743" y="406"/>
                    <a:pt x="11461" y="1124"/>
                    <a:pt x="12572" y="2361"/>
                  </a:cubicBezTo>
                  <a:lnTo>
                    <a:pt x="12872" y="2099"/>
                  </a:lnTo>
                  <a:cubicBezTo>
                    <a:pt x="11686" y="776"/>
                    <a:pt x="9857" y="1"/>
                    <a:pt x="79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79" name="Google Shape;2479;p73"/>
          <p:cNvGrpSpPr/>
          <p:nvPr/>
        </p:nvGrpSpPr>
        <p:grpSpPr>
          <a:xfrm>
            <a:off x="10008520" y="1902951"/>
            <a:ext cx="1299121" cy="901220"/>
            <a:chOff x="5377172" y="1129776"/>
            <a:chExt cx="649561" cy="450610"/>
          </a:xfrm>
        </p:grpSpPr>
        <p:sp>
          <p:nvSpPr>
            <p:cNvPr id="2480" name="Google Shape;2480;p73"/>
            <p:cNvSpPr/>
            <p:nvPr/>
          </p:nvSpPr>
          <p:spPr>
            <a:xfrm>
              <a:off x="5377172" y="1129776"/>
              <a:ext cx="649561" cy="450610"/>
            </a:xfrm>
            <a:custGeom>
              <a:rect b="b" l="l" r="r" t="t"/>
              <a:pathLst>
                <a:path extrusionOk="0" h="6711" w="9674">
                  <a:moveTo>
                    <a:pt x="688" y="0"/>
                  </a:moveTo>
                  <a:cubicBezTo>
                    <a:pt x="313" y="0"/>
                    <a:pt x="1" y="312"/>
                    <a:pt x="1" y="687"/>
                  </a:cubicBezTo>
                  <a:lnTo>
                    <a:pt x="1" y="4986"/>
                  </a:lnTo>
                  <a:cubicBezTo>
                    <a:pt x="1" y="5361"/>
                    <a:pt x="313" y="5674"/>
                    <a:pt x="688" y="5674"/>
                  </a:cubicBezTo>
                  <a:lnTo>
                    <a:pt x="8499" y="5674"/>
                  </a:lnTo>
                  <a:lnTo>
                    <a:pt x="9673" y="6711"/>
                  </a:lnTo>
                  <a:lnTo>
                    <a:pt x="9673" y="687"/>
                  </a:lnTo>
                  <a:cubicBezTo>
                    <a:pt x="9673" y="312"/>
                    <a:pt x="9361" y="0"/>
                    <a:pt x="8986" y="0"/>
                  </a:cubicBezTo>
                  <a:close/>
                </a:path>
              </a:pathLst>
            </a:cu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73"/>
            <p:cNvSpPr/>
            <p:nvPr/>
          </p:nvSpPr>
          <p:spPr>
            <a:xfrm>
              <a:off x="5584678" y="1216191"/>
              <a:ext cx="245885" cy="225741"/>
            </a:xfrm>
            <a:custGeom>
              <a:rect b="b" l="l" r="r" t="t"/>
              <a:pathLst>
                <a:path extrusionOk="0" h="3362" w="3662">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82" name="Google Shape;2482;p73"/>
          <p:cNvGrpSpPr/>
          <p:nvPr/>
        </p:nvGrpSpPr>
        <p:grpSpPr>
          <a:xfrm>
            <a:off x="13814285" y="1356468"/>
            <a:ext cx="1242048" cy="787208"/>
            <a:chOff x="6996643" y="936734"/>
            <a:chExt cx="621024" cy="393604"/>
          </a:xfrm>
        </p:grpSpPr>
        <p:sp>
          <p:nvSpPr>
            <p:cNvPr id="2483" name="Google Shape;2483;p73"/>
            <p:cNvSpPr/>
            <p:nvPr/>
          </p:nvSpPr>
          <p:spPr>
            <a:xfrm>
              <a:off x="6996643" y="936734"/>
              <a:ext cx="621024" cy="393604"/>
            </a:xfrm>
            <a:custGeom>
              <a:rect b="b" l="l" r="r" t="t"/>
              <a:pathLst>
                <a:path extrusionOk="0" h="5862" w="9249">
                  <a:moveTo>
                    <a:pt x="625" y="1"/>
                  </a:moveTo>
                  <a:cubicBezTo>
                    <a:pt x="288" y="1"/>
                    <a:pt x="13" y="251"/>
                    <a:pt x="1" y="588"/>
                  </a:cubicBezTo>
                  <a:lnTo>
                    <a:pt x="1" y="5862"/>
                  </a:lnTo>
                  <a:lnTo>
                    <a:pt x="1088" y="4974"/>
                  </a:lnTo>
                  <a:lnTo>
                    <a:pt x="8623" y="4974"/>
                  </a:lnTo>
                  <a:cubicBezTo>
                    <a:pt x="8961" y="4974"/>
                    <a:pt x="9236" y="4712"/>
                    <a:pt x="9248" y="4387"/>
                  </a:cubicBezTo>
                  <a:lnTo>
                    <a:pt x="9248" y="588"/>
                  </a:lnTo>
                  <a:cubicBezTo>
                    <a:pt x="9236" y="251"/>
                    <a:pt x="8961" y="1"/>
                    <a:pt x="8623" y="1"/>
                  </a:cubicBezTo>
                  <a:close/>
                </a:path>
              </a:pathLst>
            </a:cu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73"/>
            <p:cNvSpPr/>
            <p:nvPr/>
          </p:nvSpPr>
          <p:spPr>
            <a:xfrm>
              <a:off x="7254278" y="1017241"/>
              <a:ext cx="121734" cy="168064"/>
            </a:xfrm>
            <a:custGeom>
              <a:rect b="b" l="l" r="r" t="t"/>
              <a:pathLst>
                <a:path extrusionOk="0" h="2503" w="1813">
                  <a:moveTo>
                    <a:pt x="1257" y="1"/>
                  </a:moveTo>
                  <a:cubicBezTo>
                    <a:pt x="986" y="1"/>
                    <a:pt x="740" y="112"/>
                    <a:pt x="550" y="314"/>
                  </a:cubicBezTo>
                  <a:cubicBezTo>
                    <a:pt x="387" y="476"/>
                    <a:pt x="287" y="701"/>
                    <a:pt x="237" y="939"/>
                  </a:cubicBezTo>
                  <a:lnTo>
                    <a:pt x="0" y="939"/>
                  </a:lnTo>
                  <a:lnTo>
                    <a:pt x="0" y="1126"/>
                  </a:lnTo>
                  <a:lnTo>
                    <a:pt x="212" y="1126"/>
                  </a:lnTo>
                  <a:cubicBezTo>
                    <a:pt x="212" y="1176"/>
                    <a:pt x="212" y="1226"/>
                    <a:pt x="212" y="1289"/>
                  </a:cubicBezTo>
                  <a:lnTo>
                    <a:pt x="212" y="1351"/>
                  </a:lnTo>
                  <a:lnTo>
                    <a:pt x="0" y="1351"/>
                  </a:lnTo>
                  <a:lnTo>
                    <a:pt x="0" y="1526"/>
                  </a:lnTo>
                  <a:lnTo>
                    <a:pt x="225" y="1526"/>
                  </a:lnTo>
                  <a:cubicBezTo>
                    <a:pt x="250" y="1764"/>
                    <a:pt x="350" y="1988"/>
                    <a:pt x="500" y="2176"/>
                  </a:cubicBezTo>
                  <a:cubicBezTo>
                    <a:pt x="679" y="2379"/>
                    <a:pt x="937" y="2502"/>
                    <a:pt x="1210" y="2502"/>
                  </a:cubicBezTo>
                  <a:cubicBezTo>
                    <a:pt x="1223" y="2502"/>
                    <a:pt x="1237" y="2501"/>
                    <a:pt x="1250" y="2501"/>
                  </a:cubicBezTo>
                  <a:cubicBezTo>
                    <a:pt x="1267" y="2502"/>
                    <a:pt x="1284" y="2502"/>
                    <a:pt x="1301" y="2502"/>
                  </a:cubicBezTo>
                  <a:cubicBezTo>
                    <a:pt x="1483" y="2502"/>
                    <a:pt x="1663" y="2442"/>
                    <a:pt x="1812" y="2351"/>
                  </a:cubicBezTo>
                  <a:lnTo>
                    <a:pt x="1762" y="2113"/>
                  </a:lnTo>
                  <a:cubicBezTo>
                    <a:pt x="1625" y="2188"/>
                    <a:pt x="1462" y="2226"/>
                    <a:pt x="1312" y="2238"/>
                  </a:cubicBezTo>
                  <a:cubicBezTo>
                    <a:pt x="1112" y="2238"/>
                    <a:pt x="925" y="2163"/>
                    <a:pt x="775" y="2013"/>
                  </a:cubicBezTo>
                  <a:cubicBezTo>
                    <a:pt x="662" y="1876"/>
                    <a:pt x="587" y="1714"/>
                    <a:pt x="575" y="1526"/>
                  </a:cubicBezTo>
                  <a:lnTo>
                    <a:pt x="1637" y="1526"/>
                  </a:lnTo>
                  <a:lnTo>
                    <a:pt x="1637" y="1339"/>
                  </a:lnTo>
                  <a:lnTo>
                    <a:pt x="550" y="1339"/>
                  </a:lnTo>
                  <a:lnTo>
                    <a:pt x="550" y="1276"/>
                  </a:lnTo>
                  <a:lnTo>
                    <a:pt x="550" y="1126"/>
                  </a:lnTo>
                  <a:lnTo>
                    <a:pt x="1625" y="1126"/>
                  </a:lnTo>
                  <a:lnTo>
                    <a:pt x="1625" y="939"/>
                  </a:lnTo>
                  <a:lnTo>
                    <a:pt x="587" y="939"/>
                  </a:lnTo>
                  <a:cubicBezTo>
                    <a:pt x="612" y="764"/>
                    <a:pt x="687" y="601"/>
                    <a:pt x="800" y="464"/>
                  </a:cubicBezTo>
                  <a:cubicBezTo>
                    <a:pt x="927" y="336"/>
                    <a:pt x="1087" y="263"/>
                    <a:pt x="1259" y="263"/>
                  </a:cubicBezTo>
                  <a:cubicBezTo>
                    <a:pt x="1273" y="263"/>
                    <a:pt x="1286" y="263"/>
                    <a:pt x="1300" y="264"/>
                  </a:cubicBezTo>
                  <a:cubicBezTo>
                    <a:pt x="1450" y="264"/>
                    <a:pt x="1587" y="289"/>
                    <a:pt x="1712" y="364"/>
                  </a:cubicBezTo>
                  <a:lnTo>
                    <a:pt x="1787" y="114"/>
                  </a:lnTo>
                  <a:cubicBezTo>
                    <a:pt x="1637" y="39"/>
                    <a:pt x="1475" y="1"/>
                    <a:pt x="1300" y="1"/>
                  </a:cubicBezTo>
                  <a:cubicBezTo>
                    <a:pt x="1285" y="1"/>
                    <a:pt x="1271" y="1"/>
                    <a:pt x="12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85" name="Google Shape;2485;p73"/>
          <p:cNvGrpSpPr/>
          <p:nvPr/>
        </p:nvGrpSpPr>
        <p:grpSpPr>
          <a:xfrm>
            <a:off x="15056350" y="2813354"/>
            <a:ext cx="1377950" cy="1032165"/>
            <a:chOff x="7379450" y="1742677"/>
            <a:chExt cx="688975" cy="516082"/>
          </a:xfrm>
        </p:grpSpPr>
        <p:sp>
          <p:nvSpPr>
            <p:cNvPr id="2486" name="Google Shape;2486;p73"/>
            <p:cNvSpPr/>
            <p:nvPr/>
          </p:nvSpPr>
          <p:spPr>
            <a:xfrm>
              <a:off x="7379450" y="1742677"/>
              <a:ext cx="688975" cy="516082"/>
            </a:xfrm>
            <a:custGeom>
              <a:rect b="b" l="l" r="r" t="t"/>
              <a:pathLst>
                <a:path extrusionOk="0" h="5925" w="10261">
                  <a:moveTo>
                    <a:pt x="814" y="1"/>
                  </a:moveTo>
                  <a:cubicBezTo>
                    <a:pt x="387" y="1"/>
                    <a:pt x="25" y="334"/>
                    <a:pt x="13" y="776"/>
                  </a:cubicBezTo>
                  <a:lnTo>
                    <a:pt x="1" y="5925"/>
                  </a:lnTo>
                  <a:lnTo>
                    <a:pt x="1463" y="4750"/>
                  </a:lnTo>
                  <a:lnTo>
                    <a:pt x="9423" y="4750"/>
                  </a:lnTo>
                  <a:cubicBezTo>
                    <a:pt x="9431" y="4750"/>
                    <a:pt x="9439" y="4750"/>
                    <a:pt x="9447" y="4750"/>
                  </a:cubicBezTo>
                  <a:cubicBezTo>
                    <a:pt x="9886" y="4750"/>
                    <a:pt x="10248" y="4417"/>
                    <a:pt x="10260" y="3975"/>
                  </a:cubicBezTo>
                  <a:lnTo>
                    <a:pt x="10260" y="776"/>
                  </a:lnTo>
                  <a:cubicBezTo>
                    <a:pt x="10248" y="334"/>
                    <a:pt x="9886" y="1"/>
                    <a:pt x="9447" y="1"/>
                  </a:cubicBezTo>
                  <a:cubicBezTo>
                    <a:pt x="9439" y="1"/>
                    <a:pt x="9431" y="1"/>
                    <a:pt x="9423" y="1"/>
                  </a:cubicBezTo>
                  <a:lnTo>
                    <a:pt x="838" y="1"/>
                  </a:lnTo>
                  <a:cubicBezTo>
                    <a:pt x="830" y="1"/>
                    <a:pt x="822" y="1"/>
                    <a:pt x="814" y="1"/>
                  </a:cubicBezTo>
                  <a:close/>
                </a:path>
              </a:pathLst>
            </a:cu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73"/>
            <p:cNvSpPr/>
            <p:nvPr/>
          </p:nvSpPr>
          <p:spPr>
            <a:xfrm>
              <a:off x="7547097" y="1862261"/>
              <a:ext cx="336531" cy="211507"/>
            </a:xfrm>
            <a:custGeom>
              <a:rect b="b" l="l" r="r" t="t"/>
              <a:pathLst>
                <a:path extrusionOk="0" h="3150" w="5012">
                  <a:moveTo>
                    <a:pt x="0" y="1"/>
                  </a:moveTo>
                  <a:lnTo>
                    <a:pt x="0" y="3150"/>
                  </a:lnTo>
                  <a:lnTo>
                    <a:pt x="5012" y="3150"/>
                  </a:lnTo>
                  <a:lnTo>
                    <a:pt x="501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73"/>
            <p:cNvSpPr/>
            <p:nvPr/>
          </p:nvSpPr>
          <p:spPr>
            <a:xfrm>
              <a:off x="7545419" y="1859776"/>
              <a:ext cx="339888" cy="112468"/>
            </a:xfrm>
            <a:custGeom>
              <a:rect b="b" l="l" r="r" t="t"/>
              <a:pathLst>
                <a:path extrusionOk="0" h="1675" w="5062">
                  <a:moveTo>
                    <a:pt x="50" y="0"/>
                  </a:moveTo>
                  <a:lnTo>
                    <a:pt x="0" y="75"/>
                  </a:lnTo>
                  <a:lnTo>
                    <a:pt x="2537" y="1675"/>
                  </a:lnTo>
                  <a:lnTo>
                    <a:pt x="2562" y="1650"/>
                  </a:lnTo>
                  <a:cubicBezTo>
                    <a:pt x="2737" y="1500"/>
                    <a:pt x="5037" y="100"/>
                    <a:pt x="5062" y="75"/>
                  </a:cubicBezTo>
                  <a:lnTo>
                    <a:pt x="4999" y="0"/>
                  </a:lnTo>
                  <a:cubicBezTo>
                    <a:pt x="4912" y="63"/>
                    <a:pt x="2837" y="1325"/>
                    <a:pt x="2525" y="1562"/>
                  </a:cubicBezTo>
                  <a:lnTo>
                    <a:pt x="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89" name="Google Shape;2489;p73"/>
          <p:cNvSpPr/>
          <p:nvPr/>
        </p:nvSpPr>
        <p:spPr>
          <a:xfrm>
            <a:off x="12050545" y="1205180"/>
            <a:ext cx="829106" cy="829106"/>
          </a:xfrm>
          <a:custGeom>
            <a:rect b="b" l="l" r="r" t="t"/>
            <a:pathLst>
              <a:path extrusionOk="0" h="6174" w="6174">
                <a:moveTo>
                  <a:pt x="2425" y="0"/>
                </a:moveTo>
                <a:lnTo>
                  <a:pt x="2362" y="1675"/>
                </a:lnTo>
                <a:lnTo>
                  <a:pt x="975" y="737"/>
                </a:lnTo>
                <a:lnTo>
                  <a:pt x="975" y="737"/>
                </a:lnTo>
                <a:lnTo>
                  <a:pt x="1762" y="2224"/>
                </a:lnTo>
                <a:lnTo>
                  <a:pt x="1762" y="2224"/>
                </a:lnTo>
                <a:lnTo>
                  <a:pt x="75" y="2112"/>
                </a:lnTo>
                <a:lnTo>
                  <a:pt x="75" y="2112"/>
                </a:lnTo>
                <a:lnTo>
                  <a:pt x="1513" y="2999"/>
                </a:lnTo>
                <a:lnTo>
                  <a:pt x="0" y="3737"/>
                </a:lnTo>
                <a:lnTo>
                  <a:pt x="1675" y="3799"/>
                </a:lnTo>
                <a:lnTo>
                  <a:pt x="738" y="5199"/>
                </a:lnTo>
                <a:lnTo>
                  <a:pt x="738" y="5199"/>
                </a:lnTo>
                <a:lnTo>
                  <a:pt x="2225" y="4411"/>
                </a:lnTo>
                <a:lnTo>
                  <a:pt x="2112" y="6086"/>
                </a:lnTo>
                <a:lnTo>
                  <a:pt x="3000" y="4661"/>
                </a:lnTo>
                <a:lnTo>
                  <a:pt x="3737" y="6173"/>
                </a:lnTo>
                <a:lnTo>
                  <a:pt x="3799" y="4486"/>
                </a:lnTo>
                <a:lnTo>
                  <a:pt x="5199" y="5424"/>
                </a:lnTo>
                <a:lnTo>
                  <a:pt x="4412" y="3936"/>
                </a:lnTo>
                <a:lnTo>
                  <a:pt x="6086" y="4061"/>
                </a:lnTo>
                <a:lnTo>
                  <a:pt x="4662" y="3162"/>
                </a:lnTo>
                <a:lnTo>
                  <a:pt x="6174" y="2424"/>
                </a:lnTo>
                <a:lnTo>
                  <a:pt x="4487" y="2362"/>
                </a:lnTo>
                <a:lnTo>
                  <a:pt x="5424" y="975"/>
                </a:lnTo>
                <a:lnTo>
                  <a:pt x="3937" y="1762"/>
                </a:lnTo>
                <a:lnTo>
                  <a:pt x="3937" y="1762"/>
                </a:lnTo>
                <a:lnTo>
                  <a:pt x="4062" y="75"/>
                </a:lnTo>
                <a:lnTo>
                  <a:pt x="3162" y="1500"/>
                </a:lnTo>
                <a:lnTo>
                  <a:pt x="24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73"/>
          <p:cNvSpPr/>
          <p:nvPr/>
        </p:nvSpPr>
        <p:spPr>
          <a:xfrm>
            <a:off x="15815849" y="4292857"/>
            <a:ext cx="1032138" cy="1032138"/>
          </a:xfrm>
          <a:custGeom>
            <a:rect b="b" l="l" r="r" t="t"/>
            <a:pathLst>
              <a:path extrusionOk="0" h="6174" w="6174">
                <a:moveTo>
                  <a:pt x="2425" y="0"/>
                </a:moveTo>
                <a:lnTo>
                  <a:pt x="2362" y="1675"/>
                </a:lnTo>
                <a:lnTo>
                  <a:pt x="975" y="737"/>
                </a:lnTo>
                <a:lnTo>
                  <a:pt x="975" y="737"/>
                </a:lnTo>
                <a:lnTo>
                  <a:pt x="1762" y="2224"/>
                </a:lnTo>
                <a:lnTo>
                  <a:pt x="1762" y="2224"/>
                </a:lnTo>
                <a:lnTo>
                  <a:pt x="75" y="2112"/>
                </a:lnTo>
                <a:lnTo>
                  <a:pt x="75" y="2112"/>
                </a:lnTo>
                <a:lnTo>
                  <a:pt x="1513" y="2999"/>
                </a:lnTo>
                <a:lnTo>
                  <a:pt x="0" y="3737"/>
                </a:lnTo>
                <a:lnTo>
                  <a:pt x="1675" y="3799"/>
                </a:lnTo>
                <a:lnTo>
                  <a:pt x="738" y="5199"/>
                </a:lnTo>
                <a:lnTo>
                  <a:pt x="738" y="5199"/>
                </a:lnTo>
                <a:lnTo>
                  <a:pt x="2225" y="4411"/>
                </a:lnTo>
                <a:lnTo>
                  <a:pt x="2112" y="6086"/>
                </a:lnTo>
                <a:lnTo>
                  <a:pt x="3000" y="4661"/>
                </a:lnTo>
                <a:lnTo>
                  <a:pt x="3737" y="6173"/>
                </a:lnTo>
                <a:lnTo>
                  <a:pt x="3799" y="4486"/>
                </a:lnTo>
                <a:lnTo>
                  <a:pt x="5199" y="5424"/>
                </a:lnTo>
                <a:lnTo>
                  <a:pt x="4412" y="3936"/>
                </a:lnTo>
                <a:lnTo>
                  <a:pt x="6086" y="4061"/>
                </a:lnTo>
                <a:lnTo>
                  <a:pt x="4662" y="3162"/>
                </a:lnTo>
                <a:lnTo>
                  <a:pt x="6174" y="2424"/>
                </a:lnTo>
                <a:lnTo>
                  <a:pt x="4487" y="2362"/>
                </a:lnTo>
                <a:lnTo>
                  <a:pt x="5424" y="975"/>
                </a:lnTo>
                <a:lnTo>
                  <a:pt x="3937" y="1762"/>
                </a:lnTo>
                <a:lnTo>
                  <a:pt x="3937" y="1762"/>
                </a:lnTo>
                <a:lnTo>
                  <a:pt x="4062" y="75"/>
                </a:lnTo>
                <a:lnTo>
                  <a:pt x="3162" y="1500"/>
                </a:lnTo>
                <a:lnTo>
                  <a:pt x="242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DM Sans"/>
                <a:ea typeface="DM Sans"/>
                <a:cs typeface="DM Sans"/>
                <a:sym typeface="DM Sans"/>
              </a:rPr>
              <a:t>%</a:t>
            </a:r>
            <a:endParaRPr sz="28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74"/>
          <p:cNvSpPr txBox="1"/>
          <p:nvPr>
            <p:ph idx="1" type="body"/>
          </p:nvPr>
        </p:nvSpPr>
        <p:spPr>
          <a:xfrm>
            <a:off x="1440000" y="2431500"/>
            <a:ext cx="15408000" cy="2860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Here’s an assortment of alternative resources whose style fits the one of this template:</a:t>
            </a:r>
            <a:endParaRPr/>
          </a:p>
          <a:p>
            <a:pPr indent="0" lvl="0" marL="0" rtl="0" algn="l">
              <a:spcBef>
                <a:spcPts val="2000"/>
              </a:spcBef>
              <a:spcAft>
                <a:spcPts val="0"/>
              </a:spcAft>
              <a:buNone/>
            </a:pPr>
            <a:r>
              <a:rPr lang="en" sz="4400">
                <a:latin typeface="Lexend ExtraBold"/>
                <a:ea typeface="Lexend ExtraBold"/>
                <a:cs typeface="Lexend ExtraBold"/>
                <a:sym typeface="Lexend ExtraBold"/>
              </a:rPr>
              <a:t>Vectors</a:t>
            </a:r>
            <a:endParaRPr/>
          </a:p>
          <a:p>
            <a:pPr indent="-635000" lvl="0" marL="914400" rtl="0" algn="l">
              <a:spcBef>
                <a:spcPts val="0"/>
              </a:spcBef>
              <a:spcAft>
                <a:spcPts val="0"/>
              </a:spcAft>
              <a:buSzPts val="2800"/>
              <a:buFont typeface="Open Sans"/>
              <a:buChar char="■"/>
            </a:pPr>
            <a:r>
              <a:rPr lang="en">
                <a:uFill>
                  <a:noFill/>
                </a:uFill>
                <a:hlinkClick r:id="rId3"/>
              </a:rPr>
              <a:t>Landing page online shopping theme</a:t>
            </a:r>
            <a:r>
              <a:rPr lang="en"/>
              <a:t> </a:t>
            </a:r>
            <a:endParaRPr/>
          </a:p>
          <a:p>
            <a:pPr indent="-635000" lvl="0" marL="914400" rtl="0" algn="l">
              <a:spcBef>
                <a:spcPts val="0"/>
              </a:spcBef>
              <a:spcAft>
                <a:spcPts val="0"/>
              </a:spcAft>
              <a:buSzPts val="2800"/>
              <a:buChar char="■"/>
            </a:pPr>
            <a:r>
              <a:rPr lang="en">
                <a:uFill>
                  <a:noFill/>
                </a:uFill>
                <a:hlinkClick r:id="rId4"/>
              </a:rPr>
              <a:t>Landing page online shopping design</a:t>
            </a:r>
            <a:r>
              <a:rPr lang="en"/>
              <a:t> </a:t>
            </a:r>
            <a:endParaRPr/>
          </a:p>
          <a:p>
            <a:pPr indent="-635000" lvl="0" marL="914400" rtl="0" algn="l">
              <a:spcBef>
                <a:spcPts val="0"/>
              </a:spcBef>
              <a:spcAft>
                <a:spcPts val="0"/>
              </a:spcAft>
              <a:buSzPts val="2800"/>
              <a:buChar char="■"/>
            </a:pPr>
            <a:r>
              <a:rPr lang="en">
                <a:uFill>
                  <a:noFill/>
                </a:uFill>
                <a:hlinkClick r:id="rId5"/>
              </a:rPr>
              <a:t>Flat design online shopping landing page template style</a:t>
            </a:r>
            <a:r>
              <a:rPr lang="en"/>
              <a:t> </a:t>
            </a:r>
            <a:endParaRPr/>
          </a:p>
        </p:txBody>
      </p:sp>
      <p:sp>
        <p:nvSpPr>
          <p:cNvPr id="2496" name="Google Shape;2496;p7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Alternative r</a:t>
            </a:r>
            <a:r>
              <a:rPr lang="en"/>
              <a:t>esources</a:t>
            </a:r>
            <a:endParaRPr/>
          </a:p>
        </p:txBody>
      </p:sp>
      <p:grpSp>
        <p:nvGrpSpPr>
          <p:cNvPr id="2497" name="Google Shape;2497;p74"/>
          <p:cNvGrpSpPr/>
          <p:nvPr/>
        </p:nvGrpSpPr>
        <p:grpSpPr>
          <a:xfrm>
            <a:off x="1440005" y="5634471"/>
            <a:ext cx="4525704" cy="3410947"/>
            <a:chOff x="2136050" y="3145600"/>
            <a:chExt cx="1545875" cy="1165100"/>
          </a:xfrm>
        </p:grpSpPr>
        <p:sp>
          <p:nvSpPr>
            <p:cNvPr id="2498" name="Google Shape;2498;p74"/>
            <p:cNvSpPr/>
            <p:nvPr/>
          </p:nvSpPr>
          <p:spPr>
            <a:xfrm>
              <a:off x="2581250" y="3224100"/>
              <a:ext cx="266200" cy="265875"/>
            </a:xfrm>
            <a:custGeom>
              <a:rect b="b" l="l" r="r" t="t"/>
              <a:pathLst>
                <a:path extrusionOk="0" h="10635" w="10648">
                  <a:moveTo>
                    <a:pt x="5324" y="0"/>
                  </a:moveTo>
                  <a:cubicBezTo>
                    <a:pt x="2387" y="0"/>
                    <a:pt x="0" y="2375"/>
                    <a:pt x="0" y="5324"/>
                  </a:cubicBezTo>
                  <a:cubicBezTo>
                    <a:pt x="0" y="8261"/>
                    <a:pt x="2387" y="10635"/>
                    <a:pt x="5324" y="10635"/>
                  </a:cubicBezTo>
                  <a:cubicBezTo>
                    <a:pt x="8261" y="10635"/>
                    <a:pt x="10648" y="8261"/>
                    <a:pt x="10648" y="5324"/>
                  </a:cubicBezTo>
                  <a:cubicBezTo>
                    <a:pt x="10648" y="2375"/>
                    <a:pt x="8261" y="0"/>
                    <a:pt x="532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9" name="Google Shape;2499;p74"/>
            <p:cNvSpPr/>
            <p:nvPr/>
          </p:nvSpPr>
          <p:spPr>
            <a:xfrm>
              <a:off x="2784625" y="3395600"/>
              <a:ext cx="31275" cy="40650"/>
            </a:xfrm>
            <a:custGeom>
              <a:rect b="b" l="l" r="r" t="t"/>
              <a:pathLst>
                <a:path extrusionOk="0" h="1626" w="1251">
                  <a:moveTo>
                    <a:pt x="38" y="1"/>
                  </a:moveTo>
                  <a:lnTo>
                    <a:pt x="1" y="88"/>
                  </a:lnTo>
                  <a:cubicBezTo>
                    <a:pt x="251" y="176"/>
                    <a:pt x="301" y="501"/>
                    <a:pt x="313" y="638"/>
                  </a:cubicBezTo>
                  <a:cubicBezTo>
                    <a:pt x="326" y="688"/>
                    <a:pt x="326" y="726"/>
                    <a:pt x="326" y="776"/>
                  </a:cubicBezTo>
                  <a:cubicBezTo>
                    <a:pt x="326" y="976"/>
                    <a:pt x="376" y="1176"/>
                    <a:pt x="463" y="1351"/>
                  </a:cubicBezTo>
                  <a:cubicBezTo>
                    <a:pt x="588" y="1526"/>
                    <a:pt x="788" y="1626"/>
                    <a:pt x="1001" y="1626"/>
                  </a:cubicBezTo>
                  <a:cubicBezTo>
                    <a:pt x="1075" y="1626"/>
                    <a:pt x="1163" y="1601"/>
                    <a:pt x="1250" y="1563"/>
                  </a:cubicBezTo>
                  <a:lnTo>
                    <a:pt x="1200" y="1476"/>
                  </a:lnTo>
                  <a:cubicBezTo>
                    <a:pt x="1130" y="1505"/>
                    <a:pt x="1057" y="1519"/>
                    <a:pt x="985" y="1519"/>
                  </a:cubicBezTo>
                  <a:cubicBezTo>
                    <a:pt x="812" y="1519"/>
                    <a:pt x="644" y="1438"/>
                    <a:pt x="538" y="1288"/>
                  </a:cubicBezTo>
                  <a:cubicBezTo>
                    <a:pt x="463" y="1126"/>
                    <a:pt x="413" y="951"/>
                    <a:pt x="426" y="763"/>
                  </a:cubicBezTo>
                  <a:cubicBezTo>
                    <a:pt x="413" y="713"/>
                    <a:pt x="413" y="676"/>
                    <a:pt x="413" y="626"/>
                  </a:cubicBezTo>
                  <a:cubicBezTo>
                    <a:pt x="388" y="438"/>
                    <a:pt x="313" y="101"/>
                    <a:pt x="3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74"/>
            <p:cNvSpPr/>
            <p:nvPr/>
          </p:nvSpPr>
          <p:spPr>
            <a:xfrm>
              <a:off x="2800250" y="3417175"/>
              <a:ext cx="70625" cy="39700"/>
            </a:xfrm>
            <a:custGeom>
              <a:rect b="b" l="l" r="r" t="t"/>
              <a:pathLst>
                <a:path extrusionOk="0" h="1588" w="2825">
                  <a:moveTo>
                    <a:pt x="613" y="0"/>
                  </a:moveTo>
                  <a:lnTo>
                    <a:pt x="1" y="600"/>
                  </a:lnTo>
                  <a:lnTo>
                    <a:pt x="463" y="1337"/>
                  </a:lnTo>
                  <a:lnTo>
                    <a:pt x="2675" y="1587"/>
                  </a:lnTo>
                  <a:lnTo>
                    <a:pt x="2825" y="250"/>
                  </a:lnTo>
                  <a:lnTo>
                    <a:pt x="61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74"/>
            <p:cNvSpPr/>
            <p:nvPr/>
          </p:nvSpPr>
          <p:spPr>
            <a:xfrm>
              <a:off x="2625600" y="3196925"/>
              <a:ext cx="224050" cy="207450"/>
            </a:xfrm>
            <a:custGeom>
              <a:rect b="b" l="l" r="r" t="t"/>
              <a:pathLst>
                <a:path extrusionOk="0" h="8298" w="8962">
                  <a:moveTo>
                    <a:pt x="3350" y="0"/>
                  </a:moveTo>
                  <a:lnTo>
                    <a:pt x="3350" y="0"/>
                  </a:lnTo>
                  <a:cubicBezTo>
                    <a:pt x="2350" y="25"/>
                    <a:pt x="1513" y="213"/>
                    <a:pt x="863" y="1300"/>
                  </a:cubicBezTo>
                  <a:cubicBezTo>
                    <a:pt x="501" y="1950"/>
                    <a:pt x="213" y="2637"/>
                    <a:pt x="1" y="3349"/>
                  </a:cubicBezTo>
                  <a:cubicBezTo>
                    <a:pt x="588" y="3499"/>
                    <a:pt x="1201" y="3574"/>
                    <a:pt x="1800" y="3587"/>
                  </a:cubicBezTo>
                  <a:cubicBezTo>
                    <a:pt x="1725" y="3587"/>
                    <a:pt x="1738" y="7985"/>
                    <a:pt x="1738" y="8298"/>
                  </a:cubicBezTo>
                  <a:lnTo>
                    <a:pt x="7224" y="8298"/>
                  </a:lnTo>
                  <a:cubicBezTo>
                    <a:pt x="7224" y="7985"/>
                    <a:pt x="7237" y="3587"/>
                    <a:pt x="7162" y="3587"/>
                  </a:cubicBezTo>
                  <a:cubicBezTo>
                    <a:pt x="7761" y="3574"/>
                    <a:pt x="8361" y="3499"/>
                    <a:pt x="8961" y="3349"/>
                  </a:cubicBezTo>
                  <a:cubicBezTo>
                    <a:pt x="8736" y="2637"/>
                    <a:pt x="8449" y="1950"/>
                    <a:pt x="8099" y="1300"/>
                  </a:cubicBezTo>
                  <a:cubicBezTo>
                    <a:pt x="7449" y="200"/>
                    <a:pt x="6599" y="25"/>
                    <a:pt x="5612" y="0"/>
                  </a:cubicBezTo>
                  <a:lnTo>
                    <a:pt x="5612" y="0"/>
                  </a:lnTo>
                  <a:cubicBezTo>
                    <a:pt x="5624" y="88"/>
                    <a:pt x="5637" y="163"/>
                    <a:pt x="5637" y="238"/>
                  </a:cubicBezTo>
                  <a:cubicBezTo>
                    <a:pt x="5662" y="900"/>
                    <a:pt x="5137" y="1437"/>
                    <a:pt x="4475" y="1437"/>
                  </a:cubicBezTo>
                  <a:cubicBezTo>
                    <a:pt x="3825" y="1437"/>
                    <a:pt x="3300" y="900"/>
                    <a:pt x="3325" y="238"/>
                  </a:cubicBezTo>
                  <a:cubicBezTo>
                    <a:pt x="3325" y="163"/>
                    <a:pt x="3325" y="88"/>
                    <a:pt x="335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74"/>
            <p:cNvSpPr/>
            <p:nvPr/>
          </p:nvSpPr>
          <p:spPr>
            <a:xfrm>
              <a:off x="2668400" y="3250575"/>
              <a:ext cx="11900" cy="37600"/>
            </a:xfrm>
            <a:custGeom>
              <a:rect b="b" l="l" r="r" t="t"/>
              <a:pathLst>
                <a:path extrusionOk="0" h="1504" w="476">
                  <a:moveTo>
                    <a:pt x="425" y="0"/>
                  </a:moveTo>
                  <a:cubicBezTo>
                    <a:pt x="405" y="0"/>
                    <a:pt x="386" y="21"/>
                    <a:pt x="376" y="41"/>
                  </a:cubicBezTo>
                  <a:lnTo>
                    <a:pt x="13" y="1441"/>
                  </a:lnTo>
                  <a:cubicBezTo>
                    <a:pt x="1" y="1478"/>
                    <a:pt x="13" y="1503"/>
                    <a:pt x="51" y="1503"/>
                  </a:cubicBezTo>
                  <a:lnTo>
                    <a:pt x="63" y="1503"/>
                  </a:lnTo>
                  <a:cubicBezTo>
                    <a:pt x="76" y="1503"/>
                    <a:pt x="101" y="1491"/>
                    <a:pt x="113" y="1466"/>
                  </a:cubicBezTo>
                  <a:lnTo>
                    <a:pt x="476" y="66"/>
                  </a:lnTo>
                  <a:cubicBezTo>
                    <a:pt x="476" y="41"/>
                    <a:pt x="463" y="16"/>
                    <a:pt x="438" y="4"/>
                  </a:cubicBezTo>
                  <a:cubicBezTo>
                    <a:pt x="434" y="1"/>
                    <a:pt x="429" y="0"/>
                    <a:pt x="42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74"/>
            <p:cNvSpPr/>
            <p:nvPr/>
          </p:nvSpPr>
          <p:spPr>
            <a:xfrm>
              <a:off x="2790200" y="3253575"/>
              <a:ext cx="16325" cy="33975"/>
            </a:xfrm>
            <a:custGeom>
              <a:rect b="b" l="l" r="r" t="t"/>
              <a:pathLst>
                <a:path extrusionOk="0" h="1359" w="653">
                  <a:moveTo>
                    <a:pt x="65" y="1"/>
                  </a:moveTo>
                  <a:cubicBezTo>
                    <a:pt x="32" y="1"/>
                    <a:pt x="1" y="39"/>
                    <a:pt x="28" y="83"/>
                  </a:cubicBezTo>
                  <a:cubicBezTo>
                    <a:pt x="290" y="458"/>
                    <a:pt x="465" y="871"/>
                    <a:pt x="553" y="1321"/>
                  </a:cubicBezTo>
                  <a:cubicBezTo>
                    <a:pt x="565" y="1346"/>
                    <a:pt x="578" y="1358"/>
                    <a:pt x="603" y="1358"/>
                  </a:cubicBezTo>
                  <a:lnTo>
                    <a:pt x="615" y="1358"/>
                  </a:lnTo>
                  <a:cubicBezTo>
                    <a:pt x="640" y="1358"/>
                    <a:pt x="653" y="1321"/>
                    <a:pt x="653" y="1296"/>
                  </a:cubicBezTo>
                  <a:cubicBezTo>
                    <a:pt x="565" y="846"/>
                    <a:pt x="378" y="408"/>
                    <a:pt x="103" y="21"/>
                  </a:cubicBezTo>
                  <a:cubicBezTo>
                    <a:pt x="92" y="7"/>
                    <a:pt x="78" y="1"/>
                    <a:pt x="6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74"/>
            <p:cNvSpPr/>
            <p:nvPr/>
          </p:nvSpPr>
          <p:spPr>
            <a:xfrm>
              <a:off x="2581250" y="3245650"/>
              <a:ext cx="224025" cy="207475"/>
            </a:xfrm>
            <a:custGeom>
              <a:rect b="b" l="l" r="r" t="t"/>
              <a:pathLst>
                <a:path extrusionOk="0" h="8299" w="8961">
                  <a:moveTo>
                    <a:pt x="3350" y="1"/>
                  </a:moveTo>
                  <a:lnTo>
                    <a:pt x="3350" y="1"/>
                  </a:lnTo>
                  <a:cubicBezTo>
                    <a:pt x="2362" y="26"/>
                    <a:pt x="1513" y="213"/>
                    <a:pt x="863" y="1300"/>
                  </a:cubicBezTo>
                  <a:cubicBezTo>
                    <a:pt x="500" y="1950"/>
                    <a:pt x="213" y="2637"/>
                    <a:pt x="0" y="3362"/>
                  </a:cubicBezTo>
                  <a:cubicBezTo>
                    <a:pt x="588" y="3500"/>
                    <a:pt x="1188" y="3575"/>
                    <a:pt x="1800" y="3587"/>
                  </a:cubicBezTo>
                  <a:cubicBezTo>
                    <a:pt x="1725" y="3587"/>
                    <a:pt x="1737" y="7986"/>
                    <a:pt x="1737" y="8298"/>
                  </a:cubicBezTo>
                  <a:lnTo>
                    <a:pt x="7224" y="8298"/>
                  </a:lnTo>
                  <a:cubicBezTo>
                    <a:pt x="7224" y="7986"/>
                    <a:pt x="7249" y="3587"/>
                    <a:pt x="7161" y="3587"/>
                  </a:cubicBezTo>
                  <a:cubicBezTo>
                    <a:pt x="7773" y="3575"/>
                    <a:pt x="8373" y="3500"/>
                    <a:pt x="8961" y="3362"/>
                  </a:cubicBezTo>
                  <a:cubicBezTo>
                    <a:pt x="8748" y="2637"/>
                    <a:pt x="8461" y="1950"/>
                    <a:pt x="8098" y="1300"/>
                  </a:cubicBezTo>
                  <a:cubicBezTo>
                    <a:pt x="7448" y="213"/>
                    <a:pt x="6599" y="26"/>
                    <a:pt x="5611" y="1"/>
                  </a:cubicBezTo>
                  <a:lnTo>
                    <a:pt x="5611" y="1"/>
                  </a:lnTo>
                  <a:cubicBezTo>
                    <a:pt x="5624" y="88"/>
                    <a:pt x="5636" y="163"/>
                    <a:pt x="5636" y="238"/>
                  </a:cubicBezTo>
                  <a:cubicBezTo>
                    <a:pt x="5661" y="900"/>
                    <a:pt x="5137" y="1438"/>
                    <a:pt x="4487" y="1438"/>
                  </a:cubicBezTo>
                  <a:cubicBezTo>
                    <a:pt x="3824" y="1438"/>
                    <a:pt x="3300" y="900"/>
                    <a:pt x="3325" y="238"/>
                  </a:cubicBezTo>
                  <a:cubicBezTo>
                    <a:pt x="3325" y="163"/>
                    <a:pt x="3337" y="88"/>
                    <a:pt x="335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74"/>
            <p:cNvSpPr/>
            <p:nvPr/>
          </p:nvSpPr>
          <p:spPr>
            <a:xfrm>
              <a:off x="2624675" y="3299375"/>
              <a:ext cx="11900" cy="37650"/>
            </a:xfrm>
            <a:custGeom>
              <a:rect b="b" l="l" r="r" t="t"/>
              <a:pathLst>
                <a:path extrusionOk="0" h="1506" w="476">
                  <a:moveTo>
                    <a:pt x="425" y="1"/>
                  </a:moveTo>
                  <a:cubicBezTo>
                    <a:pt x="400" y="1"/>
                    <a:pt x="375" y="13"/>
                    <a:pt x="375" y="38"/>
                  </a:cubicBezTo>
                  <a:lnTo>
                    <a:pt x="0" y="1451"/>
                  </a:lnTo>
                  <a:cubicBezTo>
                    <a:pt x="0" y="1476"/>
                    <a:pt x="13" y="1501"/>
                    <a:pt x="38" y="1501"/>
                  </a:cubicBezTo>
                  <a:cubicBezTo>
                    <a:pt x="44" y="1504"/>
                    <a:pt x="50" y="1505"/>
                    <a:pt x="56" y="1505"/>
                  </a:cubicBezTo>
                  <a:cubicBezTo>
                    <a:pt x="75" y="1505"/>
                    <a:pt x="91" y="1491"/>
                    <a:pt x="100" y="1463"/>
                  </a:cubicBezTo>
                  <a:lnTo>
                    <a:pt x="463" y="63"/>
                  </a:lnTo>
                  <a:cubicBezTo>
                    <a:pt x="475" y="38"/>
                    <a:pt x="463" y="13"/>
                    <a:pt x="4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74"/>
            <p:cNvSpPr/>
            <p:nvPr/>
          </p:nvSpPr>
          <p:spPr>
            <a:xfrm>
              <a:off x="2746525" y="3302375"/>
              <a:ext cx="16250" cy="33900"/>
            </a:xfrm>
            <a:custGeom>
              <a:rect b="b" l="l" r="r" t="t"/>
              <a:pathLst>
                <a:path extrusionOk="0" h="1356" w="650">
                  <a:moveTo>
                    <a:pt x="49" y="1"/>
                  </a:moveTo>
                  <a:cubicBezTo>
                    <a:pt x="41" y="1"/>
                    <a:pt x="32" y="2"/>
                    <a:pt x="25" y="6"/>
                  </a:cubicBezTo>
                  <a:cubicBezTo>
                    <a:pt x="13" y="31"/>
                    <a:pt x="0" y="56"/>
                    <a:pt x="13" y="81"/>
                  </a:cubicBezTo>
                  <a:cubicBezTo>
                    <a:pt x="275" y="456"/>
                    <a:pt x="450" y="868"/>
                    <a:pt x="550" y="1318"/>
                  </a:cubicBezTo>
                  <a:cubicBezTo>
                    <a:pt x="550" y="1343"/>
                    <a:pt x="575" y="1356"/>
                    <a:pt x="600" y="1356"/>
                  </a:cubicBezTo>
                  <a:cubicBezTo>
                    <a:pt x="625" y="1356"/>
                    <a:pt x="650" y="1331"/>
                    <a:pt x="650" y="1293"/>
                  </a:cubicBezTo>
                  <a:cubicBezTo>
                    <a:pt x="550" y="843"/>
                    <a:pt x="363" y="406"/>
                    <a:pt x="100" y="18"/>
                  </a:cubicBezTo>
                  <a:cubicBezTo>
                    <a:pt x="91" y="10"/>
                    <a:pt x="70" y="1"/>
                    <a:pt x="4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7" name="Google Shape;2507;p74"/>
            <p:cNvSpPr/>
            <p:nvPr/>
          </p:nvSpPr>
          <p:spPr>
            <a:xfrm>
              <a:off x="3012075" y="3224725"/>
              <a:ext cx="266200" cy="265875"/>
            </a:xfrm>
            <a:custGeom>
              <a:rect b="b" l="l" r="r" t="t"/>
              <a:pathLst>
                <a:path extrusionOk="0" h="10635" w="10648">
                  <a:moveTo>
                    <a:pt x="5324" y="0"/>
                  </a:moveTo>
                  <a:cubicBezTo>
                    <a:pt x="2387" y="0"/>
                    <a:pt x="0" y="2375"/>
                    <a:pt x="0" y="5324"/>
                  </a:cubicBezTo>
                  <a:cubicBezTo>
                    <a:pt x="0" y="8261"/>
                    <a:pt x="2387" y="10635"/>
                    <a:pt x="5324" y="10635"/>
                  </a:cubicBezTo>
                  <a:cubicBezTo>
                    <a:pt x="8261" y="10635"/>
                    <a:pt x="10648" y="8261"/>
                    <a:pt x="10648" y="5324"/>
                  </a:cubicBezTo>
                  <a:cubicBezTo>
                    <a:pt x="10648" y="2375"/>
                    <a:pt x="8261" y="0"/>
                    <a:pt x="532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74"/>
            <p:cNvSpPr/>
            <p:nvPr/>
          </p:nvSpPr>
          <p:spPr>
            <a:xfrm>
              <a:off x="3111725" y="3145600"/>
              <a:ext cx="67825" cy="212300"/>
            </a:xfrm>
            <a:custGeom>
              <a:rect b="b" l="l" r="r" t="t"/>
              <a:pathLst>
                <a:path extrusionOk="0" h="8492" w="2713">
                  <a:moveTo>
                    <a:pt x="1982" y="1"/>
                  </a:moveTo>
                  <a:cubicBezTo>
                    <a:pt x="1787" y="1"/>
                    <a:pt x="1585" y="109"/>
                    <a:pt x="1463" y="266"/>
                  </a:cubicBezTo>
                  <a:cubicBezTo>
                    <a:pt x="1313" y="504"/>
                    <a:pt x="1226" y="791"/>
                    <a:pt x="1238" y="1078"/>
                  </a:cubicBezTo>
                  <a:cubicBezTo>
                    <a:pt x="1213" y="2066"/>
                    <a:pt x="1063" y="3028"/>
                    <a:pt x="626" y="3915"/>
                  </a:cubicBezTo>
                  <a:cubicBezTo>
                    <a:pt x="438" y="4228"/>
                    <a:pt x="288" y="4565"/>
                    <a:pt x="163" y="4902"/>
                  </a:cubicBezTo>
                  <a:cubicBezTo>
                    <a:pt x="1" y="5477"/>
                    <a:pt x="238" y="6065"/>
                    <a:pt x="451" y="6602"/>
                  </a:cubicBezTo>
                  <a:cubicBezTo>
                    <a:pt x="576" y="6902"/>
                    <a:pt x="663" y="7239"/>
                    <a:pt x="701" y="7577"/>
                  </a:cubicBezTo>
                  <a:cubicBezTo>
                    <a:pt x="713" y="7689"/>
                    <a:pt x="551" y="8339"/>
                    <a:pt x="588" y="8389"/>
                  </a:cubicBezTo>
                  <a:cubicBezTo>
                    <a:pt x="645" y="8461"/>
                    <a:pt x="711" y="8491"/>
                    <a:pt x="783" y="8491"/>
                  </a:cubicBezTo>
                  <a:cubicBezTo>
                    <a:pt x="1122" y="8491"/>
                    <a:pt x="1574" y="7806"/>
                    <a:pt x="1625" y="7589"/>
                  </a:cubicBezTo>
                  <a:cubicBezTo>
                    <a:pt x="1750" y="7077"/>
                    <a:pt x="1575" y="6564"/>
                    <a:pt x="1488" y="6052"/>
                  </a:cubicBezTo>
                  <a:cubicBezTo>
                    <a:pt x="1413" y="5565"/>
                    <a:pt x="1475" y="5065"/>
                    <a:pt x="1675" y="4615"/>
                  </a:cubicBezTo>
                  <a:cubicBezTo>
                    <a:pt x="1875" y="4140"/>
                    <a:pt x="2150" y="3703"/>
                    <a:pt x="2350" y="3215"/>
                  </a:cubicBezTo>
                  <a:cubicBezTo>
                    <a:pt x="2600" y="2615"/>
                    <a:pt x="2713" y="1966"/>
                    <a:pt x="2688" y="1316"/>
                  </a:cubicBezTo>
                  <a:cubicBezTo>
                    <a:pt x="2675" y="966"/>
                    <a:pt x="2550" y="266"/>
                    <a:pt x="2225" y="66"/>
                  </a:cubicBezTo>
                  <a:cubicBezTo>
                    <a:pt x="2150" y="21"/>
                    <a:pt x="2066" y="1"/>
                    <a:pt x="198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74"/>
            <p:cNvSpPr/>
            <p:nvPr/>
          </p:nvSpPr>
          <p:spPr>
            <a:xfrm>
              <a:off x="3065175" y="3207525"/>
              <a:ext cx="82425" cy="150175"/>
            </a:xfrm>
            <a:custGeom>
              <a:rect b="b" l="l" r="r" t="t"/>
              <a:pathLst>
                <a:path extrusionOk="0" h="6007" w="3297">
                  <a:moveTo>
                    <a:pt x="604" y="1"/>
                  </a:moveTo>
                  <a:cubicBezTo>
                    <a:pt x="599" y="1"/>
                    <a:pt x="594" y="1"/>
                    <a:pt x="588" y="1"/>
                  </a:cubicBezTo>
                  <a:cubicBezTo>
                    <a:pt x="76" y="38"/>
                    <a:pt x="1" y="826"/>
                    <a:pt x="1" y="1188"/>
                  </a:cubicBezTo>
                  <a:cubicBezTo>
                    <a:pt x="13" y="2050"/>
                    <a:pt x="163" y="2988"/>
                    <a:pt x="676" y="3687"/>
                  </a:cubicBezTo>
                  <a:cubicBezTo>
                    <a:pt x="1013" y="4137"/>
                    <a:pt x="1363" y="4587"/>
                    <a:pt x="1738" y="5012"/>
                  </a:cubicBezTo>
                  <a:cubicBezTo>
                    <a:pt x="1813" y="5100"/>
                    <a:pt x="1888" y="5175"/>
                    <a:pt x="1975" y="5262"/>
                  </a:cubicBezTo>
                  <a:cubicBezTo>
                    <a:pt x="2200" y="5500"/>
                    <a:pt x="2413" y="5949"/>
                    <a:pt x="2775" y="5999"/>
                  </a:cubicBezTo>
                  <a:cubicBezTo>
                    <a:pt x="2805" y="6004"/>
                    <a:pt x="2833" y="6006"/>
                    <a:pt x="2858" y="6006"/>
                  </a:cubicBezTo>
                  <a:cubicBezTo>
                    <a:pt x="3297" y="6006"/>
                    <a:pt x="3054" y="5323"/>
                    <a:pt x="2913" y="5087"/>
                  </a:cubicBezTo>
                  <a:cubicBezTo>
                    <a:pt x="2750" y="4862"/>
                    <a:pt x="2588" y="4650"/>
                    <a:pt x="2388" y="4450"/>
                  </a:cubicBezTo>
                  <a:cubicBezTo>
                    <a:pt x="1813" y="3787"/>
                    <a:pt x="1313" y="3013"/>
                    <a:pt x="1213" y="2138"/>
                  </a:cubicBezTo>
                  <a:cubicBezTo>
                    <a:pt x="1151" y="1638"/>
                    <a:pt x="1213" y="1126"/>
                    <a:pt x="1126" y="626"/>
                  </a:cubicBezTo>
                  <a:cubicBezTo>
                    <a:pt x="1076" y="331"/>
                    <a:pt x="895" y="1"/>
                    <a:pt x="6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74"/>
            <p:cNvSpPr/>
            <p:nvPr/>
          </p:nvSpPr>
          <p:spPr>
            <a:xfrm>
              <a:off x="3152650" y="3244175"/>
              <a:ext cx="73150" cy="100925"/>
            </a:xfrm>
            <a:custGeom>
              <a:rect b="b" l="l" r="r" t="t"/>
              <a:pathLst>
                <a:path extrusionOk="0" h="4037" w="2926">
                  <a:moveTo>
                    <a:pt x="2524" y="0"/>
                  </a:moveTo>
                  <a:cubicBezTo>
                    <a:pt x="2438" y="0"/>
                    <a:pt x="2350" y="28"/>
                    <a:pt x="2275" y="85"/>
                  </a:cubicBezTo>
                  <a:cubicBezTo>
                    <a:pt x="1950" y="285"/>
                    <a:pt x="1763" y="709"/>
                    <a:pt x="1550" y="1009"/>
                  </a:cubicBezTo>
                  <a:cubicBezTo>
                    <a:pt x="1301" y="1372"/>
                    <a:pt x="913" y="1447"/>
                    <a:pt x="613" y="1734"/>
                  </a:cubicBezTo>
                  <a:cubicBezTo>
                    <a:pt x="501" y="1847"/>
                    <a:pt x="413" y="1984"/>
                    <a:pt x="351" y="2122"/>
                  </a:cubicBezTo>
                  <a:cubicBezTo>
                    <a:pt x="301" y="2221"/>
                    <a:pt x="251" y="2321"/>
                    <a:pt x="213" y="2421"/>
                  </a:cubicBezTo>
                  <a:cubicBezTo>
                    <a:pt x="63" y="2846"/>
                    <a:pt x="1" y="3296"/>
                    <a:pt x="38" y="3746"/>
                  </a:cubicBezTo>
                  <a:cubicBezTo>
                    <a:pt x="38" y="3947"/>
                    <a:pt x="96" y="4037"/>
                    <a:pt x="175" y="4037"/>
                  </a:cubicBezTo>
                  <a:cubicBezTo>
                    <a:pt x="249" y="4037"/>
                    <a:pt x="342" y="3959"/>
                    <a:pt x="426" y="3821"/>
                  </a:cubicBezTo>
                  <a:cubicBezTo>
                    <a:pt x="738" y="3321"/>
                    <a:pt x="726" y="2696"/>
                    <a:pt x="1226" y="2321"/>
                  </a:cubicBezTo>
                  <a:cubicBezTo>
                    <a:pt x="1588" y="2059"/>
                    <a:pt x="1988" y="1872"/>
                    <a:pt x="2325" y="1572"/>
                  </a:cubicBezTo>
                  <a:cubicBezTo>
                    <a:pt x="2525" y="1409"/>
                    <a:pt x="2675" y="1209"/>
                    <a:pt x="2788" y="984"/>
                  </a:cubicBezTo>
                  <a:cubicBezTo>
                    <a:pt x="2900" y="759"/>
                    <a:pt x="2925" y="497"/>
                    <a:pt x="2863" y="247"/>
                  </a:cubicBezTo>
                  <a:cubicBezTo>
                    <a:pt x="2838" y="185"/>
                    <a:pt x="2813" y="135"/>
                    <a:pt x="2763" y="85"/>
                  </a:cubicBezTo>
                  <a:cubicBezTo>
                    <a:pt x="2694" y="28"/>
                    <a:pt x="2610" y="0"/>
                    <a:pt x="252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74"/>
            <p:cNvSpPr/>
            <p:nvPr/>
          </p:nvSpPr>
          <p:spPr>
            <a:xfrm>
              <a:off x="3080500" y="3345000"/>
              <a:ext cx="114050" cy="108425"/>
            </a:xfrm>
            <a:custGeom>
              <a:rect b="b" l="l" r="r" t="t"/>
              <a:pathLst>
                <a:path extrusionOk="0" h="4337" w="4562">
                  <a:moveTo>
                    <a:pt x="0" y="1"/>
                  </a:moveTo>
                  <a:lnTo>
                    <a:pt x="313" y="2587"/>
                  </a:lnTo>
                  <a:cubicBezTo>
                    <a:pt x="425" y="3587"/>
                    <a:pt x="1262" y="4337"/>
                    <a:pt x="2275" y="4337"/>
                  </a:cubicBezTo>
                  <a:lnTo>
                    <a:pt x="2337" y="4337"/>
                  </a:lnTo>
                  <a:cubicBezTo>
                    <a:pt x="3349" y="4337"/>
                    <a:pt x="4199" y="3562"/>
                    <a:pt x="4299" y="2550"/>
                  </a:cubicBezTo>
                  <a:lnTo>
                    <a:pt x="4561"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74"/>
            <p:cNvSpPr/>
            <p:nvPr/>
          </p:nvSpPr>
          <p:spPr>
            <a:xfrm>
              <a:off x="3068925" y="3324375"/>
              <a:ext cx="137175" cy="27525"/>
            </a:xfrm>
            <a:custGeom>
              <a:rect b="b" l="l" r="r" t="t"/>
              <a:pathLst>
                <a:path extrusionOk="0" h="1101" w="5487">
                  <a:moveTo>
                    <a:pt x="1" y="1"/>
                  </a:moveTo>
                  <a:lnTo>
                    <a:pt x="276" y="1100"/>
                  </a:lnTo>
                  <a:lnTo>
                    <a:pt x="5299" y="1100"/>
                  </a:lnTo>
                  <a:lnTo>
                    <a:pt x="548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74"/>
            <p:cNvSpPr/>
            <p:nvPr/>
          </p:nvSpPr>
          <p:spPr>
            <a:xfrm>
              <a:off x="2977700" y="3674275"/>
              <a:ext cx="505825" cy="411175"/>
            </a:xfrm>
            <a:custGeom>
              <a:rect b="b" l="l" r="r" t="t"/>
              <a:pathLst>
                <a:path extrusionOk="0" h="16447" w="20233">
                  <a:moveTo>
                    <a:pt x="1675" y="1"/>
                  </a:moveTo>
                  <a:cubicBezTo>
                    <a:pt x="751" y="1"/>
                    <a:pt x="1" y="751"/>
                    <a:pt x="1" y="1676"/>
                  </a:cubicBezTo>
                  <a:lnTo>
                    <a:pt x="1" y="14772"/>
                  </a:lnTo>
                  <a:cubicBezTo>
                    <a:pt x="1" y="15697"/>
                    <a:pt x="751" y="16447"/>
                    <a:pt x="1675" y="16447"/>
                  </a:cubicBezTo>
                  <a:lnTo>
                    <a:pt x="18558" y="16447"/>
                  </a:lnTo>
                  <a:cubicBezTo>
                    <a:pt x="19496" y="16447"/>
                    <a:pt x="20233" y="15697"/>
                    <a:pt x="20233" y="14772"/>
                  </a:cubicBezTo>
                  <a:lnTo>
                    <a:pt x="20233" y="1676"/>
                  </a:lnTo>
                  <a:cubicBezTo>
                    <a:pt x="20233" y="751"/>
                    <a:pt x="19496" y="1"/>
                    <a:pt x="185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74"/>
            <p:cNvSpPr/>
            <p:nvPr/>
          </p:nvSpPr>
          <p:spPr>
            <a:xfrm>
              <a:off x="2473150" y="3674275"/>
              <a:ext cx="505825" cy="411175"/>
            </a:xfrm>
            <a:custGeom>
              <a:rect b="b" l="l" r="r" t="t"/>
              <a:pathLst>
                <a:path extrusionOk="0" h="16447" w="20233">
                  <a:moveTo>
                    <a:pt x="1675" y="1"/>
                  </a:moveTo>
                  <a:cubicBezTo>
                    <a:pt x="750" y="1"/>
                    <a:pt x="1" y="751"/>
                    <a:pt x="1" y="1676"/>
                  </a:cubicBezTo>
                  <a:lnTo>
                    <a:pt x="1" y="14772"/>
                  </a:lnTo>
                  <a:cubicBezTo>
                    <a:pt x="1" y="15697"/>
                    <a:pt x="750" y="16447"/>
                    <a:pt x="1675" y="16447"/>
                  </a:cubicBezTo>
                  <a:lnTo>
                    <a:pt x="18558" y="16447"/>
                  </a:lnTo>
                  <a:cubicBezTo>
                    <a:pt x="19483" y="16447"/>
                    <a:pt x="20233" y="15697"/>
                    <a:pt x="20233" y="14772"/>
                  </a:cubicBezTo>
                  <a:lnTo>
                    <a:pt x="20233" y="1676"/>
                  </a:lnTo>
                  <a:cubicBezTo>
                    <a:pt x="20233" y="751"/>
                    <a:pt x="19483" y="1"/>
                    <a:pt x="185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74"/>
            <p:cNvSpPr/>
            <p:nvPr/>
          </p:nvSpPr>
          <p:spPr>
            <a:xfrm>
              <a:off x="2827750" y="3959200"/>
              <a:ext cx="655775" cy="126250"/>
            </a:xfrm>
            <a:custGeom>
              <a:rect b="b" l="l" r="r" t="t"/>
              <a:pathLst>
                <a:path extrusionOk="0" h="5050" w="26231">
                  <a:moveTo>
                    <a:pt x="38" y="1"/>
                  </a:moveTo>
                  <a:cubicBezTo>
                    <a:pt x="13" y="1"/>
                    <a:pt x="0" y="26"/>
                    <a:pt x="0" y="51"/>
                  </a:cubicBezTo>
                  <a:lnTo>
                    <a:pt x="0" y="5000"/>
                  </a:lnTo>
                  <a:cubicBezTo>
                    <a:pt x="0" y="5025"/>
                    <a:pt x="13" y="5050"/>
                    <a:pt x="38" y="5050"/>
                  </a:cubicBezTo>
                  <a:lnTo>
                    <a:pt x="26181" y="5050"/>
                  </a:lnTo>
                  <a:cubicBezTo>
                    <a:pt x="26206" y="5050"/>
                    <a:pt x="26231" y="5025"/>
                    <a:pt x="26231" y="5000"/>
                  </a:cubicBezTo>
                  <a:lnTo>
                    <a:pt x="26231" y="51"/>
                  </a:lnTo>
                  <a:cubicBezTo>
                    <a:pt x="26231" y="26"/>
                    <a:pt x="26206" y="1"/>
                    <a:pt x="2618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74"/>
            <p:cNvSpPr/>
            <p:nvPr/>
          </p:nvSpPr>
          <p:spPr>
            <a:xfrm>
              <a:off x="2473150" y="3959200"/>
              <a:ext cx="505825" cy="126250"/>
            </a:xfrm>
            <a:custGeom>
              <a:rect b="b" l="l" r="r" t="t"/>
              <a:pathLst>
                <a:path extrusionOk="0" h="5050" w="20233">
                  <a:moveTo>
                    <a:pt x="275" y="1"/>
                  </a:moveTo>
                  <a:cubicBezTo>
                    <a:pt x="126" y="1"/>
                    <a:pt x="1" y="126"/>
                    <a:pt x="1" y="276"/>
                  </a:cubicBezTo>
                  <a:lnTo>
                    <a:pt x="1" y="4775"/>
                  </a:lnTo>
                  <a:cubicBezTo>
                    <a:pt x="1" y="4925"/>
                    <a:pt x="126" y="5050"/>
                    <a:pt x="275" y="5050"/>
                  </a:cubicBezTo>
                  <a:lnTo>
                    <a:pt x="19958" y="5050"/>
                  </a:lnTo>
                  <a:cubicBezTo>
                    <a:pt x="20108" y="5050"/>
                    <a:pt x="20233" y="4925"/>
                    <a:pt x="20233" y="4775"/>
                  </a:cubicBezTo>
                  <a:lnTo>
                    <a:pt x="20233" y="276"/>
                  </a:lnTo>
                  <a:cubicBezTo>
                    <a:pt x="20233" y="126"/>
                    <a:pt x="20108" y="1"/>
                    <a:pt x="1995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74"/>
            <p:cNvSpPr/>
            <p:nvPr/>
          </p:nvSpPr>
          <p:spPr>
            <a:xfrm>
              <a:off x="3483500" y="3898600"/>
              <a:ext cx="116250" cy="339625"/>
            </a:xfrm>
            <a:custGeom>
              <a:rect b="b" l="l" r="r" t="t"/>
              <a:pathLst>
                <a:path extrusionOk="0" h="13585" w="4650">
                  <a:moveTo>
                    <a:pt x="1163" y="1"/>
                  </a:moveTo>
                  <a:cubicBezTo>
                    <a:pt x="526" y="1"/>
                    <a:pt x="1" y="513"/>
                    <a:pt x="1" y="1150"/>
                  </a:cubicBezTo>
                  <a:lnTo>
                    <a:pt x="1" y="13584"/>
                  </a:lnTo>
                  <a:lnTo>
                    <a:pt x="976" y="13584"/>
                  </a:lnTo>
                  <a:cubicBezTo>
                    <a:pt x="1101" y="11435"/>
                    <a:pt x="1401" y="9286"/>
                    <a:pt x="1875" y="7186"/>
                  </a:cubicBezTo>
                  <a:cubicBezTo>
                    <a:pt x="2425" y="4874"/>
                    <a:pt x="3275" y="2612"/>
                    <a:pt x="4650" y="675"/>
                  </a:cubicBezTo>
                  <a:cubicBezTo>
                    <a:pt x="4462" y="263"/>
                    <a:pt x="4050" y="1"/>
                    <a:pt x="360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74"/>
            <p:cNvSpPr/>
            <p:nvPr/>
          </p:nvSpPr>
          <p:spPr>
            <a:xfrm>
              <a:off x="2371300" y="3898600"/>
              <a:ext cx="110625" cy="340250"/>
            </a:xfrm>
            <a:custGeom>
              <a:rect b="b" l="l" r="r" t="t"/>
              <a:pathLst>
                <a:path extrusionOk="0" h="13610" w="4425">
                  <a:moveTo>
                    <a:pt x="813" y="1"/>
                  </a:moveTo>
                  <a:cubicBezTo>
                    <a:pt x="513" y="1"/>
                    <a:pt x="213" y="126"/>
                    <a:pt x="1" y="350"/>
                  </a:cubicBezTo>
                  <a:cubicBezTo>
                    <a:pt x="413" y="988"/>
                    <a:pt x="775" y="1663"/>
                    <a:pt x="1075" y="2375"/>
                  </a:cubicBezTo>
                  <a:cubicBezTo>
                    <a:pt x="1863" y="4212"/>
                    <a:pt x="2313" y="6174"/>
                    <a:pt x="2625" y="8136"/>
                  </a:cubicBezTo>
                  <a:cubicBezTo>
                    <a:pt x="2912" y="9948"/>
                    <a:pt x="3100" y="11772"/>
                    <a:pt x="3175" y="13609"/>
                  </a:cubicBezTo>
                  <a:lnTo>
                    <a:pt x="4424" y="13609"/>
                  </a:lnTo>
                  <a:lnTo>
                    <a:pt x="4424" y="1150"/>
                  </a:lnTo>
                  <a:cubicBezTo>
                    <a:pt x="4424" y="513"/>
                    <a:pt x="3900" y="1"/>
                    <a:pt x="326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74"/>
            <p:cNvSpPr/>
            <p:nvPr/>
          </p:nvSpPr>
          <p:spPr>
            <a:xfrm>
              <a:off x="3483200" y="3898600"/>
              <a:ext cx="119375" cy="63750"/>
            </a:xfrm>
            <a:custGeom>
              <a:rect b="b" l="l" r="r" t="t"/>
              <a:pathLst>
                <a:path extrusionOk="0" h="2550" w="4775">
                  <a:moveTo>
                    <a:pt x="1125" y="1"/>
                  </a:moveTo>
                  <a:cubicBezTo>
                    <a:pt x="500" y="13"/>
                    <a:pt x="0" y="525"/>
                    <a:pt x="13" y="1150"/>
                  </a:cubicBezTo>
                  <a:lnTo>
                    <a:pt x="13" y="2504"/>
                  </a:lnTo>
                  <a:lnTo>
                    <a:pt x="13" y="2504"/>
                  </a:lnTo>
                  <a:cubicBezTo>
                    <a:pt x="25" y="1900"/>
                    <a:pt x="516" y="1412"/>
                    <a:pt x="1125" y="1400"/>
                  </a:cubicBezTo>
                  <a:lnTo>
                    <a:pt x="3662" y="1400"/>
                  </a:lnTo>
                  <a:cubicBezTo>
                    <a:pt x="4271" y="1412"/>
                    <a:pt x="4750" y="1900"/>
                    <a:pt x="4762" y="2503"/>
                  </a:cubicBezTo>
                  <a:lnTo>
                    <a:pt x="4762" y="2503"/>
                  </a:lnTo>
                  <a:lnTo>
                    <a:pt x="4762" y="1150"/>
                  </a:lnTo>
                  <a:cubicBezTo>
                    <a:pt x="4774" y="525"/>
                    <a:pt x="4287" y="13"/>
                    <a:pt x="3662" y="1"/>
                  </a:cubicBezTo>
                  <a:close/>
                  <a:moveTo>
                    <a:pt x="13" y="2504"/>
                  </a:moveTo>
                  <a:lnTo>
                    <a:pt x="13" y="2504"/>
                  </a:lnTo>
                  <a:cubicBezTo>
                    <a:pt x="13" y="2519"/>
                    <a:pt x="13" y="2535"/>
                    <a:pt x="13" y="2550"/>
                  </a:cubicBezTo>
                  <a:lnTo>
                    <a:pt x="13" y="2504"/>
                  </a:lnTo>
                  <a:close/>
                  <a:moveTo>
                    <a:pt x="4762" y="2503"/>
                  </a:moveTo>
                  <a:lnTo>
                    <a:pt x="4762" y="2550"/>
                  </a:lnTo>
                  <a:cubicBezTo>
                    <a:pt x="4762" y="2534"/>
                    <a:pt x="4762" y="2518"/>
                    <a:pt x="4762" y="2503"/>
                  </a:cubicBezTo>
                  <a:close/>
                </a:path>
              </a:pathLst>
            </a:custGeom>
            <a:solidFill>
              <a:srgbClr val="87469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74"/>
            <p:cNvSpPr/>
            <p:nvPr/>
          </p:nvSpPr>
          <p:spPr>
            <a:xfrm>
              <a:off x="2357550" y="3898600"/>
              <a:ext cx="119375" cy="63750"/>
            </a:xfrm>
            <a:custGeom>
              <a:rect b="b" l="l" r="r" t="t"/>
              <a:pathLst>
                <a:path extrusionOk="0" h="2550" w="4775">
                  <a:moveTo>
                    <a:pt x="1113" y="1"/>
                  </a:moveTo>
                  <a:cubicBezTo>
                    <a:pt x="488" y="13"/>
                    <a:pt x="1" y="525"/>
                    <a:pt x="13" y="1150"/>
                  </a:cubicBezTo>
                  <a:lnTo>
                    <a:pt x="13" y="2503"/>
                  </a:lnTo>
                  <a:lnTo>
                    <a:pt x="13" y="2503"/>
                  </a:lnTo>
                  <a:cubicBezTo>
                    <a:pt x="25" y="1900"/>
                    <a:pt x="504" y="1412"/>
                    <a:pt x="1113" y="1400"/>
                  </a:cubicBezTo>
                  <a:lnTo>
                    <a:pt x="3662" y="1400"/>
                  </a:lnTo>
                  <a:cubicBezTo>
                    <a:pt x="4271" y="1412"/>
                    <a:pt x="4750" y="1900"/>
                    <a:pt x="4762" y="2503"/>
                  </a:cubicBezTo>
                  <a:lnTo>
                    <a:pt x="4762" y="2503"/>
                  </a:lnTo>
                  <a:lnTo>
                    <a:pt x="4762" y="1150"/>
                  </a:lnTo>
                  <a:cubicBezTo>
                    <a:pt x="4774" y="525"/>
                    <a:pt x="4287" y="13"/>
                    <a:pt x="3662" y="1"/>
                  </a:cubicBezTo>
                  <a:close/>
                  <a:moveTo>
                    <a:pt x="13" y="2503"/>
                  </a:moveTo>
                  <a:cubicBezTo>
                    <a:pt x="13" y="2518"/>
                    <a:pt x="13" y="2534"/>
                    <a:pt x="13" y="2550"/>
                  </a:cubicBezTo>
                  <a:lnTo>
                    <a:pt x="13" y="2503"/>
                  </a:lnTo>
                  <a:close/>
                  <a:moveTo>
                    <a:pt x="4762" y="2503"/>
                  </a:moveTo>
                  <a:lnTo>
                    <a:pt x="4762" y="2550"/>
                  </a:lnTo>
                  <a:cubicBezTo>
                    <a:pt x="4762" y="2534"/>
                    <a:pt x="4762" y="2518"/>
                    <a:pt x="4762" y="2503"/>
                  </a:cubicBezTo>
                  <a:close/>
                </a:path>
              </a:pathLst>
            </a:custGeom>
            <a:solidFill>
              <a:srgbClr val="87469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74"/>
            <p:cNvSpPr/>
            <p:nvPr/>
          </p:nvSpPr>
          <p:spPr>
            <a:xfrm>
              <a:off x="2976300" y="3754975"/>
              <a:ext cx="5325" cy="197375"/>
            </a:xfrm>
            <a:custGeom>
              <a:rect b="b" l="l" r="r" t="t"/>
              <a:pathLst>
                <a:path extrusionOk="0" h="7895" w="213">
                  <a:moveTo>
                    <a:pt x="107" y="0"/>
                  </a:moveTo>
                  <a:cubicBezTo>
                    <a:pt x="54" y="0"/>
                    <a:pt x="1" y="28"/>
                    <a:pt x="7" y="85"/>
                  </a:cubicBezTo>
                  <a:lnTo>
                    <a:pt x="7" y="7795"/>
                  </a:lnTo>
                  <a:cubicBezTo>
                    <a:pt x="7" y="7857"/>
                    <a:pt x="57" y="7895"/>
                    <a:pt x="107" y="7895"/>
                  </a:cubicBezTo>
                  <a:cubicBezTo>
                    <a:pt x="169" y="7895"/>
                    <a:pt x="207" y="7857"/>
                    <a:pt x="207" y="7795"/>
                  </a:cubicBezTo>
                  <a:lnTo>
                    <a:pt x="207" y="85"/>
                  </a:lnTo>
                  <a:cubicBezTo>
                    <a:pt x="213" y="28"/>
                    <a:pt x="160" y="0"/>
                    <a:pt x="1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74"/>
            <p:cNvSpPr/>
            <p:nvPr/>
          </p:nvSpPr>
          <p:spPr>
            <a:xfrm>
              <a:off x="2514825" y="3704600"/>
              <a:ext cx="123650" cy="85600"/>
            </a:xfrm>
            <a:custGeom>
              <a:rect b="b" l="l" r="r" t="t"/>
              <a:pathLst>
                <a:path extrusionOk="0" h="3424" w="4946">
                  <a:moveTo>
                    <a:pt x="2770" y="0"/>
                  </a:moveTo>
                  <a:cubicBezTo>
                    <a:pt x="2682" y="0"/>
                    <a:pt x="2582" y="38"/>
                    <a:pt x="2507" y="88"/>
                  </a:cubicBezTo>
                  <a:cubicBezTo>
                    <a:pt x="1983" y="400"/>
                    <a:pt x="1483" y="750"/>
                    <a:pt x="1020" y="1137"/>
                  </a:cubicBezTo>
                  <a:cubicBezTo>
                    <a:pt x="895" y="1237"/>
                    <a:pt x="770" y="1350"/>
                    <a:pt x="658" y="1462"/>
                  </a:cubicBezTo>
                  <a:cubicBezTo>
                    <a:pt x="358" y="1726"/>
                    <a:pt x="1" y="2416"/>
                    <a:pt x="580" y="2416"/>
                  </a:cubicBezTo>
                  <a:cubicBezTo>
                    <a:pt x="604" y="2416"/>
                    <a:pt x="630" y="2414"/>
                    <a:pt x="658" y="2412"/>
                  </a:cubicBezTo>
                  <a:cubicBezTo>
                    <a:pt x="920" y="2387"/>
                    <a:pt x="1245" y="2225"/>
                    <a:pt x="1495" y="2125"/>
                  </a:cubicBezTo>
                  <a:cubicBezTo>
                    <a:pt x="1603" y="2089"/>
                    <a:pt x="2303" y="1722"/>
                    <a:pt x="2420" y="1722"/>
                  </a:cubicBezTo>
                  <a:cubicBezTo>
                    <a:pt x="2425" y="1722"/>
                    <a:pt x="2430" y="1723"/>
                    <a:pt x="2432" y="1725"/>
                  </a:cubicBezTo>
                  <a:cubicBezTo>
                    <a:pt x="2995" y="2100"/>
                    <a:pt x="3395" y="2599"/>
                    <a:pt x="3895" y="3062"/>
                  </a:cubicBezTo>
                  <a:cubicBezTo>
                    <a:pt x="4020" y="3199"/>
                    <a:pt x="4182" y="3312"/>
                    <a:pt x="4357" y="3387"/>
                  </a:cubicBezTo>
                  <a:cubicBezTo>
                    <a:pt x="4419" y="3412"/>
                    <a:pt x="4475" y="3424"/>
                    <a:pt x="4525" y="3424"/>
                  </a:cubicBezTo>
                  <a:cubicBezTo>
                    <a:pt x="4870" y="3424"/>
                    <a:pt x="4946" y="2880"/>
                    <a:pt x="4869" y="2574"/>
                  </a:cubicBezTo>
                  <a:cubicBezTo>
                    <a:pt x="4769" y="2275"/>
                    <a:pt x="4607" y="2000"/>
                    <a:pt x="4407" y="1762"/>
                  </a:cubicBezTo>
                  <a:cubicBezTo>
                    <a:pt x="3957" y="1200"/>
                    <a:pt x="3582" y="612"/>
                    <a:pt x="3045" y="138"/>
                  </a:cubicBezTo>
                  <a:cubicBezTo>
                    <a:pt x="2970" y="63"/>
                    <a:pt x="2882" y="13"/>
                    <a:pt x="27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74"/>
            <p:cNvSpPr/>
            <p:nvPr/>
          </p:nvSpPr>
          <p:spPr>
            <a:xfrm>
              <a:off x="3337300" y="3860800"/>
              <a:ext cx="148100" cy="120300"/>
            </a:xfrm>
            <a:custGeom>
              <a:rect b="b" l="l" r="r" t="t"/>
              <a:pathLst>
                <a:path extrusionOk="0" h="4812" w="5924">
                  <a:moveTo>
                    <a:pt x="1475" y="0"/>
                  </a:moveTo>
                  <a:lnTo>
                    <a:pt x="0" y="2012"/>
                  </a:lnTo>
                  <a:lnTo>
                    <a:pt x="4187" y="4812"/>
                  </a:lnTo>
                  <a:lnTo>
                    <a:pt x="5924" y="2262"/>
                  </a:lnTo>
                  <a:lnTo>
                    <a:pt x="147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74"/>
            <p:cNvSpPr/>
            <p:nvPr/>
          </p:nvSpPr>
          <p:spPr>
            <a:xfrm>
              <a:off x="3262625" y="3911100"/>
              <a:ext cx="179350" cy="78450"/>
            </a:xfrm>
            <a:custGeom>
              <a:rect b="b" l="l" r="r" t="t"/>
              <a:pathLst>
                <a:path extrusionOk="0" h="3138" w="7174">
                  <a:moveTo>
                    <a:pt x="2987" y="0"/>
                  </a:moveTo>
                  <a:lnTo>
                    <a:pt x="1" y="388"/>
                  </a:lnTo>
                  <a:lnTo>
                    <a:pt x="3900" y="3137"/>
                  </a:lnTo>
                  <a:lnTo>
                    <a:pt x="7174" y="2800"/>
                  </a:lnTo>
                  <a:lnTo>
                    <a:pt x="298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74"/>
            <p:cNvSpPr/>
            <p:nvPr/>
          </p:nvSpPr>
          <p:spPr>
            <a:xfrm>
              <a:off x="3339475" y="3841125"/>
              <a:ext cx="155925" cy="135300"/>
            </a:xfrm>
            <a:custGeom>
              <a:rect b="b" l="l" r="r" t="t"/>
              <a:pathLst>
                <a:path extrusionOk="0" h="5412" w="6237">
                  <a:moveTo>
                    <a:pt x="1963" y="0"/>
                  </a:moveTo>
                  <a:lnTo>
                    <a:pt x="1" y="2662"/>
                  </a:lnTo>
                  <a:lnTo>
                    <a:pt x="4225" y="5411"/>
                  </a:lnTo>
                  <a:lnTo>
                    <a:pt x="6237" y="2662"/>
                  </a:lnTo>
                  <a:lnTo>
                    <a:pt x="196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74"/>
            <p:cNvSpPr/>
            <p:nvPr/>
          </p:nvSpPr>
          <p:spPr>
            <a:xfrm>
              <a:off x="3306050" y="3937825"/>
              <a:ext cx="58775" cy="28900"/>
            </a:xfrm>
            <a:custGeom>
              <a:rect b="b" l="l" r="r" t="t"/>
              <a:pathLst>
                <a:path extrusionOk="0" h="1156" w="2351">
                  <a:moveTo>
                    <a:pt x="1020" y="1"/>
                  </a:moveTo>
                  <a:cubicBezTo>
                    <a:pt x="1014" y="1"/>
                    <a:pt x="1008" y="2"/>
                    <a:pt x="1001" y="6"/>
                  </a:cubicBezTo>
                  <a:lnTo>
                    <a:pt x="126" y="106"/>
                  </a:lnTo>
                  <a:cubicBezTo>
                    <a:pt x="38" y="106"/>
                    <a:pt x="1" y="219"/>
                    <a:pt x="76" y="256"/>
                  </a:cubicBezTo>
                  <a:lnTo>
                    <a:pt x="1313" y="1143"/>
                  </a:lnTo>
                  <a:cubicBezTo>
                    <a:pt x="1338" y="1156"/>
                    <a:pt x="1363" y="1156"/>
                    <a:pt x="1388" y="1156"/>
                  </a:cubicBezTo>
                  <a:lnTo>
                    <a:pt x="2250" y="1006"/>
                  </a:lnTo>
                  <a:cubicBezTo>
                    <a:pt x="2325" y="993"/>
                    <a:pt x="2350" y="893"/>
                    <a:pt x="2288" y="843"/>
                  </a:cubicBezTo>
                  <a:lnTo>
                    <a:pt x="1063" y="19"/>
                  </a:lnTo>
                  <a:cubicBezTo>
                    <a:pt x="1045" y="10"/>
                    <a:pt x="1034" y="1"/>
                    <a:pt x="102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74"/>
            <p:cNvSpPr/>
            <p:nvPr/>
          </p:nvSpPr>
          <p:spPr>
            <a:xfrm>
              <a:off x="2589675" y="3736450"/>
              <a:ext cx="393375" cy="248150"/>
            </a:xfrm>
            <a:custGeom>
              <a:rect b="b" l="l" r="r" t="t"/>
              <a:pathLst>
                <a:path extrusionOk="0" h="9926" w="15735">
                  <a:moveTo>
                    <a:pt x="1363" y="1"/>
                  </a:moveTo>
                  <a:lnTo>
                    <a:pt x="1" y="1050"/>
                  </a:lnTo>
                  <a:cubicBezTo>
                    <a:pt x="788" y="3037"/>
                    <a:pt x="2613" y="6049"/>
                    <a:pt x="4112" y="7574"/>
                  </a:cubicBezTo>
                  <a:cubicBezTo>
                    <a:pt x="6292" y="9798"/>
                    <a:pt x="9726" y="9925"/>
                    <a:pt x="12540" y="9925"/>
                  </a:cubicBezTo>
                  <a:cubicBezTo>
                    <a:pt x="12904" y="9925"/>
                    <a:pt x="13258" y="9923"/>
                    <a:pt x="13597" y="9923"/>
                  </a:cubicBezTo>
                  <a:cubicBezTo>
                    <a:pt x="14360" y="9923"/>
                    <a:pt x="15072" y="9898"/>
                    <a:pt x="15734" y="9861"/>
                  </a:cubicBezTo>
                  <a:lnTo>
                    <a:pt x="15272" y="6199"/>
                  </a:lnTo>
                  <a:cubicBezTo>
                    <a:pt x="13802" y="6283"/>
                    <a:pt x="12518" y="6368"/>
                    <a:pt x="11377" y="6368"/>
                  </a:cubicBezTo>
                  <a:cubicBezTo>
                    <a:pt x="9287" y="6368"/>
                    <a:pt x="7677" y="6082"/>
                    <a:pt x="6287" y="4974"/>
                  </a:cubicBezTo>
                  <a:cubicBezTo>
                    <a:pt x="4987" y="3937"/>
                    <a:pt x="2438" y="1338"/>
                    <a:pt x="136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74"/>
            <p:cNvSpPr/>
            <p:nvPr/>
          </p:nvSpPr>
          <p:spPr>
            <a:xfrm>
              <a:off x="2791825" y="3643050"/>
              <a:ext cx="88750" cy="108200"/>
            </a:xfrm>
            <a:custGeom>
              <a:rect b="b" l="l" r="r" t="t"/>
              <a:pathLst>
                <a:path extrusionOk="0" h="4328" w="3550">
                  <a:moveTo>
                    <a:pt x="812" y="0"/>
                  </a:moveTo>
                  <a:cubicBezTo>
                    <a:pt x="775" y="0"/>
                    <a:pt x="725" y="13"/>
                    <a:pt x="688" y="25"/>
                  </a:cubicBezTo>
                  <a:cubicBezTo>
                    <a:pt x="0" y="375"/>
                    <a:pt x="1587" y="1562"/>
                    <a:pt x="1812" y="1712"/>
                  </a:cubicBezTo>
                  <a:cubicBezTo>
                    <a:pt x="1825" y="1712"/>
                    <a:pt x="638" y="3637"/>
                    <a:pt x="563" y="3824"/>
                  </a:cubicBezTo>
                  <a:cubicBezTo>
                    <a:pt x="488" y="4012"/>
                    <a:pt x="1187" y="4312"/>
                    <a:pt x="1337" y="4324"/>
                  </a:cubicBezTo>
                  <a:cubicBezTo>
                    <a:pt x="1362" y="4326"/>
                    <a:pt x="1386" y="4328"/>
                    <a:pt x="1410" y="4328"/>
                  </a:cubicBezTo>
                  <a:cubicBezTo>
                    <a:pt x="1893" y="4328"/>
                    <a:pt x="2330" y="3859"/>
                    <a:pt x="2699" y="3299"/>
                  </a:cubicBezTo>
                  <a:cubicBezTo>
                    <a:pt x="3012" y="2825"/>
                    <a:pt x="3274" y="2275"/>
                    <a:pt x="3474" y="1900"/>
                  </a:cubicBezTo>
                  <a:cubicBezTo>
                    <a:pt x="3549" y="1775"/>
                    <a:pt x="3524" y="1612"/>
                    <a:pt x="3412" y="1512"/>
                  </a:cubicBezTo>
                  <a:cubicBezTo>
                    <a:pt x="2912" y="1100"/>
                    <a:pt x="2387" y="700"/>
                    <a:pt x="1850" y="338"/>
                  </a:cubicBezTo>
                  <a:cubicBezTo>
                    <a:pt x="1550" y="125"/>
                    <a:pt x="1187" y="0"/>
                    <a:pt x="81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74"/>
            <p:cNvSpPr/>
            <p:nvPr/>
          </p:nvSpPr>
          <p:spPr>
            <a:xfrm>
              <a:off x="3109225" y="3863850"/>
              <a:ext cx="243100" cy="106550"/>
            </a:xfrm>
            <a:custGeom>
              <a:rect b="b" l="l" r="r" t="t"/>
              <a:pathLst>
                <a:path extrusionOk="0" h="4262" w="9724">
                  <a:moveTo>
                    <a:pt x="921" y="1"/>
                  </a:moveTo>
                  <a:cubicBezTo>
                    <a:pt x="856" y="1"/>
                    <a:pt x="791" y="9"/>
                    <a:pt x="726" y="28"/>
                  </a:cubicBezTo>
                  <a:cubicBezTo>
                    <a:pt x="551" y="91"/>
                    <a:pt x="401" y="216"/>
                    <a:pt x="301" y="378"/>
                  </a:cubicBezTo>
                  <a:cubicBezTo>
                    <a:pt x="1" y="853"/>
                    <a:pt x="113" y="1478"/>
                    <a:pt x="338" y="1990"/>
                  </a:cubicBezTo>
                  <a:cubicBezTo>
                    <a:pt x="1061" y="3626"/>
                    <a:pt x="2731" y="4262"/>
                    <a:pt x="4414" y="4262"/>
                  </a:cubicBezTo>
                  <a:cubicBezTo>
                    <a:pt x="5058" y="4262"/>
                    <a:pt x="5704" y="4168"/>
                    <a:pt x="6299" y="4002"/>
                  </a:cubicBezTo>
                  <a:cubicBezTo>
                    <a:pt x="7211" y="3752"/>
                    <a:pt x="8136" y="3415"/>
                    <a:pt x="9086" y="3402"/>
                  </a:cubicBezTo>
                  <a:cubicBezTo>
                    <a:pt x="9118" y="3405"/>
                    <a:pt x="9152" y="3407"/>
                    <a:pt x="9185" y="3407"/>
                  </a:cubicBezTo>
                  <a:cubicBezTo>
                    <a:pt x="9294" y="3407"/>
                    <a:pt x="9406" y="3391"/>
                    <a:pt x="9511" y="3353"/>
                  </a:cubicBezTo>
                  <a:cubicBezTo>
                    <a:pt x="9636" y="3290"/>
                    <a:pt x="9723" y="3153"/>
                    <a:pt x="9686" y="3003"/>
                  </a:cubicBezTo>
                  <a:cubicBezTo>
                    <a:pt x="9661" y="2953"/>
                    <a:pt x="9623" y="2903"/>
                    <a:pt x="9573" y="2865"/>
                  </a:cubicBezTo>
                  <a:cubicBezTo>
                    <a:pt x="9196" y="2535"/>
                    <a:pt x="8677" y="2440"/>
                    <a:pt x="8160" y="2440"/>
                  </a:cubicBezTo>
                  <a:cubicBezTo>
                    <a:pt x="7992" y="2440"/>
                    <a:pt x="7824" y="2450"/>
                    <a:pt x="7661" y="2465"/>
                  </a:cubicBezTo>
                  <a:cubicBezTo>
                    <a:pt x="7499" y="2478"/>
                    <a:pt x="7349" y="2490"/>
                    <a:pt x="7199" y="2490"/>
                  </a:cubicBezTo>
                  <a:cubicBezTo>
                    <a:pt x="7147" y="2492"/>
                    <a:pt x="7095" y="2493"/>
                    <a:pt x="7043" y="2493"/>
                  </a:cubicBezTo>
                  <a:cubicBezTo>
                    <a:pt x="5038" y="2493"/>
                    <a:pt x="3358" y="1327"/>
                    <a:pt x="1713" y="303"/>
                  </a:cubicBezTo>
                  <a:cubicBezTo>
                    <a:pt x="1471" y="152"/>
                    <a:pt x="1196" y="1"/>
                    <a:pt x="9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74"/>
            <p:cNvSpPr/>
            <p:nvPr/>
          </p:nvSpPr>
          <p:spPr>
            <a:xfrm>
              <a:off x="3109225" y="3862450"/>
              <a:ext cx="244350" cy="109275"/>
            </a:xfrm>
            <a:custGeom>
              <a:rect b="b" l="l" r="r" t="t"/>
              <a:pathLst>
                <a:path extrusionOk="0" h="4371" w="9774">
                  <a:moveTo>
                    <a:pt x="938" y="97"/>
                  </a:moveTo>
                  <a:cubicBezTo>
                    <a:pt x="1201" y="122"/>
                    <a:pt x="1463" y="222"/>
                    <a:pt x="1688" y="384"/>
                  </a:cubicBezTo>
                  <a:lnTo>
                    <a:pt x="2050" y="609"/>
                  </a:lnTo>
                  <a:cubicBezTo>
                    <a:pt x="3580" y="1580"/>
                    <a:pt x="5168" y="2586"/>
                    <a:pt x="7044" y="2586"/>
                  </a:cubicBezTo>
                  <a:cubicBezTo>
                    <a:pt x="7099" y="2586"/>
                    <a:pt x="7155" y="2586"/>
                    <a:pt x="7211" y="2584"/>
                  </a:cubicBezTo>
                  <a:cubicBezTo>
                    <a:pt x="7349" y="2584"/>
                    <a:pt x="7499" y="2571"/>
                    <a:pt x="7661" y="2559"/>
                  </a:cubicBezTo>
                  <a:cubicBezTo>
                    <a:pt x="7826" y="2546"/>
                    <a:pt x="7995" y="2537"/>
                    <a:pt x="8165" y="2537"/>
                  </a:cubicBezTo>
                  <a:cubicBezTo>
                    <a:pt x="8668" y="2537"/>
                    <a:pt x="9172" y="2619"/>
                    <a:pt x="9536" y="2946"/>
                  </a:cubicBezTo>
                  <a:cubicBezTo>
                    <a:pt x="9586" y="2984"/>
                    <a:pt x="9611" y="3021"/>
                    <a:pt x="9636" y="3071"/>
                  </a:cubicBezTo>
                  <a:cubicBezTo>
                    <a:pt x="9661" y="3184"/>
                    <a:pt x="9598" y="3309"/>
                    <a:pt x="9486" y="3346"/>
                  </a:cubicBezTo>
                  <a:cubicBezTo>
                    <a:pt x="9400" y="3384"/>
                    <a:pt x="9307" y="3401"/>
                    <a:pt x="9212" y="3401"/>
                  </a:cubicBezTo>
                  <a:cubicBezTo>
                    <a:pt x="9182" y="3401"/>
                    <a:pt x="9153" y="3399"/>
                    <a:pt x="9123" y="3396"/>
                  </a:cubicBezTo>
                  <a:lnTo>
                    <a:pt x="9086" y="3396"/>
                  </a:lnTo>
                  <a:cubicBezTo>
                    <a:pt x="8299" y="3409"/>
                    <a:pt x="7536" y="3633"/>
                    <a:pt x="6799" y="3858"/>
                  </a:cubicBezTo>
                  <a:cubicBezTo>
                    <a:pt x="6624" y="3908"/>
                    <a:pt x="6449" y="3958"/>
                    <a:pt x="6287" y="4008"/>
                  </a:cubicBezTo>
                  <a:cubicBezTo>
                    <a:pt x="5693" y="4174"/>
                    <a:pt x="5053" y="4266"/>
                    <a:pt x="4417" y="4266"/>
                  </a:cubicBezTo>
                  <a:cubicBezTo>
                    <a:pt x="2748" y="4266"/>
                    <a:pt x="1103" y="3632"/>
                    <a:pt x="388" y="2021"/>
                  </a:cubicBezTo>
                  <a:cubicBezTo>
                    <a:pt x="251" y="1746"/>
                    <a:pt x="1" y="1022"/>
                    <a:pt x="351" y="459"/>
                  </a:cubicBezTo>
                  <a:cubicBezTo>
                    <a:pt x="438" y="309"/>
                    <a:pt x="576" y="197"/>
                    <a:pt x="751" y="134"/>
                  </a:cubicBezTo>
                  <a:cubicBezTo>
                    <a:pt x="801" y="109"/>
                    <a:pt x="863" y="97"/>
                    <a:pt x="938" y="97"/>
                  </a:cubicBezTo>
                  <a:close/>
                  <a:moveTo>
                    <a:pt x="932" y="1"/>
                  </a:moveTo>
                  <a:cubicBezTo>
                    <a:pt x="859" y="1"/>
                    <a:pt x="786" y="11"/>
                    <a:pt x="713" y="34"/>
                  </a:cubicBezTo>
                  <a:cubicBezTo>
                    <a:pt x="526" y="109"/>
                    <a:pt x="363" y="234"/>
                    <a:pt x="263" y="409"/>
                  </a:cubicBezTo>
                  <a:cubicBezTo>
                    <a:pt x="1" y="834"/>
                    <a:pt x="13" y="1434"/>
                    <a:pt x="288" y="2071"/>
                  </a:cubicBezTo>
                  <a:cubicBezTo>
                    <a:pt x="1026" y="3721"/>
                    <a:pt x="2713" y="4371"/>
                    <a:pt x="4412" y="4371"/>
                  </a:cubicBezTo>
                  <a:cubicBezTo>
                    <a:pt x="5050" y="4371"/>
                    <a:pt x="5687" y="4283"/>
                    <a:pt x="6312" y="4108"/>
                  </a:cubicBezTo>
                  <a:cubicBezTo>
                    <a:pt x="6487" y="4058"/>
                    <a:pt x="6649" y="4008"/>
                    <a:pt x="6824" y="3958"/>
                  </a:cubicBezTo>
                  <a:cubicBezTo>
                    <a:pt x="7561" y="3733"/>
                    <a:pt x="8324" y="3508"/>
                    <a:pt x="9086" y="3508"/>
                  </a:cubicBezTo>
                  <a:lnTo>
                    <a:pt x="9123" y="3508"/>
                  </a:lnTo>
                  <a:cubicBezTo>
                    <a:pt x="9261" y="3508"/>
                    <a:pt x="9398" y="3496"/>
                    <a:pt x="9523" y="3446"/>
                  </a:cubicBezTo>
                  <a:cubicBezTo>
                    <a:pt x="9686" y="3384"/>
                    <a:pt x="9773" y="3209"/>
                    <a:pt x="9736" y="3046"/>
                  </a:cubicBezTo>
                  <a:cubicBezTo>
                    <a:pt x="9711" y="2984"/>
                    <a:pt x="9661" y="2921"/>
                    <a:pt x="9611" y="2884"/>
                  </a:cubicBezTo>
                  <a:cubicBezTo>
                    <a:pt x="9210" y="2539"/>
                    <a:pt x="8692" y="2444"/>
                    <a:pt x="8179" y="2444"/>
                  </a:cubicBezTo>
                  <a:cubicBezTo>
                    <a:pt x="8004" y="2444"/>
                    <a:pt x="7830" y="2455"/>
                    <a:pt x="7661" y="2471"/>
                  </a:cubicBezTo>
                  <a:cubicBezTo>
                    <a:pt x="7486" y="2484"/>
                    <a:pt x="7336" y="2496"/>
                    <a:pt x="7199" y="2496"/>
                  </a:cubicBezTo>
                  <a:cubicBezTo>
                    <a:pt x="7143" y="2498"/>
                    <a:pt x="7088" y="2499"/>
                    <a:pt x="7032" y="2499"/>
                  </a:cubicBezTo>
                  <a:cubicBezTo>
                    <a:pt x="5192" y="2499"/>
                    <a:pt x="3617" y="1505"/>
                    <a:pt x="2100" y="534"/>
                  </a:cubicBezTo>
                  <a:lnTo>
                    <a:pt x="1738" y="309"/>
                  </a:lnTo>
                  <a:cubicBezTo>
                    <a:pt x="1481" y="151"/>
                    <a:pt x="1208" y="1"/>
                    <a:pt x="93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74"/>
            <p:cNvSpPr/>
            <p:nvPr/>
          </p:nvSpPr>
          <p:spPr>
            <a:xfrm>
              <a:off x="3029250" y="3853500"/>
              <a:ext cx="124375" cy="103200"/>
            </a:xfrm>
            <a:custGeom>
              <a:rect b="b" l="l" r="r" t="t"/>
              <a:pathLst>
                <a:path extrusionOk="0" h="4128" w="4975">
                  <a:moveTo>
                    <a:pt x="1942" y="0"/>
                  </a:moveTo>
                  <a:cubicBezTo>
                    <a:pt x="1927" y="0"/>
                    <a:pt x="1913" y="2"/>
                    <a:pt x="1900" y="5"/>
                  </a:cubicBezTo>
                  <a:cubicBezTo>
                    <a:pt x="1388" y="142"/>
                    <a:pt x="900" y="367"/>
                    <a:pt x="463" y="642"/>
                  </a:cubicBezTo>
                  <a:cubicBezTo>
                    <a:pt x="1" y="1005"/>
                    <a:pt x="1613" y="3654"/>
                    <a:pt x="2250" y="4054"/>
                  </a:cubicBezTo>
                  <a:cubicBezTo>
                    <a:pt x="2353" y="4102"/>
                    <a:pt x="2468" y="4127"/>
                    <a:pt x="2583" y="4127"/>
                  </a:cubicBezTo>
                  <a:cubicBezTo>
                    <a:pt x="2705" y="4127"/>
                    <a:pt x="2828" y="4099"/>
                    <a:pt x="2937" y="4041"/>
                  </a:cubicBezTo>
                  <a:lnTo>
                    <a:pt x="2950" y="4029"/>
                  </a:lnTo>
                  <a:cubicBezTo>
                    <a:pt x="3662" y="3479"/>
                    <a:pt x="4400" y="2954"/>
                    <a:pt x="4974" y="2254"/>
                  </a:cubicBezTo>
                  <a:cubicBezTo>
                    <a:pt x="4899" y="2179"/>
                    <a:pt x="4824" y="2104"/>
                    <a:pt x="4749" y="2029"/>
                  </a:cubicBezTo>
                  <a:cubicBezTo>
                    <a:pt x="4373" y="1799"/>
                    <a:pt x="2452" y="0"/>
                    <a:pt x="19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74"/>
            <p:cNvSpPr/>
            <p:nvPr/>
          </p:nvSpPr>
          <p:spPr>
            <a:xfrm>
              <a:off x="3037075" y="3851950"/>
              <a:ext cx="118100" cy="106025"/>
            </a:xfrm>
            <a:custGeom>
              <a:rect b="b" l="l" r="r" t="t"/>
              <a:pathLst>
                <a:path extrusionOk="0" h="4241" w="4724">
                  <a:moveTo>
                    <a:pt x="1637" y="105"/>
                  </a:moveTo>
                  <a:cubicBezTo>
                    <a:pt x="1962" y="105"/>
                    <a:pt x="3049" y="1017"/>
                    <a:pt x="3712" y="1579"/>
                  </a:cubicBezTo>
                  <a:cubicBezTo>
                    <a:pt x="4037" y="1854"/>
                    <a:pt x="4299" y="2066"/>
                    <a:pt x="4411" y="2141"/>
                  </a:cubicBezTo>
                  <a:cubicBezTo>
                    <a:pt x="4474" y="2204"/>
                    <a:pt x="4536" y="2254"/>
                    <a:pt x="4586" y="2316"/>
                  </a:cubicBezTo>
                  <a:cubicBezTo>
                    <a:pt x="4099" y="2866"/>
                    <a:pt x="3549" y="3366"/>
                    <a:pt x="2949" y="3791"/>
                  </a:cubicBezTo>
                  <a:lnTo>
                    <a:pt x="2599" y="4053"/>
                  </a:lnTo>
                  <a:lnTo>
                    <a:pt x="2624" y="4103"/>
                  </a:lnTo>
                  <a:lnTo>
                    <a:pt x="2599" y="4066"/>
                  </a:lnTo>
                  <a:cubicBezTo>
                    <a:pt x="2468" y="4110"/>
                    <a:pt x="2346" y="4132"/>
                    <a:pt x="2239" y="4132"/>
                  </a:cubicBezTo>
                  <a:cubicBezTo>
                    <a:pt x="2131" y="4132"/>
                    <a:pt x="2037" y="4110"/>
                    <a:pt x="1962" y="4066"/>
                  </a:cubicBezTo>
                  <a:cubicBezTo>
                    <a:pt x="1412" y="3716"/>
                    <a:pt x="163" y="1717"/>
                    <a:pt x="113" y="967"/>
                  </a:cubicBezTo>
                  <a:cubicBezTo>
                    <a:pt x="113" y="854"/>
                    <a:pt x="138" y="779"/>
                    <a:pt x="175" y="742"/>
                  </a:cubicBezTo>
                  <a:cubicBezTo>
                    <a:pt x="612" y="454"/>
                    <a:pt x="1100" y="242"/>
                    <a:pt x="1600" y="105"/>
                  </a:cubicBezTo>
                  <a:close/>
                  <a:moveTo>
                    <a:pt x="1617" y="1"/>
                  </a:moveTo>
                  <a:cubicBezTo>
                    <a:pt x="1602" y="1"/>
                    <a:pt x="1588" y="2"/>
                    <a:pt x="1575" y="5"/>
                  </a:cubicBezTo>
                  <a:cubicBezTo>
                    <a:pt x="1062" y="154"/>
                    <a:pt x="562" y="367"/>
                    <a:pt x="113" y="667"/>
                  </a:cubicBezTo>
                  <a:cubicBezTo>
                    <a:pt x="38" y="742"/>
                    <a:pt x="0" y="854"/>
                    <a:pt x="13" y="979"/>
                  </a:cubicBezTo>
                  <a:cubicBezTo>
                    <a:pt x="63" y="1779"/>
                    <a:pt x="1325" y="3791"/>
                    <a:pt x="1912" y="4153"/>
                  </a:cubicBezTo>
                  <a:cubicBezTo>
                    <a:pt x="2012" y="4216"/>
                    <a:pt x="2125" y="4241"/>
                    <a:pt x="2237" y="4241"/>
                  </a:cubicBezTo>
                  <a:cubicBezTo>
                    <a:pt x="2374" y="4228"/>
                    <a:pt x="2512" y="4203"/>
                    <a:pt x="2637" y="4153"/>
                  </a:cubicBezTo>
                  <a:lnTo>
                    <a:pt x="2674" y="4128"/>
                  </a:lnTo>
                  <a:lnTo>
                    <a:pt x="3012" y="3866"/>
                  </a:lnTo>
                  <a:cubicBezTo>
                    <a:pt x="3599" y="3404"/>
                    <a:pt x="4212" y="2941"/>
                    <a:pt x="4699" y="2341"/>
                  </a:cubicBezTo>
                  <a:lnTo>
                    <a:pt x="4724" y="2316"/>
                  </a:lnTo>
                  <a:lnTo>
                    <a:pt x="4699" y="2279"/>
                  </a:lnTo>
                  <a:cubicBezTo>
                    <a:pt x="4624" y="2204"/>
                    <a:pt x="4549" y="2116"/>
                    <a:pt x="4461" y="2054"/>
                  </a:cubicBezTo>
                  <a:cubicBezTo>
                    <a:pt x="4349" y="1979"/>
                    <a:pt x="4087" y="1754"/>
                    <a:pt x="3774" y="1492"/>
                  </a:cubicBezTo>
                  <a:cubicBezTo>
                    <a:pt x="2805" y="666"/>
                    <a:pt x="1961" y="1"/>
                    <a:pt x="161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74"/>
            <p:cNvSpPr/>
            <p:nvPr/>
          </p:nvSpPr>
          <p:spPr>
            <a:xfrm>
              <a:off x="2713725" y="3712100"/>
              <a:ext cx="269950" cy="272750"/>
            </a:xfrm>
            <a:custGeom>
              <a:rect b="b" l="l" r="r" t="t"/>
              <a:pathLst>
                <a:path extrusionOk="0" h="10910" w="10798">
                  <a:moveTo>
                    <a:pt x="4211" y="0"/>
                  </a:moveTo>
                  <a:cubicBezTo>
                    <a:pt x="3174" y="1487"/>
                    <a:pt x="2274" y="3074"/>
                    <a:pt x="1537" y="4736"/>
                  </a:cubicBezTo>
                  <a:cubicBezTo>
                    <a:pt x="975" y="6011"/>
                    <a:pt x="0" y="8260"/>
                    <a:pt x="912" y="9547"/>
                  </a:cubicBezTo>
                  <a:cubicBezTo>
                    <a:pt x="1587" y="10497"/>
                    <a:pt x="2749" y="10797"/>
                    <a:pt x="6048" y="10885"/>
                  </a:cubicBezTo>
                  <a:cubicBezTo>
                    <a:pt x="6598" y="10910"/>
                    <a:pt x="7161" y="10910"/>
                    <a:pt x="7723" y="10910"/>
                  </a:cubicBezTo>
                  <a:cubicBezTo>
                    <a:pt x="8935" y="10910"/>
                    <a:pt x="10097" y="10872"/>
                    <a:pt x="10797" y="10835"/>
                  </a:cubicBezTo>
                  <a:lnTo>
                    <a:pt x="10547" y="6811"/>
                  </a:lnTo>
                  <a:cubicBezTo>
                    <a:pt x="9441" y="6869"/>
                    <a:pt x="8230" y="6964"/>
                    <a:pt x="7043" y="6964"/>
                  </a:cubicBezTo>
                  <a:cubicBezTo>
                    <a:pt x="6178" y="6964"/>
                    <a:pt x="5326" y="6913"/>
                    <a:pt x="4536" y="6761"/>
                  </a:cubicBezTo>
                  <a:cubicBezTo>
                    <a:pt x="4011" y="6661"/>
                    <a:pt x="5549" y="1362"/>
                    <a:pt x="5636" y="862"/>
                  </a:cubicBezTo>
                  <a:cubicBezTo>
                    <a:pt x="5124" y="775"/>
                    <a:pt x="4649" y="250"/>
                    <a:pt x="421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74"/>
            <p:cNvSpPr/>
            <p:nvPr/>
          </p:nvSpPr>
          <p:spPr>
            <a:xfrm>
              <a:off x="2885225" y="3831750"/>
              <a:ext cx="238400" cy="156350"/>
            </a:xfrm>
            <a:custGeom>
              <a:rect b="b" l="l" r="r" t="t"/>
              <a:pathLst>
                <a:path extrusionOk="0" h="6254" w="9536">
                  <a:moveTo>
                    <a:pt x="7149" y="0"/>
                  </a:moveTo>
                  <a:cubicBezTo>
                    <a:pt x="6652" y="139"/>
                    <a:pt x="6131" y="215"/>
                    <a:pt x="5611" y="215"/>
                  </a:cubicBezTo>
                  <a:cubicBezTo>
                    <a:pt x="5478" y="215"/>
                    <a:pt x="5345" y="210"/>
                    <a:pt x="5212" y="200"/>
                  </a:cubicBezTo>
                  <a:cubicBezTo>
                    <a:pt x="4883" y="174"/>
                    <a:pt x="4588" y="150"/>
                    <a:pt x="4317" y="150"/>
                  </a:cubicBezTo>
                  <a:cubicBezTo>
                    <a:pt x="3558" y="150"/>
                    <a:pt x="2997" y="337"/>
                    <a:pt x="2463" y="1175"/>
                  </a:cubicBezTo>
                  <a:cubicBezTo>
                    <a:pt x="2275" y="1462"/>
                    <a:pt x="2125" y="1775"/>
                    <a:pt x="2013" y="2100"/>
                  </a:cubicBezTo>
                  <a:cubicBezTo>
                    <a:pt x="1850" y="2612"/>
                    <a:pt x="1750" y="3137"/>
                    <a:pt x="1725" y="3674"/>
                  </a:cubicBezTo>
                  <a:cubicBezTo>
                    <a:pt x="1713" y="4112"/>
                    <a:pt x="1938" y="4637"/>
                    <a:pt x="1450" y="4886"/>
                  </a:cubicBezTo>
                  <a:cubicBezTo>
                    <a:pt x="1250" y="4974"/>
                    <a:pt x="1025" y="5036"/>
                    <a:pt x="813" y="5086"/>
                  </a:cubicBezTo>
                  <a:cubicBezTo>
                    <a:pt x="501" y="5186"/>
                    <a:pt x="226" y="5399"/>
                    <a:pt x="38" y="5674"/>
                  </a:cubicBezTo>
                  <a:cubicBezTo>
                    <a:pt x="13" y="5699"/>
                    <a:pt x="1" y="5736"/>
                    <a:pt x="1" y="5774"/>
                  </a:cubicBezTo>
                  <a:cubicBezTo>
                    <a:pt x="13" y="5824"/>
                    <a:pt x="63" y="5849"/>
                    <a:pt x="101" y="5874"/>
                  </a:cubicBezTo>
                  <a:cubicBezTo>
                    <a:pt x="813" y="6211"/>
                    <a:pt x="1778" y="6253"/>
                    <a:pt x="2654" y="6253"/>
                  </a:cubicBezTo>
                  <a:cubicBezTo>
                    <a:pt x="2946" y="6253"/>
                    <a:pt x="3228" y="6249"/>
                    <a:pt x="3487" y="6249"/>
                  </a:cubicBezTo>
                  <a:cubicBezTo>
                    <a:pt x="5449" y="6224"/>
                    <a:pt x="7799" y="5999"/>
                    <a:pt x="9273" y="4537"/>
                  </a:cubicBezTo>
                  <a:lnTo>
                    <a:pt x="9536" y="4274"/>
                  </a:lnTo>
                  <a:cubicBezTo>
                    <a:pt x="9448" y="4249"/>
                    <a:pt x="9361" y="4187"/>
                    <a:pt x="9298" y="4124"/>
                  </a:cubicBezTo>
                  <a:cubicBezTo>
                    <a:pt x="8211" y="2999"/>
                    <a:pt x="7611" y="1487"/>
                    <a:pt x="714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5" name="Google Shape;2535;p74"/>
            <p:cNvSpPr/>
            <p:nvPr/>
          </p:nvSpPr>
          <p:spPr>
            <a:xfrm>
              <a:off x="3129550" y="3655150"/>
              <a:ext cx="144975" cy="162950"/>
            </a:xfrm>
            <a:custGeom>
              <a:rect b="b" l="l" r="r" t="t"/>
              <a:pathLst>
                <a:path extrusionOk="0" h="6518" w="5799">
                  <a:moveTo>
                    <a:pt x="3977" y="1"/>
                  </a:moveTo>
                  <a:cubicBezTo>
                    <a:pt x="3518" y="1"/>
                    <a:pt x="3061" y="182"/>
                    <a:pt x="2699" y="491"/>
                  </a:cubicBezTo>
                  <a:cubicBezTo>
                    <a:pt x="2474" y="691"/>
                    <a:pt x="2337" y="978"/>
                    <a:pt x="2337" y="1278"/>
                  </a:cubicBezTo>
                  <a:lnTo>
                    <a:pt x="475" y="4765"/>
                  </a:lnTo>
                  <a:cubicBezTo>
                    <a:pt x="0" y="5644"/>
                    <a:pt x="776" y="6518"/>
                    <a:pt x="1512" y="6518"/>
                  </a:cubicBezTo>
                  <a:cubicBezTo>
                    <a:pt x="1822" y="6518"/>
                    <a:pt x="2125" y="6363"/>
                    <a:pt x="2325" y="5990"/>
                  </a:cubicBezTo>
                  <a:lnTo>
                    <a:pt x="3462" y="3878"/>
                  </a:lnTo>
                  <a:cubicBezTo>
                    <a:pt x="4386" y="3853"/>
                    <a:pt x="5274" y="3153"/>
                    <a:pt x="5561" y="2216"/>
                  </a:cubicBezTo>
                  <a:cubicBezTo>
                    <a:pt x="5799" y="1478"/>
                    <a:pt x="5511" y="678"/>
                    <a:pt x="4861" y="254"/>
                  </a:cubicBezTo>
                  <a:cubicBezTo>
                    <a:pt x="4583" y="80"/>
                    <a:pt x="4279" y="1"/>
                    <a:pt x="39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74"/>
            <p:cNvSpPr/>
            <p:nvPr/>
          </p:nvSpPr>
          <p:spPr>
            <a:xfrm>
              <a:off x="3130800" y="3653975"/>
              <a:ext cx="144975" cy="165600"/>
            </a:xfrm>
            <a:custGeom>
              <a:rect b="b" l="l" r="r" t="t"/>
              <a:pathLst>
                <a:path extrusionOk="0" h="6624" w="5799">
                  <a:moveTo>
                    <a:pt x="3937" y="101"/>
                  </a:moveTo>
                  <a:cubicBezTo>
                    <a:pt x="4237" y="101"/>
                    <a:pt x="4536" y="188"/>
                    <a:pt x="4786" y="351"/>
                  </a:cubicBezTo>
                  <a:cubicBezTo>
                    <a:pt x="5424" y="750"/>
                    <a:pt x="5699" y="1538"/>
                    <a:pt x="5461" y="2250"/>
                  </a:cubicBezTo>
                  <a:cubicBezTo>
                    <a:pt x="5199" y="3150"/>
                    <a:pt x="4312" y="3850"/>
                    <a:pt x="3412" y="3875"/>
                  </a:cubicBezTo>
                  <a:lnTo>
                    <a:pt x="3387" y="3875"/>
                  </a:lnTo>
                  <a:lnTo>
                    <a:pt x="2237" y="6024"/>
                  </a:lnTo>
                  <a:cubicBezTo>
                    <a:pt x="2046" y="6390"/>
                    <a:pt x="1767" y="6524"/>
                    <a:pt x="1490" y="6524"/>
                  </a:cubicBezTo>
                  <a:cubicBezTo>
                    <a:pt x="1314" y="6524"/>
                    <a:pt x="1138" y="6469"/>
                    <a:pt x="987" y="6386"/>
                  </a:cubicBezTo>
                  <a:cubicBezTo>
                    <a:pt x="488" y="6124"/>
                    <a:pt x="138" y="5487"/>
                    <a:pt x="488" y="4837"/>
                  </a:cubicBezTo>
                  <a:lnTo>
                    <a:pt x="2337" y="1350"/>
                  </a:lnTo>
                  <a:lnTo>
                    <a:pt x="2337" y="1325"/>
                  </a:lnTo>
                  <a:cubicBezTo>
                    <a:pt x="2350" y="1038"/>
                    <a:pt x="2474" y="763"/>
                    <a:pt x="2687" y="576"/>
                  </a:cubicBezTo>
                  <a:cubicBezTo>
                    <a:pt x="3037" y="276"/>
                    <a:pt x="3474" y="113"/>
                    <a:pt x="3937" y="101"/>
                  </a:cubicBezTo>
                  <a:close/>
                  <a:moveTo>
                    <a:pt x="3927" y="1"/>
                  </a:moveTo>
                  <a:cubicBezTo>
                    <a:pt x="3474" y="1"/>
                    <a:pt x="3007" y="172"/>
                    <a:pt x="2612" y="501"/>
                  </a:cubicBezTo>
                  <a:cubicBezTo>
                    <a:pt x="2375" y="713"/>
                    <a:pt x="2237" y="1000"/>
                    <a:pt x="2237" y="1313"/>
                  </a:cubicBezTo>
                  <a:lnTo>
                    <a:pt x="375" y="4799"/>
                  </a:lnTo>
                  <a:cubicBezTo>
                    <a:pt x="0" y="5499"/>
                    <a:pt x="388" y="6187"/>
                    <a:pt x="925" y="6486"/>
                  </a:cubicBezTo>
                  <a:cubicBezTo>
                    <a:pt x="1100" y="6574"/>
                    <a:pt x="1275" y="6611"/>
                    <a:pt x="1462" y="6624"/>
                  </a:cubicBezTo>
                  <a:cubicBezTo>
                    <a:pt x="1837" y="6611"/>
                    <a:pt x="2162" y="6399"/>
                    <a:pt x="2325" y="6062"/>
                  </a:cubicBezTo>
                  <a:lnTo>
                    <a:pt x="3437" y="3975"/>
                  </a:lnTo>
                  <a:cubicBezTo>
                    <a:pt x="4361" y="3937"/>
                    <a:pt x="5274" y="3212"/>
                    <a:pt x="5561" y="2275"/>
                  </a:cubicBezTo>
                  <a:cubicBezTo>
                    <a:pt x="5799" y="1525"/>
                    <a:pt x="5499" y="700"/>
                    <a:pt x="4836" y="263"/>
                  </a:cubicBezTo>
                  <a:cubicBezTo>
                    <a:pt x="4561" y="87"/>
                    <a:pt x="4248" y="1"/>
                    <a:pt x="392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74"/>
            <p:cNvSpPr/>
            <p:nvPr/>
          </p:nvSpPr>
          <p:spPr>
            <a:xfrm>
              <a:off x="3053925" y="3744025"/>
              <a:ext cx="163425" cy="175850"/>
            </a:xfrm>
            <a:custGeom>
              <a:rect b="b" l="l" r="r" t="t"/>
              <a:pathLst>
                <a:path extrusionOk="0" h="7034" w="6537">
                  <a:moveTo>
                    <a:pt x="4563" y="1"/>
                  </a:moveTo>
                  <a:cubicBezTo>
                    <a:pt x="4472" y="1"/>
                    <a:pt x="4369" y="20"/>
                    <a:pt x="4250" y="60"/>
                  </a:cubicBezTo>
                  <a:cubicBezTo>
                    <a:pt x="3825" y="223"/>
                    <a:pt x="3363" y="585"/>
                    <a:pt x="3013" y="885"/>
                  </a:cubicBezTo>
                  <a:cubicBezTo>
                    <a:pt x="2525" y="1310"/>
                    <a:pt x="2163" y="1885"/>
                    <a:pt x="1651" y="2310"/>
                  </a:cubicBezTo>
                  <a:cubicBezTo>
                    <a:pt x="1163" y="2722"/>
                    <a:pt x="601" y="3059"/>
                    <a:pt x="1" y="3309"/>
                  </a:cubicBezTo>
                  <a:cubicBezTo>
                    <a:pt x="438" y="4234"/>
                    <a:pt x="813" y="5184"/>
                    <a:pt x="1601" y="5884"/>
                  </a:cubicBezTo>
                  <a:cubicBezTo>
                    <a:pt x="2300" y="6496"/>
                    <a:pt x="3163" y="6783"/>
                    <a:pt x="4037" y="7033"/>
                  </a:cubicBezTo>
                  <a:cubicBezTo>
                    <a:pt x="4075" y="7008"/>
                    <a:pt x="4112" y="6971"/>
                    <a:pt x="4150" y="6946"/>
                  </a:cubicBezTo>
                  <a:cubicBezTo>
                    <a:pt x="4700" y="6433"/>
                    <a:pt x="5212" y="5809"/>
                    <a:pt x="5425" y="5146"/>
                  </a:cubicBezTo>
                  <a:cubicBezTo>
                    <a:pt x="5762" y="4084"/>
                    <a:pt x="6537" y="3184"/>
                    <a:pt x="6274" y="1960"/>
                  </a:cubicBezTo>
                  <a:cubicBezTo>
                    <a:pt x="6174" y="1497"/>
                    <a:pt x="5924" y="1085"/>
                    <a:pt x="5587" y="760"/>
                  </a:cubicBezTo>
                  <a:cubicBezTo>
                    <a:pt x="5142" y="335"/>
                    <a:pt x="4951" y="1"/>
                    <a:pt x="456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74"/>
            <p:cNvSpPr/>
            <p:nvPr/>
          </p:nvSpPr>
          <p:spPr>
            <a:xfrm>
              <a:off x="3142675" y="3722650"/>
              <a:ext cx="137175" cy="247575"/>
            </a:xfrm>
            <a:custGeom>
              <a:rect b="b" l="l" r="r" t="t"/>
              <a:pathLst>
                <a:path extrusionOk="0" h="9903" w="5487">
                  <a:moveTo>
                    <a:pt x="3221" y="1"/>
                  </a:moveTo>
                  <a:cubicBezTo>
                    <a:pt x="3159" y="1"/>
                    <a:pt x="3103" y="39"/>
                    <a:pt x="3087" y="103"/>
                  </a:cubicBezTo>
                  <a:cubicBezTo>
                    <a:pt x="2862" y="465"/>
                    <a:pt x="2862" y="928"/>
                    <a:pt x="3074" y="1290"/>
                  </a:cubicBezTo>
                  <a:cubicBezTo>
                    <a:pt x="3287" y="1652"/>
                    <a:pt x="3661" y="1902"/>
                    <a:pt x="4086" y="1952"/>
                  </a:cubicBezTo>
                  <a:lnTo>
                    <a:pt x="4086" y="1952"/>
                  </a:lnTo>
                  <a:cubicBezTo>
                    <a:pt x="4083" y="1952"/>
                    <a:pt x="4080" y="1952"/>
                    <a:pt x="4077" y="1952"/>
                  </a:cubicBezTo>
                  <a:cubicBezTo>
                    <a:pt x="3767" y="1952"/>
                    <a:pt x="3399" y="3866"/>
                    <a:pt x="3349" y="4064"/>
                  </a:cubicBezTo>
                  <a:cubicBezTo>
                    <a:pt x="3312" y="4214"/>
                    <a:pt x="3287" y="4352"/>
                    <a:pt x="3249" y="4489"/>
                  </a:cubicBezTo>
                  <a:cubicBezTo>
                    <a:pt x="2962" y="4064"/>
                    <a:pt x="2662" y="3652"/>
                    <a:pt x="2349" y="3240"/>
                  </a:cubicBezTo>
                  <a:cubicBezTo>
                    <a:pt x="2341" y="3230"/>
                    <a:pt x="2329" y="3225"/>
                    <a:pt x="2316" y="3225"/>
                  </a:cubicBezTo>
                  <a:cubicBezTo>
                    <a:pt x="2192" y="3225"/>
                    <a:pt x="1887" y="3593"/>
                    <a:pt x="1775" y="3627"/>
                  </a:cubicBezTo>
                  <a:cubicBezTo>
                    <a:pt x="1712" y="3652"/>
                    <a:pt x="1662" y="3689"/>
                    <a:pt x="1637" y="3739"/>
                  </a:cubicBezTo>
                  <a:cubicBezTo>
                    <a:pt x="1457" y="3938"/>
                    <a:pt x="1254" y="3979"/>
                    <a:pt x="1042" y="3979"/>
                  </a:cubicBezTo>
                  <a:cubicBezTo>
                    <a:pt x="894" y="3979"/>
                    <a:pt x="742" y="3959"/>
                    <a:pt x="591" y="3959"/>
                  </a:cubicBezTo>
                  <a:cubicBezTo>
                    <a:pt x="388" y="3959"/>
                    <a:pt x="187" y="3995"/>
                    <a:pt x="0" y="4164"/>
                  </a:cubicBezTo>
                  <a:cubicBezTo>
                    <a:pt x="500" y="5202"/>
                    <a:pt x="962" y="6251"/>
                    <a:pt x="1512" y="7263"/>
                  </a:cubicBezTo>
                  <a:cubicBezTo>
                    <a:pt x="1948" y="8062"/>
                    <a:pt x="2935" y="9894"/>
                    <a:pt x="4087" y="9894"/>
                  </a:cubicBezTo>
                  <a:cubicBezTo>
                    <a:pt x="4124" y="9894"/>
                    <a:pt x="4161" y="9892"/>
                    <a:pt x="4199" y="9888"/>
                  </a:cubicBezTo>
                  <a:cubicBezTo>
                    <a:pt x="4244" y="9897"/>
                    <a:pt x="4289" y="9902"/>
                    <a:pt x="4335" y="9902"/>
                  </a:cubicBezTo>
                  <a:cubicBezTo>
                    <a:pt x="4468" y="9902"/>
                    <a:pt x="4603" y="9862"/>
                    <a:pt x="4724" y="9788"/>
                  </a:cubicBezTo>
                  <a:cubicBezTo>
                    <a:pt x="4861" y="9675"/>
                    <a:pt x="4986" y="9538"/>
                    <a:pt x="5086" y="9388"/>
                  </a:cubicBezTo>
                  <a:cubicBezTo>
                    <a:pt x="5136" y="9313"/>
                    <a:pt x="5174" y="9250"/>
                    <a:pt x="5224" y="9175"/>
                  </a:cubicBezTo>
                  <a:cubicBezTo>
                    <a:pt x="5311" y="9013"/>
                    <a:pt x="5374" y="8851"/>
                    <a:pt x="5411" y="8663"/>
                  </a:cubicBezTo>
                  <a:cubicBezTo>
                    <a:pt x="5449" y="8538"/>
                    <a:pt x="5461" y="8413"/>
                    <a:pt x="5449" y="8288"/>
                  </a:cubicBezTo>
                  <a:cubicBezTo>
                    <a:pt x="5486" y="7863"/>
                    <a:pt x="5474" y="7438"/>
                    <a:pt x="5436" y="7026"/>
                  </a:cubicBezTo>
                  <a:cubicBezTo>
                    <a:pt x="5374" y="5926"/>
                    <a:pt x="5299" y="4839"/>
                    <a:pt x="5211" y="3764"/>
                  </a:cubicBezTo>
                  <a:cubicBezTo>
                    <a:pt x="5174" y="3315"/>
                    <a:pt x="5149" y="2865"/>
                    <a:pt x="5111" y="2415"/>
                  </a:cubicBezTo>
                  <a:cubicBezTo>
                    <a:pt x="5099" y="2327"/>
                    <a:pt x="5086" y="2227"/>
                    <a:pt x="5074" y="2127"/>
                  </a:cubicBezTo>
                  <a:cubicBezTo>
                    <a:pt x="5024" y="1777"/>
                    <a:pt x="4961" y="1328"/>
                    <a:pt x="4661" y="1103"/>
                  </a:cubicBezTo>
                  <a:cubicBezTo>
                    <a:pt x="4549" y="1028"/>
                    <a:pt x="4411" y="965"/>
                    <a:pt x="4286" y="903"/>
                  </a:cubicBezTo>
                  <a:cubicBezTo>
                    <a:pt x="3899" y="703"/>
                    <a:pt x="3699" y="253"/>
                    <a:pt x="3324" y="40"/>
                  </a:cubicBezTo>
                  <a:cubicBezTo>
                    <a:pt x="3292" y="13"/>
                    <a:pt x="3256" y="1"/>
                    <a:pt x="32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74"/>
            <p:cNvSpPr/>
            <p:nvPr/>
          </p:nvSpPr>
          <p:spPr>
            <a:xfrm>
              <a:off x="3141100" y="3721150"/>
              <a:ext cx="139675" cy="250275"/>
            </a:xfrm>
            <a:custGeom>
              <a:rect b="b" l="l" r="r" t="t"/>
              <a:pathLst>
                <a:path extrusionOk="0" h="10011" w="5587">
                  <a:moveTo>
                    <a:pt x="3262" y="113"/>
                  </a:moveTo>
                  <a:cubicBezTo>
                    <a:pt x="3287" y="113"/>
                    <a:pt x="3325" y="125"/>
                    <a:pt x="3350" y="138"/>
                  </a:cubicBezTo>
                  <a:cubicBezTo>
                    <a:pt x="3525" y="250"/>
                    <a:pt x="3687" y="400"/>
                    <a:pt x="3825" y="563"/>
                  </a:cubicBezTo>
                  <a:cubicBezTo>
                    <a:pt x="3962" y="738"/>
                    <a:pt x="4124" y="888"/>
                    <a:pt x="4324" y="1013"/>
                  </a:cubicBezTo>
                  <a:cubicBezTo>
                    <a:pt x="4374" y="1038"/>
                    <a:pt x="4424" y="1063"/>
                    <a:pt x="4474" y="1088"/>
                  </a:cubicBezTo>
                  <a:cubicBezTo>
                    <a:pt x="4549" y="1113"/>
                    <a:pt x="4624" y="1150"/>
                    <a:pt x="4699" y="1200"/>
                  </a:cubicBezTo>
                  <a:cubicBezTo>
                    <a:pt x="4987" y="1413"/>
                    <a:pt x="5049" y="1862"/>
                    <a:pt x="5087" y="2200"/>
                  </a:cubicBezTo>
                  <a:cubicBezTo>
                    <a:pt x="5099" y="2300"/>
                    <a:pt x="5112" y="2387"/>
                    <a:pt x="5124" y="2487"/>
                  </a:cubicBezTo>
                  <a:cubicBezTo>
                    <a:pt x="5149" y="2762"/>
                    <a:pt x="5174" y="3050"/>
                    <a:pt x="5187" y="3325"/>
                  </a:cubicBezTo>
                  <a:cubicBezTo>
                    <a:pt x="5199" y="3487"/>
                    <a:pt x="5212" y="3662"/>
                    <a:pt x="5224" y="3824"/>
                  </a:cubicBezTo>
                  <a:cubicBezTo>
                    <a:pt x="5312" y="4912"/>
                    <a:pt x="5387" y="6011"/>
                    <a:pt x="5462" y="7086"/>
                  </a:cubicBezTo>
                  <a:cubicBezTo>
                    <a:pt x="5487" y="7498"/>
                    <a:pt x="5487" y="7923"/>
                    <a:pt x="5462" y="8336"/>
                  </a:cubicBezTo>
                  <a:lnTo>
                    <a:pt x="5462" y="8348"/>
                  </a:lnTo>
                  <a:cubicBezTo>
                    <a:pt x="5474" y="8473"/>
                    <a:pt x="5462" y="8586"/>
                    <a:pt x="5424" y="8711"/>
                  </a:cubicBezTo>
                  <a:cubicBezTo>
                    <a:pt x="5387" y="8886"/>
                    <a:pt x="5324" y="9048"/>
                    <a:pt x="5237" y="9210"/>
                  </a:cubicBezTo>
                  <a:cubicBezTo>
                    <a:pt x="5199" y="9273"/>
                    <a:pt x="5149" y="9348"/>
                    <a:pt x="5099" y="9410"/>
                  </a:cubicBezTo>
                  <a:cubicBezTo>
                    <a:pt x="5012" y="9560"/>
                    <a:pt x="4887" y="9698"/>
                    <a:pt x="4749" y="9798"/>
                  </a:cubicBezTo>
                  <a:cubicBezTo>
                    <a:pt x="4640" y="9867"/>
                    <a:pt x="4507" y="9905"/>
                    <a:pt x="4375" y="9905"/>
                  </a:cubicBezTo>
                  <a:cubicBezTo>
                    <a:pt x="4341" y="9905"/>
                    <a:pt x="4308" y="9903"/>
                    <a:pt x="4274" y="9898"/>
                  </a:cubicBezTo>
                  <a:lnTo>
                    <a:pt x="4249" y="9898"/>
                  </a:lnTo>
                  <a:cubicBezTo>
                    <a:pt x="4216" y="9901"/>
                    <a:pt x="4183" y="9903"/>
                    <a:pt x="4150" y="9903"/>
                  </a:cubicBezTo>
                  <a:cubicBezTo>
                    <a:pt x="3041" y="9903"/>
                    <a:pt x="2062" y="8112"/>
                    <a:pt x="1625" y="7323"/>
                  </a:cubicBezTo>
                  <a:lnTo>
                    <a:pt x="1613" y="7298"/>
                  </a:lnTo>
                  <a:cubicBezTo>
                    <a:pt x="1213" y="6561"/>
                    <a:pt x="850" y="5786"/>
                    <a:pt x="500" y="5049"/>
                  </a:cubicBezTo>
                  <a:cubicBezTo>
                    <a:pt x="375" y="4774"/>
                    <a:pt x="238" y="4499"/>
                    <a:pt x="113" y="4237"/>
                  </a:cubicBezTo>
                  <a:cubicBezTo>
                    <a:pt x="282" y="4094"/>
                    <a:pt x="457" y="4066"/>
                    <a:pt x="639" y="4066"/>
                  </a:cubicBezTo>
                  <a:cubicBezTo>
                    <a:pt x="713" y="4066"/>
                    <a:pt x="787" y="4071"/>
                    <a:pt x="863" y="4074"/>
                  </a:cubicBezTo>
                  <a:cubicBezTo>
                    <a:pt x="939" y="4081"/>
                    <a:pt x="1016" y="4086"/>
                    <a:pt x="1091" y="4086"/>
                  </a:cubicBezTo>
                  <a:cubicBezTo>
                    <a:pt x="1313" y="4086"/>
                    <a:pt x="1529" y="4039"/>
                    <a:pt x="1725" y="3824"/>
                  </a:cubicBezTo>
                  <a:cubicBezTo>
                    <a:pt x="1750" y="3787"/>
                    <a:pt x="1800" y="3762"/>
                    <a:pt x="1838" y="3737"/>
                  </a:cubicBezTo>
                  <a:cubicBezTo>
                    <a:pt x="1925" y="3687"/>
                    <a:pt x="2012" y="3624"/>
                    <a:pt x="2087" y="3549"/>
                  </a:cubicBezTo>
                  <a:cubicBezTo>
                    <a:pt x="2162" y="3462"/>
                    <a:pt x="2262" y="3387"/>
                    <a:pt x="2362" y="3337"/>
                  </a:cubicBezTo>
                  <a:cubicBezTo>
                    <a:pt x="2662" y="3724"/>
                    <a:pt x="2950" y="4137"/>
                    <a:pt x="3262" y="4587"/>
                  </a:cubicBezTo>
                  <a:lnTo>
                    <a:pt x="3325" y="4674"/>
                  </a:lnTo>
                  <a:lnTo>
                    <a:pt x="3387" y="4424"/>
                  </a:lnTo>
                  <a:cubicBezTo>
                    <a:pt x="3412" y="4337"/>
                    <a:pt x="3437" y="4237"/>
                    <a:pt x="3450" y="4149"/>
                  </a:cubicBezTo>
                  <a:cubicBezTo>
                    <a:pt x="3462" y="4124"/>
                    <a:pt x="3475" y="4062"/>
                    <a:pt x="3487" y="3999"/>
                  </a:cubicBezTo>
                  <a:cubicBezTo>
                    <a:pt x="3875" y="2225"/>
                    <a:pt x="4062" y="2062"/>
                    <a:pt x="4137" y="2062"/>
                  </a:cubicBezTo>
                  <a:lnTo>
                    <a:pt x="4149" y="1962"/>
                  </a:lnTo>
                  <a:cubicBezTo>
                    <a:pt x="3737" y="1912"/>
                    <a:pt x="3375" y="1675"/>
                    <a:pt x="3175" y="1325"/>
                  </a:cubicBezTo>
                  <a:cubicBezTo>
                    <a:pt x="2962" y="975"/>
                    <a:pt x="2975" y="538"/>
                    <a:pt x="3175" y="188"/>
                  </a:cubicBezTo>
                  <a:cubicBezTo>
                    <a:pt x="3200" y="163"/>
                    <a:pt x="3225" y="113"/>
                    <a:pt x="3262" y="113"/>
                  </a:cubicBezTo>
                  <a:close/>
                  <a:moveTo>
                    <a:pt x="3250" y="0"/>
                  </a:moveTo>
                  <a:cubicBezTo>
                    <a:pt x="3187" y="25"/>
                    <a:pt x="3137" y="63"/>
                    <a:pt x="3112" y="125"/>
                  </a:cubicBezTo>
                  <a:cubicBezTo>
                    <a:pt x="2875" y="513"/>
                    <a:pt x="2875" y="988"/>
                    <a:pt x="3100" y="1375"/>
                  </a:cubicBezTo>
                  <a:cubicBezTo>
                    <a:pt x="3300" y="1712"/>
                    <a:pt x="3625" y="1950"/>
                    <a:pt x="4012" y="2037"/>
                  </a:cubicBezTo>
                  <a:cubicBezTo>
                    <a:pt x="3837" y="2237"/>
                    <a:pt x="3637" y="2850"/>
                    <a:pt x="3400" y="3962"/>
                  </a:cubicBezTo>
                  <a:cubicBezTo>
                    <a:pt x="3387" y="4037"/>
                    <a:pt x="3375" y="4087"/>
                    <a:pt x="3375" y="4112"/>
                  </a:cubicBezTo>
                  <a:cubicBezTo>
                    <a:pt x="3350" y="4212"/>
                    <a:pt x="3325" y="4299"/>
                    <a:pt x="3300" y="4387"/>
                  </a:cubicBezTo>
                  <a:lnTo>
                    <a:pt x="3300" y="4424"/>
                  </a:lnTo>
                  <a:cubicBezTo>
                    <a:pt x="3012" y="4012"/>
                    <a:pt x="2737" y="3624"/>
                    <a:pt x="2450" y="3262"/>
                  </a:cubicBezTo>
                  <a:cubicBezTo>
                    <a:pt x="2437" y="3237"/>
                    <a:pt x="2412" y="3225"/>
                    <a:pt x="2387" y="3225"/>
                  </a:cubicBezTo>
                  <a:cubicBezTo>
                    <a:pt x="2382" y="3224"/>
                    <a:pt x="2377" y="3224"/>
                    <a:pt x="2372" y="3224"/>
                  </a:cubicBezTo>
                  <a:cubicBezTo>
                    <a:pt x="2288" y="3224"/>
                    <a:pt x="2190" y="3321"/>
                    <a:pt x="2025" y="3462"/>
                  </a:cubicBezTo>
                  <a:cubicBezTo>
                    <a:pt x="1963" y="3524"/>
                    <a:pt x="1900" y="3587"/>
                    <a:pt x="1813" y="3624"/>
                  </a:cubicBezTo>
                  <a:cubicBezTo>
                    <a:pt x="1763" y="3662"/>
                    <a:pt x="1700" y="3699"/>
                    <a:pt x="1663" y="3749"/>
                  </a:cubicBezTo>
                  <a:cubicBezTo>
                    <a:pt x="1489" y="3932"/>
                    <a:pt x="1303" y="3974"/>
                    <a:pt x="1103" y="3974"/>
                  </a:cubicBezTo>
                  <a:cubicBezTo>
                    <a:pt x="1029" y="3974"/>
                    <a:pt x="953" y="3969"/>
                    <a:pt x="875" y="3962"/>
                  </a:cubicBezTo>
                  <a:cubicBezTo>
                    <a:pt x="802" y="3959"/>
                    <a:pt x="728" y="3955"/>
                    <a:pt x="654" y="3955"/>
                  </a:cubicBezTo>
                  <a:cubicBezTo>
                    <a:pt x="441" y="3955"/>
                    <a:pt x="230" y="3988"/>
                    <a:pt x="26" y="4174"/>
                  </a:cubicBezTo>
                  <a:lnTo>
                    <a:pt x="1" y="4199"/>
                  </a:lnTo>
                  <a:lnTo>
                    <a:pt x="13" y="4237"/>
                  </a:lnTo>
                  <a:cubicBezTo>
                    <a:pt x="150" y="4512"/>
                    <a:pt x="288" y="4799"/>
                    <a:pt x="413" y="5087"/>
                  </a:cubicBezTo>
                  <a:cubicBezTo>
                    <a:pt x="763" y="5824"/>
                    <a:pt x="1125" y="6599"/>
                    <a:pt x="1525" y="7336"/>
                  </a:cubicBezTo>
                  <a:lnTo>
                    <a:pt x="1550" y="7361"/>
                  </a:lnTo>
                  <a:cubicBezTo>
                    <a:pt x="2025" y="8236"/>
                    <a:pt x="2987" y="9998"/>
                    <a:pt x="4149" y="9998"/>
                  </a:cubicBezTo>
                  <a:lnTo>
                    <a:pt x="4262" y="9998"/>
                  </a:lnTo>
                  <a:cubicBezTo>
                    <a:pt x="4312" y="9998"/>
                    <a:pt x="4349" y="10010"/>
                    <a:pt x="4399" y="10010"/>
                  </a:cubicBezTo>
                  <a:cubicBezTo>
                    <a:pt x="4549" y="9998"/>
                    <a:pt x="4687" y="9960"/>
                    <a:pt x="4799" y="9873"/>
                  </a:cubicBezTo>
                  <a:cubicBezTo>
                    <a:pt x="4949" y="9760"/>
                    <a:pt x="5087" y="9623"/>
                    <a:pt x="5174" y="9460"/>
                  </a:cubicBezTo>
                  <a:cubicBezTo>
                    <a:pt x="5224" y="9398"/>
                    <a:pt x="5274" y="9323"/>
                    <a:pt x="5324" y="9248"/>
                  </a:cubicBezTo>
                  <a:cubicBezTo>
                    <a:pt x="5412" y="9085"/>
                    <a:pt x="5487" y="8911"/>
                    <a:pt x="5524" y="8723"/>
                  </a:cubicBezTo>
                  <a:cubicBezTo>
                    <a:pt x="5549" y="8598"/>
                    <a:pt x="5562" y="8461"/>
                    <a:pt x="5549" y="8336"/>
                  </a:cubicBezTo>
                  <a:cubicBezTo>
                    <a:pt x="5587" y="7911"/>
                    <a:pt x="5587" y="7486"/>
                    <a:pt x="5549" y="7074"/>
                  </a:cubicBezTo>
                  <a:cubicBezTo>
                    <a:pt x="5474" y="5986"/>
                    <a:pt x="5399" y="4899"/>
                    <a:pt x="5312" y="3799"/>
                  </a:cubicBezTo>
                  <a:cubicBezTo>
                    <a:pt x="5299" y="3637"/>
                    <a:pt x="5299" y="3475"/>
                    <a:pt x="5287" y="3312"/>
                  </a:cubicBezTo>
                  <a:cubicBezTo>
                    <a:pt x="5262" y="3037"/>
                    <a:pt x="5249" y="2750"/>
                    <a:pt x="5212" y="2462"/>
                  </a:cubicBezTo>
                  <a:cubicBezTo>
                    <a:pt x="5212" y="2362"/>
                    <a:pt x="5199" y="2275"/>
                    <a:pt x="5187" y="2175"/>
                  </a:cubicBezTo>
                  <a:cubicBezTo>
                    <a:pt x="5137" y="1825"/>
                    <a:pt x="5074" y="1350"/>
                    <a:pt x="4749" y="1113"/>
                  </a:cubicBezTo>
                  <a:cubicBezTo>
                    <a:pt x="4674" y="1063"/>
                    <a:pt x="4599" y="1013"/>
                    <a:pt x="4512" y="988"/>
                  </a:cubicBezTo>
                  <a:cubicBezTo>
                    <a:pt x="4462" y="963"/>
                    <a:pt x="4412" y="938"/>
                    <a:pt x="4374" y="913"/>
                  </a:cubicBezTo>
                  <a:cubicBezTo>
                    <a:pt x="4187" y="800"/>
                    <a:pt x="4037" y="650"/>
                    <a:pt x="3900" y="488"/>
                  </a:cubicBezTo>
                  <a:cubicBezTo>
                    <a:pt x="3762" y="313"/>
                    <a:pt x="3600" y="163"/>
                    <a:pt x="3412" y="38"/>
                  </a:cubicBezTo>
                  <a:cubicBezTo>
                    <a:pt x="3362" y="13"/>
                    <a:pt x="3300" y="0"/>
                    <a:pt x="325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0" name="Google Shape;2540;p74"/>
            <p:cNvSpPr/>
            <p:nvPr/>
          </p:nvSpPr>
          <p:spPr>
            <a:xfrm>
              <a:off x="3047700" y="3640475"/>
              <a:ext cx="253075" cy="141150"/>
            </a:xfrm>
            <a:custGeom>
              <a:rect b="b" l="l" r="r" t="t"/>
              <a:pathLst>
                <a:path extrusionOk="0" h="5646" w="10123">
                  <a:moveTo>
                    <a:pt x="7154" y="1"/>
                  </a:moveTo>
                  <a:cubicBezTo>
                    <a:pt x="6819" y="1"/>
                    <a:pt x="6495" y="126"/>
                    <a:pt x="6248" y="353"/>
                  </a:cubicBezTo>
                  <a:cubicBezTo>
                    <a:pt x="6098" y="503"/>
                    <a:pt x="5998" y="703"/>
                    <a:pt x="5823" y="803"/>
                  </a:cubicBezTo>
                  <a:cubicBezTo>
                    <a:pt x="5693" y="888"/>
                    <a:pt x="5544" y="912"/>
                    <a:pt x="5389" y="912"/>
                  </a:cubicBezTo>
                  <a:cubicBezTo>
                    <a:pt x="5203" y="912"/>
                    <a:pt x="5008" y="878"/>
                    <a:pt x="4824" y="878"/>
                  </a:cubicBezTo>
                  <a:cubicBezTo>
                    <a:pt x="3986" y="878"/>
                    <a:pt x="3387" y="1565"/>
                    <a:pt x="3324" y="2378"/>
                  </a:cubicBezTo>
                  <a:cubicBezTo>
                    <a:pt x="3324" y="2378"/>
                    <a:pt x="3321" y="2379"/>
                    <a:pt x="3314" y="2379"/>
                  </a:cubicBezTo>
                  <a:cubicBezTo>
                    <a:pt x="3198" y="2379"/>
                    <a:pt x="2094" y="2278"/>
                    <a:pt x="1987" y="2278"/>
                  </a:cubicBezTo>
                  <a:cubicBezTo>
                    <a:pt x="1914" y="2275"/>
                    <a:pt x="1840" y="2274"/>
                    <a:pt x="1765" y="2274"/>
                  </a:cubicBezTo>
                  <a:cubicBezTo>
                    <a:pt x="1431" y="2274"/>
                    <a:pt x="1088" y="2311"/>
                    <a:pt x="812" y="2515"/>
                  </a:cubicBezTo>
                  <a:cubicBezTo>
                    <a:pt x="600" y="2678"/>
                    <a:pt x="437" y="2903"/>
                    <a:pt x="325" y="3140"/>
                  </a:cubicBezTo>
                  <a:cubicBezTo>
                    <a:pt x="0" y="3840"/>
                    <a:pt x="387" y="4602"/>
                    <a:pt x="950" y="5039"/>
                  </a:cubicBezTo>
                  <a:cubicBezTo>
                    <a:pt x="1450" y="5389"/>
                    <a:pt x="2024" y="5589"/>
                    <a:pt x="2624" y="5627"/>
                  </a:cubicBezTo>
                  <a:cubicBezTo>
                    <a:pt x="2749" y="5639"/>
                    <a:pt x="2874" y="5645"/>
                    <a:pt x="2999" y="5645"/>
                  </a:cubicBezTo>
                  <a:cubicBezTo>
                    <a:pt x="3390" y="5645"/>
                    <a:pt x="3783" y="5584"/>
                    <a:pt x="4161" y="5452"/>
                  </a:cubicBezTo>
                  <a:cubicBezTo>
                    <a:pt x="5286" y="5039"/>
                    <a:pt x="5761" y="3790"/>
                    <a:pt x="6348" y="2853"/>
                  </a:cubicBezTo>
                  <a:cubicBezTo>
                    <a:pt x="6676" y="2326"/>
                    <a:pt x="7134" y="1833"/>
                    <a:pt x="7786" y="1833"/>
                  </a:cubicBezTo>
                  <a:cubicBezTo>
                    <a:pt x="7830" y="1833"/>
                    <a:pt x="7876" y="1835"/>
                    <a:pt x="7923" y="1840"/>
                  </a:cubicBezTo>
                  <a:cubicBezTo>
                    <a:pt x="8260" y="1878"/>
                    <a:pt x="8560" y="2040"/>
                    <a:pt x="8898" y="2065"/>
                  </a:cubicBezTo>
                  <a:cubicBezTo>
                    <a:pt x="8937" y="2070"/>
                    <a:pt x="8976" y="2072"/>
                    <a:pt x="9015" y="2072"/>
                  </a:cubicBezTo>
                  <a:cubicBezTo>
                    <a:pt x="9201" y="2072"/>
                    <a:pt x="9385" y="2025"/>
                    <a:pt x="9560" y="1953"/>
                  </a:cubicBezTo>
                  <a:cubicBezTo>
                    <a:pt x="9860" y="1803"/>
                    <a:pt x="10122" y="1465"/>
                    <a:pt x="10060" y="1153"/>
                  </a:cubicBezTo>
                  <a:cubicBezTo>
                    <a:pt x="9997" y="853"/>
                    <a:pt x="9660" y="653"/>
                    <a:pt x="9348" y="641"/>
                  </a:cubicBezTo>
                  <a:cubicBezTo>
                    <a:pt x="9210" y="641"/>
                    <a:pt x="9060" y="641"/>
                    <a:pt x="8923" y="616"/>
                  </a:cubicBezTo>
                  <a:cubicBezTo>
                    <a:pt x="8398" y="503"/>
                    <a:pt x="7973" y="103"/>
                    <a:pt x="7423" y="28"/>
                  </a:cubicBezTo>
                  <a:cubicBezTo>
                    <a:pt x="7333" y="10"/>
                    <a:pt x="7243" y="1"/>
                    <a:pt x="715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74"/>
            <p:cNvSpPr/>
            <p:nvPr/>
          </p:nvSpPr>
          <p:spPr>
            <a:xfrm>
              <a:off x="3201400" y="3687750"/>
              <a:ext cx="28150" cy="29975"/>
            </a:xfrm>
            <a:custGeom>
              <a:rect b="b" l="l" r="r" t="t"/>
              <a:pathLst>
                <a:path extrusionOk="0" h="1199" w="1126">
                  <a:moveTo>
                    <a:pt x="658" y="1"/>
                  </a:moveTo>
                  <a:cubicBezTo>
                    <a:pt x="325" y="1"/>
                    <a:pt x="1" y="280"/>
                    <a:pt x="50" y="687"/>
                  </a:cubicBezTo>
                  <a:cubicBezTo>
                    <a:pt x="75" y="949"/>
                    <a:pt x="288" y="1161"/>
                    <a:pt x="563" y="1199"/>
                  </a:cubicBezTo>
                  <a:lnTo>
                    <a:pt x="1125" y="237"/>
                  </a:lnTo>
                  <a:cubicBezTo>
                    <a:pt x="999" y="73"/>
                    <a:pt x="827" y="1"/>
                    <a:pt x="6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74"/>
            <p:cNvSpPr/>
            <p:nvPr/>
          </p:nvSpPr>
          <p:spPr>
            <a:xfrm>
              <a:off x="3200150" y="3686600"/>
              <a:ext cx="30650" cy="32375"/>
            </a:xfrm>
            <a:custGeom>
              <a:rect b="b" l="l" r="r" t="t"/>
              <a:pathLst>
                <a:path extrusionOk="0" h="1295" w="1226">
                  <a:moveTo>
                    <a:pt x="709" y="0"/>
                  </a:moveTo>
                  <a:cubicBezTo>
                    <a:pt x="348" y="0"/>
                    <a:pt x="1" y="296"/>
                    <a:pt x="50" y="733"/>
                  </a:cubicBezTo>
                  <a:cubicBezTo>
                    <a:pt x="88" y="1020"/>
                    <a:pt x="313" y="1257"/>
                    <a:pt x="613" y="1295"/>
                  </a:cubicBezTo>
                  <a:lnTo>
                    <a:pt x="625" y="1195"/>
                  </a:lnTo>
                  <a:cubicBezTo>
                    <a:pt x="375" y="1158"/>
                    <a:pt x="175" y="970"/>
                    <a:pt x="150" y="720"/>
                  </a:cubicBezTo>
                  <a:cubicBezTo>
                    <a:pt x="109" y="350"/>
                    <a:pt x="404" y="99"/>
                    <a:pt x="706" y="99"/>
                  </a:cubicBezTo>
                  <a:cubicBezTo>
                    <a:pt x="863" y="99"/>
                    <a:pt x="1022" y="167"/>
                    <a:pt x="1138" y="320"/>
                  </a:cubicBezTo>
                  <a:lnTo>
                    <a:pt x="1225" y="258"/>
                  </a:lnTo>
                  <a:cubicBezTo>
                    <a:pt x="1085" y="79"/>
                    <a:pt x="895" y="0"/>
                    <a:pt x="70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74"/>
            <p:cNvSpPr/>
            <p:nvPr/>
          </p:nvSpPr>
          <p:spPr>
            <a:xfrm>
              <a:off x="3212325" y="3695975"/>
              <a:ext cx="8775" cy="9575"/>
            </a:xfrm>
            <a:custGeom>
              <a:rect b="b" l="l" r="r" t="t"/>
              <a:pathLst>
                <a:path extrusionOk="0" h="383" w="351">
                  <a:moveTo>
                    <a:pt x="278" y="0"/>
                  </a:moveTo>
                  <a:cubicBezTo>
                    <a:pt x="235" y="0"/>
                    <a:pt x="190" y="9"/>
                    <a:pt x="151" y="33"/>
                  </a:cubicBezTo>
                  <a:cubicBezTo>
                    <a:pt x="88" y="70"/>
                    <a:pt x="26" y="133"/>
                    <a:pt x="13" y="208"/>
                  </a:cubicBezTo>
                  <a:cubicBezTo>
                    <a:pt x="1" y="295"/>
                    <a:pt x="63" y="370"/>
                    <a:pt x="138" y="383"/>
                  </a:cubicBezTo>
                  <a:lnTo>
                    <a:pt x="351" y="8"/>
                  </a:lnTo>
                  <a:cubicBezTo>
                    <a:pt x="328" y="3"/>
                    <a:pt x="303" y="0"/>
                    <a:pt x="27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74"/>
            <p:cNvSpPr/>
            <p:nvPr/>
          </p:nvSpPr>
          <p:spPr>
            <a:xfrm>
              <a:off x="3233900" y="3720400"/>
              <a:ext cx="13750" cy="17025"/>
            </a:xfrm>
            <a:custGeom>
              <a:rect b="b" l="l" r="r" t="t"/>
              <a:pathLst>
                <a:path extrusionOk="0" h="681" w="550">
                  <a:moveTo>
                    <a:pt x="99" y="1"/>
                  </a:moveTo>
                  <a:cubicBezTo>
                    <a:pt x="77" y="1"/>
                    <a:pt x="63" y="15"/>
                    <a:pt x="63" y="43"/>
                  </a:cubicBezTo>
                  <a:cubicBezTo>
                    <a:pt x="0" y="330"/>
                    <a:pt x="188" y="618"/>
                    <a:pt x="487" y="680"/>
                  </a:cubicBezTo>
                  <a:cubicBezTo>
                    <a:pt x="512" y="680"/>
                    <a:pt x="550" y="668"/>
                    <a:pt x="550" y="643"/>
                  </a:cubicBezTo>
                  <a:cubicBezTo>
                    <a:pt x="550" y="605"/>
                    <a:pt x="537" y="580"/>
                    <a:pt x="512" y="580"/>
                  </a:cubicBezTo>
                  <a:cubicBezTo>
                    <a:pt x="262" y="530"/>
                    <a:pt x="113" y="305"/>
                    <a:pt x="163" y="55"/>
                  </a:cubicBezTo>
                  <a:cubicBezTo>
                    <a:pt x="163" y="30"/>
                    <a:pt x="150" y="5"/>
                    <a:pt x="125" y="5"/>
                  </a:cubicBezTo>
                  <a:cubicBezTo>
                    <a:pt x="116" y="2"/>
                    <a:pt x="107" y="1"/>
                    <a:pt x="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74"/>
            <p:cNvSpPr/>
            <p:nvPr/>
          </p:nvSpPr>
          <p:spPr>
            <a:xfrm>
              <a:off x="3476025" y="3842675"/>
              <a:ext cx="183400" cy="264950"/>
            </a:xfrm>
            <a:custGeom>
              <a:rect b="b" l="l" r="r" t="t"/>
              <a:pathLst>
                <a:path extrusionOk="0" h="10598" w="7336">
                  <a:moveTo>
                    <a:pt x="2924" y="1"/>
                  </a:moveTo>
                  <a:cubicBezTo>
                    <a:pt x="1487" y="1"/>
                    <a:pt x="325" y="1150"/>
                    <a:pt x="300" y="2587"/>
                  </a:cubicBezTo>
                  <a:cubicBezTo>
                    <a:pt x="250" y="5237"/>
                    <a:pt x="0" y="7961"/>
                    <a:pt x="212" y="10598"/>
                  </a:cubicBezTo>
                  <a:lnTo>
                    <a:pt x="1000" y="8748"/>
                  </a:lnTo>
                  <a:cubicBezTo>
                    <a:pt x="1225" y="8211"/>
                    <a:pt x="1487" y="7699"/>
                    <a:pt x="1812" y="7211"/>
                  </a:cubicBezTo>
                  <a:cubicBezTo>
                    <a:pt x="2049" y="6799"/>
                    <a:pt x="2387" y="6449"/>
                    <a:pt x="2787" y="6174"/>
                  </a:cubicBezTo>
                  <a:cubicBezTo>
                    <a:pt x="3199" y="5937"/>
                    <a:pt x="3662" y="5899"/>
                    <a:pt x="4136" y="5862"/>
                  </a:cubicBezTo>
                  <a:cubicBezTo>
                    <a:pt x="4674" y="5824"/>
                    <a:pt x="5224" y="5799"/>
                    <a:pt x="5711" y="5474"/>
                  </a:cubicBezTo>
                  <a:cubicBezTo>
                    <a:pt x="6823" y="4762"/>
                    <a:pt x="7336" y="3412"/>
                    <a:pt x="6973" y="2150"/>
                  </a:cubicBezTo>
                  <a:cubicBezTo>
                    <a:pt x="6598" y="888"/>
                    <a:pt x="5449" y="13"/>
                    <a:pt x="413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74"/>
            <p:cNvSpPr/>
            <p:nvPr/>
          </p:nvSpPr>
          <p:spPr>
            <a:xfrm>
              <a:off x="3555400" y="3891425"/>
              <a:ext cx="51850" cy="51300"/>
            </a:xfrm>
            <a:custGeom>
              <a:rect b="b" l="l" r="r" t="t"/>
              <a:pathLst>
                <a:path extrusionOk="0" h="2052" w="2074">
                  <a:moveTo>
                    <a:pt x="1061" y="0"/>
                  </a:moveTo>
                  <a:cubicBezTo>
                    <a:pt x="487" y="0"/>
                    <a:pt x="37" y="462"/>
                    <a:pt x="37" y="1025"/>
                  </a:cubicBezTo>
                  <a:cubicBezTo>
                    <a:pt x="1" y="1579"/>
                    <a:pt x="440" y="2052"/>
                    <a:pt x="998" y="2052"/>
                  </a:cubicBezTo>
                  <a:cubicBezTo>
                    <a:pt x="1019" y="2052"/>
                    <a:pt x="1040" y="2051"/>
                    <a:pt x="1061" y="2050"/>
                  </a:cubicBezTo>
                  <a:cubicBezTo>
                    <a:pt x="1624" y="2050"/>
                    <a:pt x="2074" y="1587"/>
                    <a:pt x="2074" y="1025"/>
                  </a:cubicBezTo>
                  <a:cubicBezTo>
                    <a:pt x="2074" y="462"/>
                    <a:pt x="1624" y="0"/>
                    <a:pt x="106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74"/>
            <p:cNvSpPr/>
            <p:nvPr/>
          </p:nvSpPr>
          <p:spPr>
            <a:xfrm>
              <a:off x="2306625" y="3843000"/>
              <a:ext cx="169975" cy="148100"/>
            </a:xfrm>
            <a:custGeom>
              <a:rect b="b" l="l" r="r" t="t"/>
              <a:pathLst>
                <a:path extrusionOk="0" h="5924" w="6799">
                  <a:moveTo>
                    <a:pt x="2963" y="0"/>
                  </a:moveTo>
                  <a:cubicBezTo>
                    <a:pt x="1325" y="0"/>
                    <a:pt x="1" y="1337"/>
                    <a:pt x="1" y="2974"/>
                  </a:cubicBezTo>
                  <a:cubicBezTo>
                    <a:pt x="1" y="4611"/>
                    <a:pt x="1325" y="5924"/>
                    <a:pt x="2963" y="5924"/>
                  </a:cubicBezTo>
                  <a:lnTo>
                    <a:pt x="6799" y="5924"/>
                  </a:lnTo>
                  <a:lnTo>
                    <a:pt x="6799" y="3249"/>
                  </a:lnTo>
                  <a:cubicBezTo>
                    <a:pt x="6799" y="1450"/>
                    <a:pt x="5349" y="0"/>
                    <a:pt x="3562" y="0"/>
                  </a:cubicBezTo>
                  <a:close/>
                </a:path>
              </a:pathLst>
            </a:custGeom>
            <a:solidFill>
              <a:srgbClr val="796CE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74"/>
            <p:cNvSpPr/>
            <p:nvPr/>
          </p:nvSpPr>
          <p:spPr>
            <a:xfrm>
              <a:off x="2335375" y="3873925"/>
              <a:ext cx="85950" cy="85925"/>
            </a:xfrm>
            <a:custGeom>
              <a:rect b="b" l="l" r="r" t="t"/>
              <a:pathLst>
                <a:path extrusionOk="0" h="3437" w="3438">
                  <a:moveTo>
                    <a:pt x="1725" y="0"/>
                  </a:moveTo>
                  <a:cubicBezTo>
                    <a:pt x="775" y="0"/>
                    <a:pt x="0" y="775"/>
                    <a:pt x="0" y="1725"/>
                  </a:cubicBezTo>
                  <a:cubicBezTo>
                    <a:pt x="0" y="2675"/>
                    <a:pt x="775" y="3437"/>
                    <a:pt x="1725" y="3437"/>
                  </a:cubicBezTo>
                  <a:cubicBezTo>
                    <a:pt x="2675" y="3437"/>
                    <a:pt x="3437" y="2675"/>
                    <a:pt x="3437" y="1725"/>
                  </a:cubicBezTo>
                  <a:cubicBezTo>
                    <a:pt x="3437" y="775"/>
                    <a:pt x="2675" y="0"/>
                    <a:pt x="1725" y="0"/>
                  </a:cubicBezTo>
                  <a:close/>
                </a:path>
              </a:pathLst>
            </a:custGeom>
            <a:solidFill>
              <a:srgbClr val="6357C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74"/>
            <p:cNvSpPr/>
            <p:nvPr/>
          </p:nvSpPr>
          <p:spPr>
            <a:xfrm>
              <a:off x="2476600" y="3999200"/>
              <a:ext cx="1006925" cy="138725"/>
            </a:xfrm>
            <a:custGeom>
              <a:rect b="b" l="l" r="r" t="t"/>
              <a:pathLst>
                <a:path extrusionOk="0" h="5549" w="40277">
                  <a:moveTo>
                    <a:pt x="0" y="0"/>
                  </a:moveTo>
                  <a:lnTo>
                    <a:pt x="0" y="5549"/>
                  </a:lnTo>
                  <a:lnTo>
                    <a:pt x="40277" y="5549"/>
                  </a:lnTo>
                  <a:lnTo>
                    <a:pt x="40277"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74"/>
            <p:cNvSpPr/>
            <p:nvPr/>
          </p:nvSpPr>
          <p:spPr>
            <a:xfrm>
              <a:off x="2476600" y="4099475"/>
              <a:ext cx="1006925" cy="138750"/>
            </a:xfrm>
            <a:custGeom>
              <a:rect b="b" l="l" r="r" t="t"/>
              <a:pathLst>
                <a:path extrusionOk="0" h="5550" w="40277">
                  <a:moveTo>
                    <a:pt x="0" y="1"/>
                  </a:moveTo>
                  <a:lnTo>
                    <a:pt x="0" y="5549"/>
                  </a:lnTo>
                  <a:lnTo>
                    <a:pt x="2637" y="5549"/>
                  </a:lnTo>
                  <a:lnTo>
                    <a:pt x="2637" y="5424"/>
                  </a:lnTo>
                  <a:cubicBezTo>
                    <a:pt x="2637" y="4300"/>
                    <a:pt x="3537" y="3387"/>
                    <a:pt x="4661" y="3387"/>
                  </a:cubicBezTo>
                  <a:lnTo>
                    <a:pt x="35478" y="3387"/>
                  </a:lnTo>
                  <a:cubicBezTo>
                    <a:pt x="36590" y="3387"/>
                    <a:pt x="37503" y="4300"/>
                    <a:pt x="37503" y="5424"/>
                  </a:cubicBezTo>
                  <a:lnTo>
                    <a:pt x="37503" y="5549"/>
                  </a:lnTo>
                  <a:lnTo>
                    <a:pt x="40277" y="5549"/>
                  </a:lnTo>
                  <a:lnTo>
                    <a:pt x="4027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74"/>
            <p:cNvSpPr/>
            <p:nvPr/>
          </p:nvSpPr>
          <p:spPr>
            <a:xfrm>
              <a:off x="3126725" y="3751850"/>
              <a:ext cx="93125" cy="108975"/>
            </a:xfrm>
            <a:custGeom>
              <a:rect b="b" l="l" r="r" t="t"/>
              <a:pathLst>
                <a:path extrusionOk="0" h="4359" w="3725">
                  <a:moveTo>
                    <a:pt x="1879" y="1"/>
                  </a:moveTo>
                  <a:cubicBezTo>
                    <a:pt x="1590" y="1"/>
                    <a:pt x="1293" y="158"/>
                    <a:pt x="1063" y="360"/>
                  </a:cubicBezTo>
                  <a:cubicBezTo>
                    <a:pt x="126" y="1147"/>
                    <a:pt x="1" y="2396"/>
                    <a:pt x="501" y="3496"/>
                  </a:cubicBezTo>
                  <a:cubicBezTo>
                    <a:pt x="613" y="3721"/>
                    <a:pt x="738" y="3946"/>
                    <a:pt x="875" y="4158"/>
                  </a:cubicBezTo>
                  <a:cubicBezTo>
                    <a:pt x="925" y="4221"/>
                    <a:pt x="975" y="4283"/>
                    <a:pt x="1025" y="4358"/>
                  </a:cubicBezTo>
                  <a:cubicBezTo>
                    <a:pt x="1338" y="4109"/>
                    <a:pt x="1675" y="3884"/>
                    <a:pt x="2000" y="3659"/>
                  </a:cubicBezTo>
                  <a:cubicBezTo>
                    <a:pt x="2600" y="3234"/>
                    <a:pt x="3175" y="2771"/>
                    <a:pt x="3725" y="2284"/>
                  </a:cubicBezTo>
                  <a:cubicBezTo>
                    <a:pt x="3512" y="1559"/>
                    <a:pt x="3125" y="897"/>
                    <a:pt x="2587" y="360"/>
                  </a:cubicBezTo>
                  <a:cubicBezTo>
                    <a:pt x="2463" y="222"/>
                    <a:pt x="2313" y="110"/>
                    <a:pt x="2138" y="47"/>
                  </a:cubicBezTo>
                  <a:cubicBezTo>
                    <a:pt x="2053" y="15"/>
                    <a:pt x="1967" y="1"/>
                    <a:pt x="187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74"/>
            <p:cNvSpPr/>
            <p:nvPr/>
          </p:nvSpPr>
          <p:spPr>
            <a:xfrm>
              <a:off x="3222025" y="3832250"/>
              <a:ext cx="23450" cy="74500"/>
            </a:xfrm>
            <a:custGeom>
              <a:rect b="b" l="l" r="r" t="t"/>
              <a:pathLst>
                <a:path extrusionOk="0" h="2980" w="938">
                  <a:moveTo>
                    <a:pt x="58" y="0"/>
                  </a:moveTo>
                  <a:cubicBezTo>
                    <a:pt x="51" y="0"/>
                    <a:pt x="44" y="2"/>
                    <a:pt x="38" y="5"/>
                  </a:cubicBezTo>
                  <a:cubicBezTo>
                    <a:pt x="13" y="18"/>
                    <a:pt x="0" y="55"/>
                    <a:pt x="13" y="68"/>
                  </a:cubicBezTo>
                  <a:cubicBezTo>
                    <a:pt x="425" y="992"/>
                    <a:pt x="700" y="1955"/>
                    <a:pt x="837" y="2942"/>
                  </a:cubicBezTo>
                  <a:cubicBezTo>
                    <a:pt x="837" y="2967"/>
                    <a:pt x="862" y="2979"/>
                    <a:pt x="887" y="2979"/>
                  </a:cubicBezTo>
                  <a:lnTo>
                    <a:pt x="900" y="2979"/>
                  </a:lnTo>
                  <a:cubicBezTo>
                    <a:pt x="925" y="2979"/>
                    <a:pt x="937" y="2954"/>
                    <a:pt x="937" y="2929"/>
                  </a:cubicBezTo>
                  <a:cubicBezTo>
                    <a:pt x="800" y="1930"/>
                    <a:pt x="513" y="955"/>
                    <a:pt x="100" y="30"/>
                  </a:cubicBezTo>
                  <a:cubicBezTo>
                    <a:pt x="91" y="12"/>
                    <a:pt x="75" y="0"/>
                    <a:pt x="5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74"/>
            <p:cNvSpPr/>
            <p:nvPr/>
          </p:nvSpPr>
          <p:spPr>
            <a:xfrm>
              <a:off x="3134050" y="3822275"/>
              <a:ext cx="17375" cy="38225"/>
            </a:xfrm>
            <a:custGeom>
              <a:rect b="b" l="l" r="r" t="t"/>
              <a:pathLst>
                <a:path extrusionOk="0" h="1529" w="695">
                  <a:moveTo>
                    <a:pt x="64" y="0"/>
                  </a:moveTo>
                  <a:cubicBezTo>
                    <a:pt x="34" y="0"/>
                    <a:pt x="0" y="29"/>
                    <a:pt x="8" y="67"/>
                  </a:cubicBezTo>
                  <a:cubicBezTo>
                    <a:pt x="145" y="567"/>
                    <a:pt x="345" y="1054"/>
                    <a:pt x="595" y="1504"/>
                  </a:cubicBezTo>
                  <a:cubicBezTo>
                    <a:pt x="607" y="1529"/>
                    <a:pt x="620" y="1529"/>
                    <a:pt x="645" y="1529"/>
                  </a:cubicBezTo>
                  <a:lnTo>
                    <a:pt x="670" y="1529"/>
                  </a:lnTo>
                  <a:cubicBezTo>
                    <a:pt x="695" y="1516"/>
                    <a:pt x="695" y="1479"/>
                    <a:pt x="682" y="1454"/>
                  </a:cubicBezTo>
                  <a:cubicBezTo>
                    <a:pt x="432" y="1004"/>
                    <a:pt x="245" y="529"/>
                    <a:pt x="108" y="42"/>
                  </a:cubicBezTo>
                  <a:cubicBezTo>
                    <a:pt x="103" y="12"/>
                    <a:pt x="84" y="0"/>
                    <a:pt x="6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74"/>
            <p:cNvSpPr/>
            <p:nvPr/>
          </p:nvSpPr>
          <p:spPr>
            <a:xfrm>
              <a:off x="2198850" y="3381250"/>
              <a:ext cx="265900" cy="265875"/>
            </a:xfrm>
            <a:custGeom>
              <a:rect b="b" l="l" r="r" t="t"/>
              <a:pathLst>
                <a:path extrusionOk="0" h="10635" w="10636">
                  <a:moveTo>
                    <a:pt x="5312" y="0"/>
                  </a:moveTo>
                  <a:cubicBezTo>
                    <a:pt x="2375" y="0"/>
                    <a:pt x="0" y="2374"/>
                    <a:pt x="0" y="5324"/>
                  </a:cubicBezTo>
                  <a:cubicBezTo>
                    <a:pt x="0" y="8260"/>
                    <a:pt x="2375" y="10635"/>
                    <a:pt x="5312" y="10635"/>
                  </a:cubicBezTo>
                  <a:cubicBezTo>
                    <a:pt x="8261" y="10635"/>
                    <a:pt x="10635" y="8260"/>
                    <a:pt x="10635" y="5324"/>
                  </a:cubicBezTo>
                  <a:cubicBezTo>
                    <a:pt x="10635" y="2374"/>
                    <a:pt x="8261" y="0"/>
                    <a:pt x="531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74"/>
            <p:cNvSpPr/>
            <p:nvPr/>
          </p:nvSpPr>
          <p:spPr>
            <a:xfrm>
              <a:off x="2230725" y="3453725"/>
              <a:ext cx="202150" cy="129975"/>
            </a:xfrm>
            <a:custGeom>
              <a:rect b="b" l="l" r="r" t="t"/>
              <a:pathLst>
                <a:path extrusionOk="0" h="5199" w="8086">
                  <a:moveTo>
                    <a:pt x="0" y="0"/>
                  </a:moveTo>
                  <a:lnTo>
                    <a:pt x="0" y="5199"/>
                  </a:lnTo>
                  <a:lnTo>
                    <a:pt x="8085" y="5199"/>
                  </a:lnTo>
                  <a:lnTo>
                    <a:pt x="808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74"/>
            <p:cNvSpPr/>
            <p:nvPr/>
          </p:nvSpPr>
          <p:spPr>
            <a:xfrm>
              <a:off x="2229475" y="3452550"/>
              <a:ext cx="204950" cy="35875"/>
            </a:xfrm>
            <a:custGeom>
              <a:rect b="b" l="l" r="r" t="t"/>
              <a:pathLst>
                <a:path extrusionOk="0" h="1435" w="8198">
                  <a:moveTo>
                    <a:pt x="50" y="0"/>
                  </a:moveTo>
                  <a:cubicBezTo>
                    <a:pt x="38" y="0"/>
                    <a:pt x="25" y="4"/>
                    <a:pt x="13" y="10"/>
                  </a:cubicBezTo>
                  <a:cubicBezTo>
                    <a:pt x="0" y="35"/>
                    <a:pt x="0" y="60"/>
                    <a:pt x="13" y="85"/>
                  </a:cubicBezTo>
                  <a:lnTo>
                    <a:pt x="1512" y="1422"/>
                  </a:lnTo>
                  <a:lnTo>
                    <a:pt x="1525" y="1434"/>
                  </a:lnTo>
                  <a:lnTo>
                    <a:pt x="6773" y="1409"/>
                  </a:lnTo>
                  <a:lnTo>
                    <a:pt x="6786" y="1409"/>
                  </a:lnTo>
                  <a:lnTo>
                    <a:pt x="8173" y="85"/>
                  </a:lnTo>
                  <a:cubicBezTo>
                    <a:pt x="8198" y="60"/>
                    <a:pt x="8198" y="35"/>
                    <a:pt x="8173" y="10"/>
                  </a:cubicBezTo>
                  <a:cubicBezTo>
                    <a:pt x="8167" y="4"/>
                    <a:pt x="8154" y="0"/>
                    <a:pt x="8140" y="0"/>
                  </a:cubicBezTo>
                  <a:cubicBezTo>
                    <a:pt x="8126" y="0"/>
                    <a:pt x="8110" y="4"/>
                    <a:pt x="8098" y="10"/>
                  </a:cubicBezTo>
                  <a:lnTo>
                    <a:pt x="6761" y="1309"/>
                  </a:lnTo>
                  <a:lnTo>
                    <a:pt x="1575" y="1347"/>
                  </a:lnTo>
                  <a:lnTo>
                    <a:pt x="88" y="10"/>
                  </a:lnTo>
                  <a:cubicBezTo>
                    <a:pt x="75" y="4"/>
                    <a:pt x="63" y="0"/>
                    <a:pt x="5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74"/>
            <p:cNvSpPr/>
            <p:nvPr/>
          </p:nvSpPr>
          <p:spPr>
            <a:xfrm>
              <a:off x="2229000" y="3551200"/>
              <a:ext cx="205425" cy="33900"/>
            </a:xfrm>
            <a:custGeom>
              <a:rect b="b" l="l" r="r" t="t"/>
              <a:pathLst>
                <a:path extrusionOk="0" h="1356" w="8217">
                  <a:moveTo>
                    <a:pt x="6955" y="0"/>
                  </a:moveTo>
                  <a:lnTo>
                    <a:pt x="1106" y="313"/>
                  </a:lnTo>
                  <a:lnTo>
                    <a:pt x="1094" y="313"/>
                  </a:lnTo>
                  <a:lnTo>
                    <a:pt x="32" y="1275"/>
                  </a:lnTo>
                  <a:cubicBezTo>
                    <a:pt x="0" y="1306"/>
                    <a:pt x="39" y="1356"/>
                    <a:pt x="82" y="1356"/>
                  </a:cubicBezTo>
                  <a:cubicBezTo>
                    <a:pt x="90" y="1356"/>
                    <a:pt x="99" y="1354"/>
                    <a:pt x="107" y="1350"/>
                  </a:cubicBezTo>
                  <a:lnTo>
                    <a:pt x="1131" y="413"/>
                  </a:lnTo>
                  <a:lnTo>
                    <a:pt x="6905" y="100"/>
                  </a:lnTo>
                  <a:lnTo>
                    <a:pt x="8117" y="1337"/>
                  </a:lnTo>
                  <a:cubicBezTo>
                    <a:pt x="8126" y="1346"/>
                    <a:pt x="8135" y="1355"/>
                    <a:pt x="8143" y="1355"/>
                  </a:cubicBezTo>
                  <a:cubicBezTo>
                    <a:pt x="8147" y="1355"/>
                    <a:pt x="8151" y="1354"/>
                    <a:pt x="8154" y="1350"/>
                  </a:cubicBezTo>
                  <a:cubicBezTo>
                    <a:pt x="8158" y="1354"/>
                    <a:pt x="8163" y="1355"/>
                    <a:pt x="8168" y="1355"/>
                  </a:cubicBezTo>
                  <a:cubicBezTo>
                    <a:pt x="8181" y="1355"/>
                    <a:pt x="8196" y="1346"/>
                    <a:pt x="8204" y="1337"/>
                  </a:cubicBezTo>
                  <a:cubicBezTo>
                    <a:pt x="8217" y="1325"/>
                    <a:pt x="8217" y="1287"/>
                    <a:pt x="8204" y="1275"/>
                  </a:cubicBezTo>
                  <a:lnTo>
                    <a:pt x="695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74"/>
            <p:cNvSpPr/>
            <p:nvPr/>
          </p:nvSpPr>
          <p:spPr>
            <a:xfrm>
              <a:off x="2250700" y="3471525"/>
              <a:ext cx="162175" cy="94375"/>
            </a:xfrm>
            <a:custGeom>
              <a:rect b="b" l="l" r="r" t="t"/>
              <a:pathLst>
                <a:path extrusionOk="0" h="3775" w="6487">
                  <a:moveTo>
                    <a:pt x="1" y="1"/>
                  </a:moveTo>
                  <a:lnTo>
                    <a:pt x="1" y="3775"/>
                  </a:lnTo>
                  <a:lnTo>
                    <a:pt x="6487" y="3775"/>
                  </a:lnTo>
                  <a:lnTo>
                    <a:pt x="648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74"/>
            <p:cNvSpPr/>
            <p:nvPr/>
          </p:nvSpPr>
          <p:spPr>
            <a:xfrm>
              <a:off x="2294290" y="3485372"/>
              <a:ext cx="32525" cy="27925"/>
            </a:xfrm>
            <a:custGeom>
              <a:rect b="b" l="l" r="r" t="t"/>
              <a:pathLst>
                <a:path extrusionOk="0" h="1117" w="1301">
                  <a:moveTo>
                    <a:pt x="750" y="1"/>
                  </a:moveTo>
                  <a:cubicBezTo>
                    <a:pt x="251" y="1"/>
                    <a:pt x="1" y="601"/>
                    <a:pt x="350" y="951"/>
                  </a:cubicBezTo>
                  <a:cubicBezTo>
                    <a:pt x="465" y="1065"/>
                    <a:pt x="607" y="1117"/>
                    <a:pt x="745" y="1117"/>
                  </a:cubicBezTo>
                  <a:cubicBezTo>
                    <a:pt x="1029" y="1117"/>
                    <a:pt x="1300" y="899"/>
                    <a:pt x="1300" y="563"/>
                  </a:cubicBezTo>
                  <a:cubicBezTo>
                    <a:pt x="1300" y="251"/>
                    <a:pt x="1050" y="1"/>
                    <a:pt x="75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74"/>
            <p:cNvSpPr/>
            <p:nvPr/>
          </p:nvSpPr>
          <p:spPr>
            <a:xfrm>
              <a:off x="2261886" y="3502371"/>
              <a:ext cx="139675" cy="53285"/>
            </a:xfrm>
            <a:custGeom>
              <a:rect b="b" l="l" r="r" t="t"/>
              <a:pathLst>
                <a:path extrusionOk="0" h="2680" w="7025">
                  <a:moveTo>
                    <a:pt x="5561" y="1"/>
                  </a:moveTo>
                  <a:cubicBezTo>
                    <a:pt x="4774" y="1"/>
                    <a:pt x="4094" y="760"/>
                    <a:pt x="3288" y="817"/>
                  </a:cubicBezTo>
                  <a:cubicBezTo>
                    <a:pt x="3251" y="820"/>
                    <a:pt x="3215" y="821"/>
                    <a:pt x="3179" y="821"/>
                  </a:cubicBezTo>
                  <a:cubicBezTo>
                    <a:pt x="2853" y="821"/>
                    <a:pt x="2526" y="730"/>
                    <a:pt x="2200" y="730"/>
                  </a:cubicBezTo>
                  <a:cubicBezTo>
                    <a:pt x="1276" y="730"/>
                    <a:pt x="551" y="1517"/>
                    <a:pt x="1" y="2255"/>
                  </a:cubicBezTo>
                  <a:lnTo>
                    <a:pt x="6949" y="2679"/>
                  </a:lnTo>
                  <a:cubicBezTo>
                    <a:pt x="6987" y="2142"/>
                    <a:pt x="7024" y="1592"/>
                    <a:pt x="6849" y="1080"/>
                  </a:cubicBezTo>
                  <a:cubicBezTo>
                    <a:pt x="6687" y="580"/>
                    <a:pt x="6287" y="105"/>
                    <a:pt x="5762" y="18"/>
                  </a:cubicBezTo>
                  <a:cubicBezTo>
                    <a:pt x="5694" y="6"/>
                    <a:pt x="5627" y="1"/>
                    <a:pt x="556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74"/>
            <p:cNvSpPr/>
            <p:nvPr/>
          </p:nvSpPr>
          <p:spPr>
            <a:xfrm>
              <a:off x="3416025" y="3385625"/>
              <a:ext cx="265900" cy="266200"/>
            </a:xfrm>
            <a:custGeom>
              <a:rect b="b" l="l" r="r" t="t"/>
              <a:pathLst>
                <a:path extrusionOk="0" h="10648" w="10636">
                  <a:moveTo>
                    <a:pt x="5312" y="0"/>
                  </a:moveTo>
                  <a:cubicBezTo>
                    <a:pt x="2375" y="0"/>
                    <a:pt x="1" y="2387"/>
                    <a:pt x="1" y="5324"/>
                  </a:cubicBezTo>
                  <a:cubicBezTo>
                    <a:pt x="1" y="8260"/>
                    <a:pt x="2375" y="10647"/>
                    <a:pt x="5312" y="10647"/>
                  </a:cubicBezTo>
                  <a:cubicBezTo>
                    <a:pt x="8261" y="10647"/>
                    <a:pt x="10635" y="8260"/>
                    <a:pt x="10635" y="5324"/>
                  </a:cubicBezTo>
                  <a:cubicBezTo>
                    <a:pt x="10635" y="2387"/>
                    <a:pt x="8261" y="0"/>
                    <a:pt x="531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74"/>
            <p:cNvSpPr/>
            <p:nvPr/>
          </p:nvSpPr>
          <p:spPr>
            <a:xfrm>
              <a:off x="3477275" y="3460900"/>
              <a:ext cx="196825" cy="97200"/>
            </a:xfrm>
            <a:custGeom>
              <a:rect b="b" l="l" r="r" t="t"/>
              <a:pathLst>
                <a:path extrusionOk="0" h="3888" w="7873">
                  <a:moveTo>
                    <a:pt x="1462" y="1"/>
                  </a:moveTo>
                  <a:lnTo>
                    <a:pt x="12" y="301"/>
                  </a:lnTo>
                  <a:cubicBezTo>
                    <a:pt x="0" y="426"/>
                    <a:pt x="0" y="538"/>
                    <a:pt x="0" y="613"/>
                  </a:cubicBezTo>
                  <a:cubicBezTo>
                    <a:pt x="0" y="1688"/>
                    <a:pt x="625" y="2850"/>
                    <a:pt x="925" y="3887"/>
                  </a:cubicBezTo>
                  <a:lnTo>
                    <a:pt x="1437" y="3787"/>
                  </a:lnTo>
                  <a:cubicBezTo>
                    <a:pt x="1425" y="3700"/>
                    <a:pt x="1400" y="3600"/>
                    <a:pt x="1375" y="3512"/>
                  </a:cubicBezTo>
                  <a:cubicBezTo>
                    <a:pt x="1237" y="3050"/>
                    <a:pt x="1187" y="2575"/>
                    <a:pt x="1200" y="2100"/>
                  </a:cubicBezTo>
                  <a:cubicBezTo>
                    <a:pt x="1949" y="2100"/>
                    <a:pt x="2624" y="3062"/>
                    <a:pt x="3337" y="3275"/>
                  </a:cubicBezTo>
                  <a:cubicBezTo>
                    <a:pt x="3424" y="3300"/>
                    <a:pt x="3524" y="3325"/>
                    <a:pt x="3612" y="3337"/>
                  </a:cubicBezTo>
                  <a:lnTo>
                    <a:pt x="6911" y="2663"/>
                  </a:lnTo>
                  <a:cubicBezTo>
                    <a:pt x="7873" y="1988"/>
                    <a:pt x="5873" y="1575"/>
                    <a:pt x="5211" y="1525"/>
                  </a:cubicBezTo>
                  <a:cubicBezTo>
                    <a:pt x="5124" y="1975"/>
                    <a:pt x="4749" y="2313"/>
                    <a:pt x="4286" y="2350"/>
                  </a:cubicBezTo>
                  <a:cubicBezTo>
                    <a:pt x="4250" y="2353"/>
                    <a:pt x="4214" y="2354"/>
                    <a:pt x="4178" y="2354"/>
                  </a:cubicBezTo>
                  <a:cubicBezTo>
                    <a:pt x="3608" y="2354"/>
                    <a:pt x="3176" y="1986"/>
                    <a:pt x="2812" y="1550"/>
                  </a:cubicBezTo>
                  <a:cubicBezTo>
                    <a:pt x="2374" y="1050"/>
                    <a:pt x="1949" y="488"/>
                    <a:pt x="146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74"/>
            <p:cNvSpPr/>
            <p:nvPr/>
          </p:nvSpPr>
          <p:spPr>
            <a:xfrm>
              <a:off x="3469450" y="3481525"/>
              <a:ext cx="191550" cy="98425"/>
            </a:xfrm>
            <a:custGeom>
              <a:rect b="b" l="l" r="r" t="t"/>
              <a:pathLst>
                <a:path extrusionOk="0" h="3937" w="7662">
                  <a:moveTo>
                    <a:pt x="363" y="1"/>
                  </a:moveTo>
                  <a:cubicBezTo>
                    <a:pt x="301" y="175"/>
                    <a:pt x="251" y="350"/>
                    <a:pt x="213" y="538"/>
                  </a:cubicBezTo>
                  <a:cubicBezTo>
                    <a:pt x="1" y="1588"/>
                    <a:pt x="375" y="2850"/>
                    <a:pt x="463" y="3937"/>
                  </a:cubicBezTo>
                  <a:lnTo>
                    <a:pt x="988" y="3937"/>
                  </a:lnTo>
                  <a:cubicBezTo>
                    <a:pt x="1000" y="3837"/>
                    <a:pt x="1000" y="3750"/>
                    <a:pt x="988" y="3662"/>
                  </a:cubicBezTo>
                  <a:cubicBezTo>
                    <a:pt x="950" y="3175"/>
                    <a:pt x="988" y="2700"/>
                    <a:pt x="1100" y="2237"/>
                  </a:cubicBezTo>
                  <a:cubicBezTo>
                    <a:pt x="1825" y="2387"/>
                    <a:pt x="2300" y="3462"/>
                    <a:pt x="2962" y="3824"/>
                  </a:cubicBezTo>
                  <a:cubicBezTo>
                    <a:pt x="3037" y="3862"/>
                    <a:pt x="3125" y="3899"/>
                    <a:pt x="3212" y="3937"/>
                  </a:cubicBezTo>
                  <a:lnTo>
                    <a:pt x="6586" y="3937"/>
                  </a:lnTo>
                  <a:cubicBezTo>
                    <a:pt x="7661" y="3462"/>
                    <a:pt x="5787" y="2650"/>
                    <a:pt x="5149" y="2462"/>
                  </a:cubicBezTo>
                  <a:cubicBezTo>
                    <a:pt x="4992" y="2845"/>
                    <a:pt x="4621" y="3096"/>
                    <a:pt x="4210" y="3096"/>
                  </a:cubicBezTo>
                  <a:cubicBezTo>
                    <a:pt x="4165" y="3096"/>
                    <a:pt x="4120" y="3093"/>
                    <a:pt x="4075" y="3087"/>
                  </a:cubicBezTo>
                  <a:cubicBezTo>
                    <a:pt x="3450" y="3012"/>
                    <a:pt x="3075" y="2537"/>
                    <a:pt x="2787" y="2025"/>
                  </a:cubicBezTo>
                  <a:cubicBezTo>
                    <a:pt x="2425" y="1363"/>
                    <a:pt x="2075" y="625"/>
                    <a:pt x="161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74"/>
            <p:cNvSpPr/>
            <p:nvPr/>
          </p:nvSpPr>
          <p:spPr>
            <a:xfrm>
              <a:off x="2199150" y="3821425"/>
              <a:ext cx="110625" cy="92825"/>
            </a:xfrm>
            <a:custGeom>
              <a:rect b="b" l="l" r="r" t="t"/>
              <a:pathLst>
                <a:path extrusionOk="0" h="3713" w="4425">
                  <a:moveTo>
                    <a:pt x="2513" y="1"/>
                  </a:moveTo>
                  <a:lnTo>
                    <a:pt x="1" y="13"/>
                  </a:lnTo>
                  <a:lnTo>
                    <a:pt x="1" y="213"/>
                  </a:lnTo>
                  <a:lnTo>
                    <a:pt x="2513" y="201"/>
                  </a:lnTo>
                  <a:lnTo>
                    <a:pt x="2525" y="201"/>
                  </a:lnTo>
                  <a:cubicBezTo>
                    <a:pt x="3363" y="201"/>
                    <a:pt x="3987" y="788"/>
                    <a:pt x="4025" y="1588"/>
                  </a:cubicBezTo>
                  <a:lnTo>
                    <a:pt x="4212" y="3712"/>
                  </a:lnTo>
                  <a:lnTo>
                    <a:pt x="4425" y="3687"/>
                  </a:lnTo>
                  <a:lnTo>
                    <a:pt x="4225" y="1563"/>
                  </a:lnTo>
                  <a:cubicBezTo>
                    <a:pt x="4187" y="663"/>
                    <a:pt x="3475" y="1"/>
                    <a:pt x="25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74"/>
            <p:cNvSpPr/>
            <p:nvPr/>
          </p:nvSpPr>
          <p:spPr>
            <a:xfrm>
              <a:off x="2249150" y="3804875"/>
              <a:ext cx="276825" cy="276825"/>
            </a:xfrm>
            <a:custGeom>
              <a:rect b="b" l="l" r="r" t="t"/>
              <a:pathLst>
                <a:path extrusionOk="0" h="11073" w="11073">
                  <a:moveTo>
                    <a:pt x="5536" y="1"/>
                  </a:moveTo>
                  <a:cubicBezTo>
                    <a:pt x="2475" y="1"/>
                    <a:pt x="0" y="2487"/>
                    <a:pt x="0" y="5537"/>
                  </a:cubicBezTo>
                  <a:cubicBezTo>
                    <a:pt x="0" y="8598"/>
                    <a:pt x="2475" y="11073"/>
                    <a:pt x="5536" y="11073"/>
                  </a:cubicBezTo>
                  <a:cubicBezTo>
                    <a:pt x="8598" y="11073"/>
                    <a:pt x="11072" y="8598"/>
                    <a:pt x="11072" y="5537"/>
                  </a:cubicBezTo>
                  <a:cubicBezTo>
                    <a:pt x="11072" y="2487"/>
                    <a:pt x="8598" y="1"/>
                    <a:pt x="553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74"/>
            <p:cNvSpPr/>
            <p:nvPr/>
          </p:nvSpPr>
          <p:spPr>
            <a:xfrm>
              <a:off x="2265700" y="3757075"/>
              <a:ext cx="276825" cy="276825"/>
            </a:xfrm>
            <a:custGeom>
              <a:rect b="b" l="l" r="r" t="t"/>
              <a:pathLst>
                <a:path extrusionOk="0" h="11073" w="11073">
                  <a:moveTo>
                    <a:pt x="5537" y="1"/>
                  </a:moveTo>
                  <a:cubicBezTo>
                    <a:pt x="2475" y="1"/>
                    <a:pt x="1" y="2475"/>
                    <a:pt x="1" y="5537"/>
                  </a:cubicBezTo>
                  <a:cubicBezTo>
                    <a:pt x="1" y="8598"/>
                    <a:pt x="2475" y="11073"/>
                    <a:pt x="5537" y="11073"/>
                  </a:cubicBezTo>
                  <a:cubicBezTo>
                    <a:pt x="8598" y="11073"/>
                    <a:pt x="11073" y="8598"/>
                    <a:pt x="11073" y="5537"/>
                  </a:cubicBezTo>
                  <a:cubicBezTo>
                    <a:pt x="11073" y="2475"/>
                    <a:pt x="8598" y="1"/>
                    <a:pt x="553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74"/>
            <p:cNvSpPr/>
            <p:nvPr/>
          </p:nvSpPr>
          <p:spPr>
            <a:xfrm>
              <a:off x="2296625" y="3794925"/>
              <a:ext cx="191225" cy="170625"/>
            </a:xfrm>
            <a:custGeom>
              <a:rect b="b" l="l" r="r" t="t"/>
              <a:pathLst>
                <a:path extrusionOk="0" h="6825" w="7649">
                  <a:moveTo>
                    <a:pt x="5409" y="1"/>
                  </a:moveTo>
                  <a:cubicBezTo>
                    <a:pt x="4682" y="1"/>
                    <a:pt x="4006" y="443"/>
                    <a:pt x="3350" y="811"/>
                  </a:cubicBezTo>
                  <a:cubicBezTo>
                    <a:pt x="2838" y="1086"/>
                    <a:pt x="2300" y="1323"/>
                    <a:pt x="1763" y="1511"/>
                  </a:cubicBezTo>
                  <a:cubicBezTo>
                    <a:pt x="1426" y="1611"/>
                    <a:pt x="1101" y="1748"/>
                    <a:pt x="813" y="1923"/>
                  </a:cubicBezTo>
                  <a:cubicBezTo>
                    <a:pt x="1" y="2485"/>
                    <a:pt x="1" y="3698"/>
                    <a:pt x="188" y="4547"/>
                  </a:cubicBezTo>
                  <a:cubicBezTo>
                    <a:pt x="276" y="4997"/>
                    <a:pt x="438" y="5422"/>
                    <a:pt x="688" y="5797"/>
                  </a:cubicBezTo>
                  <a:cubicBezTo>
                    <a:pt x="1163" y="6455"/>
                    <a:pt x="1973" y="6825"/>
                    <a:pt x="2789" y="6825"/>
                  </a:cubicBezTo>
                  <a:cubicBezTo>
                    <a:pt x="2918" y="6825"/>
                    <a:pt x="3047" y="6816"/>
                    <a:pt x="3175" y="6797"/>
                  </a:cubicBezTo>
                  <a:cubicBezTo>
                    <a:pt x="4100" y="6622"/>
                    <a:pt x="4925" y="6060"/>
                    <a:pt x="5399" y="5235"/>
                  </a:cubicBezTo>
                  <a:cubicBezTo>
                    <a:pt x="5662" y="4785"/>
                    <a:pt x="5812" y="4248"/>
                    <a:pt x="6112" y="3823"/>
                  </a:cubicBezTo>
                  <a:cubicBezTo>
                    <a:pt x="6799" y="2885"/>
                    <a:pt x="7649" y="2011"/>
                    <a:pt x="6862" y="786"/>
                  </a:cubicBezTo>
                  <a:cubicBezTo>
                    <a:pt x="6624" y="424"/>
                    <a:pt x="6274" y="161"/>
                    <a:pt x="5862" y="49"/>
                  </a:cubicBezTo>
                  <a:cubicBezTo>
                    <a:pt x="5774" y="36"/>
                    <a:pt x="5687" y="11"/>
                    <a:pt x="5599" y="11"/>
                  </a:cubicBezTo>
                  <a:cubicBezTo>
                    <a:pt x="5536" y="4"/>
                    <a:pt x="5472" y="1"/>
                    <a:pt x="540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74"/>
            <p:cNvSpPr/>
            <p:nvPr/>
          </p:nvSpPr>
          <p:spPr>
            <a:xfrm>
              <a:off x="2314750" y="3787775"/>
              <a:ext cx="304025" cy="276675"/>
            </a:xfrm>
            <a:custGeom>
              <a:rect b="b" l="l" r="r" t="t"/>
              <a:pathLst>
                <a:path extrusionOk="0" h="11067" w="12161">
                  <a:moveTo>
                    <a:pt x="6080" y="0"/>
                  </a:moveTo>
                  <a:cubicBezTo>
                    <a:pt x="4662" y="0"/>
                    <a:pt x="3244" y="541"/>
                    <a:pt x="2163" y="1622"/>
                  </a:cubicBezTo>
                  <a:cubicBezTo>
                    <a:pt x="1" y="3784"/>
                    <a:pt x="1" y="7283"/>
                    <a:pt x="2163" y="9445"/>
                  </a:cubicBezTo>
                  <a:cubicBezTo>
                    <a:pt x="3244" y="10526"/>
                    <a:pt x="4662" y="11066"/>
                    <a:pt x="6080" y="11066"/>
                  </a:cubicBezTo>
                  <a:cubicBezTo>
                    <a:pt x="7499" y="11066"/>
                    <a:pt x="8917" y="10526"/>
                    <a:pt x="9998" y="9445"/>
                  </a:cubicBezTo>
                  <a:cubicBezTo>
                    <a:pt x="12160" y="7283"/>
                    <a:pt x="12160" y="3784"/>
                    <a:pt x="9998" y="1622"/>
                  </a:cubicBezTo>
                  <a:cubicBezTo>
                    <a:pt x="8917" y="541"/>
                    <a:pt x="7499" y="0"/>
                    <a:pt x="6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74"/>
            <p:cNvSpPr/>
            <p:nvPr/>
          </p:nvSpPr>
          <p:spPr>
            <a:xfrm>
              <a:off x="2466500" y="3873475"/>
              <a:ext cx="76025" cy="93625"/>
            </a:xfrm>
            <a:custGeom>
              <a:rect b="b" l="l" r="r" t="t"/>
              <a:pathLst>
                <a:path extrusionOk="0" h="3745" w="3041">
                  <a:moveTo>
                    <a:pt x="1429" y="1"/>
                  </a:moveTo>
                  <a:cubicBezTo>
                    <a:pt x="1016" y="1"/>
                    <a:pt x="622" y="156"/>
                    <a:pt x="254" y="356"/>
                  </a:cubicBezTo>
                  <a:cubicBezTo>
                    <a:pt x="1" y="488"/>
                    <a:pt x="126" y="931"/>
                    <a:pt x="365" y="931"/>
                  </a:cubicBezTo>
                  <a:cubicBezTo>
                    <a:pt x="397" y="931"/>
                    <a:pt x="431" y="923"/>
                    <a:pt x="466" y="906"/>
                  </a:cubicBezTo>
                  <a:cubicBezTo>
                    <a:pt x="786" y="730"/>
                    <a:pt x="998" y="505"/>
                    <a:pt x="1326" y="505"/>
                  </a:cubicBezTo>
                  <a:cubicBezTo>
                    <a:pt x="1370" y="505"/>
                    <a:pt x="1417" y="509"/>
                    <a:pt x="1466" y="518"/>
                  </a:cubicBezTo>
                  <a:cubicBezTo>
                    <a:pt x="1841" y="593"/>
                    <a:pt x="2004" y="643"/>
                    <a:pt x="2254" y="1268"/>
                  </a:cubicBezTo>
                  <a:cubicBezTo>
                    <a:pt x="2391" y="1618"/>
                    <a:pt x="2566" y="2243"/>
                    <a:pt x="2391" y="2568"/>
                  </a:cubicBezTo>
                  <a:cubicBezTo>
                    <a:pt x="2179" y="2943"/>
                    <a:pt x="1754" y="3105"/>
                    <a:pt x="1379" y="3155"/>
                  </a:cubicBezTo>
                  <a:cubicBezTo>
                    <a:pt x="1076" y="3203"/>
                    <a:pt x="1137" y="3744"/>
                    <a:pt x="1436" y="3744"/>
                  </a:cubicBezTo>
                  <a:cubicBezTo>
                    <a:pt x="1446" y="3744"/>
                    <a:pt x="1456" y="3743"/>
                    <a:pt x="1466" y="3742"/>
                  </a:cubicBezTo>
                  <a:cubicBezTo>
                    <a:pt x="1891" y="3692"/>
                    <a:pt x="2291" y="3505"/>
                    <a:pt x="2591" y="3205"/>
                  </a:cubicBezTo>
                  <a:cubicBezTo>
                    <a:pt x="2891" y="2868"/>
                    <a:pt x="3041" y="2418"/>
                    <a:pt x="3016" y="1968"/>
                  </a:cubicBezTo>
                  <a:cubicBezTo>
                    <a:pt x="3016" y="1518"/>
                    <a:pt x="2891" y="1068"/>
                    <a:pt x="2666" y="681"/>
                  </a:cubicBezTo>
                  <a:cubicBezTo>
                    <a:pt x="2441" y="331"/>
                    <a:pt x="2079" y="93"/>
                    <a:pt x="1666" y="18"/>
                  </a:cubicBezTo>
                  <a:cubicBezTo>
                    <a:pt x="1586" y="6"/>
                    <a:pt x="1507" y="1"/>
                    <a:pt x="142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74"/>
            <p:cNvSpPr/>
            <p:nvPr/>
          </p:nvSpPr>
          <p:spPr>
            <a:xfrm>
              <a:off x="2439725" y="3849175"/>
              <a:ext cx="20100" cy="17025"/>
            </a:xfrm>
            <a:custGeom>
              <a:rect b="b" l="l" r="r" t="t"/>
              <a:pathLst>
                <a:path extrusionOk="0" h="681" w="804">
                  <a:moveTo>
                    <a:pt x="444" y="0"/>
                  </a:moveTo>
                  <a:cubicBezTo>
                    <a:pt x="430" y="0"/>
                    <a:pt x="415" y="1"/>
                    <a:pt x="400" y="3"/>
                  </a:cubicBezTo>
                  <a:cubicBezTo>
                    <a:pt x="100" y="53"/>
                    <a:pt x="0" y="428"/>
                    <a:pt x="238" y="615"/>
                  </a:cubicBezTo>
                  <a:cubicBezTo>
                    <a:pt x="299" y="660"/>
                    <a:pt x="367" y="681"/>
                    <a:pt x="433" y="681"/>
                  </a:cubicBezTo>
                  <a:cubicBezTo>
                    <a:pt x="624" y="681"/>
                    <a:pt x="803" y="513"/>
                    <a:pt x="775" y="290"/>
                  </a:cubicBezTo>
                  <a:cubicBezTo>
                    <a:pt x="752" y="129"/>
                    <a:pt x="613" y="0"/>
                    <a:pt x="44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74"/>
            <p:cNvSpPr/>
            <p:nvPr/>
          </p:nvSpPr>
          <p:spPr>
            <a:xfrm>
              <a:off x="2389425" y="3883300"/>
              <a:ext cx="38450" cy="39375"/>
            </a:xfrm>
            <a:custGeom>
              <a:rect b="b" l="l" r="r" t="t"/>
              <a:pathLst>
                <a:path extrusionOk="0" h="1575" w="1538">
                  <a:moveTo>
                    <a:pt x="1538" y="0"/>
                  </a:moveTo>
                  <a:lnTo>
                    <a:pt x="0" y="213"/>
                  </a:lnTo>
                  <a:lnTo>
                    <a:pt x="1238" y="1575"/>
                  </a:lnTo>
                  <a:lnTo>
                    <a:pt x="153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74"/>
            <p:cNvSpPr/>
            <p:nvPr/>
          </p:nvSpPr>
          <p:spPr>
            <a:xfrm>
              <a:off x="2407225" y="3857200"/>
              <a:ext cx="121550" cy="142025"/>
            </a:xfrm>
            <a:custGeom>
              <a:rect b="b" l="l" r="r" t="t"/>
              <a:pathLst>
                <a:path extrusionOk="0" h="5681" w="4862">
                  <a:moveTo>
                    <a:pt x="1950" y="1"/>
                  </a:moveTo>
                  <a:cubicBezTo>
                    <a:pt x="1863" y="1"/>
                    <a:pt x="1776" y="7"/>
                    <a:pt x="1688" y="19"/>
                  </a:cubicBezTo>
                  <a:cubicBezTo>
                    <a:pt x="713" y="144"/>
                    <a:pt x="1" y="1044"/>
                    <a:pt x="26" y="2094"/>
                  </a:cubicBezTo>
                  <a:lnTo>
                    <a:pt x="101" y="5680"/>
                  </a:lnTo>
                  <a:lnTo>
                    <a:pt x="4862" y="5031"/>
                  </a:lnTo>
                  <a:lnTo>
                    <a:pt x="3837" y="1494"/>
                  </a:lnTo>
                  <a:cubicBezTo>
                    <a:pt x="3576" y="598"/>
                    <a:pt x="2801" y="1"/>
                    <a:pt x="195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74"/>
            <p:cNvSpPr/>
            <p:nvPr/>
          </p:nvSpPr>
          <p:spPr>
            <a:xfrm>
              <a:off x="2402575" y="3980725"/>
              <a:ext cx="134075" cy="32000"/>
            </a:xfrm>
            <a:custGeom>
              <a:rect b="b" l="l" r="r" t="t"/>
              <a:pathLst>
                <a:path extrusionOk="0" h="1280" w="5363">
                  <a:moveTo>
                    <a:pt x="4942" y="1"/>
                  </a:moveTo>
                  <a:cubicBezTo>
                    <a:pt x="4932" y="1"/>
                    <a:pt x="4921" y="1"/>
                    <a:pt x="4910" y="2"/>
                  </a:cubicBezTo>
                  <a:lnTo>
                    <a:pt x="349" y="627"/>
                  </a:lnTo>
                  <a:cubicBezTo>
                    <a:pt x="0" y="675"/>
                    <a:pt x="68" y="1280"/>
                    <a:pt x="398" y="1280"/>
                  </a:cubicBezTo>
                  <a:cubicBezTo>
                    <a:pt x="410" y="1280"/>
                    <a:pt x="423" y="1279"/>
                    <a:pt x="437" y="1277"/>
                  </a:cubicBezTo>
                  <a:lnTo>
                    <a:pt x="4998" y="652"/>
                  </a:lnTo>
                  <a:cubicBezTo>
                    <a:pt x="5362" y="603"/>
                    <a:pt x="5290" y="1"/>
                    <a:pt x="49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74"/>
            <p:cNvSpPr/>
            <p:nvPr/>
          </p:nvSpPr>
          <p:spPr>
            <a:xfrm>
              <a:off x="2410350" y="3872975"/>
              <a:ext cx="84700" cy="13775"/>
            </a:xfrm>
            <a:custGeom>
              <a:rect b="b" l="l" r="r" t="t"/>
              <a:pathLst>
                <a:path extrusionOk="0" h="551" w="3388">
                  <a:moveTo>
                    <a:pt x="3325" y="1"/>
                  </a:moveTo>
                  <a:lnTo>
                    <a:pt x="38" y="451"/>
                  </a:lnTo>
                  <a:cubicBezTo>
                    <a:pt x="13" y="463"/>
                    <a:pt x="1" y="488"/>
                    <a:pt x="1" y="513"/>
                  </a:cubicBezTo>
                  <a:cubicBezTo>
                    <a:pt x="1" y="538"/>
                    <a:pt x="26" y="551"/>
                    <a:pt x="51" y="551"/>
                  </a:cubicBezTo>
                  <a:lnTo>
                    <a:pt x="3337" y="101"/>
                  </a:lnTo>
                  <a:cubicBezTo>
                    <a:pt x="3362" y="101"/>
                    <a:pt x="3387" y="76"/>
                    <a:pt x="3375" y="51"/>
                  </a:cubicBezTo>
                  <a:cubicBezTo>
                    <a:pt x="3375" y="13"/>
                    <a:pt x="3350" y="1"/>
                    <a:pt x="33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74"/>
            <p:cNvSpPr/>
            <p:nvPr/>
          </p:nvSpPr>
          <p:spPr>
            <a:xfrm>
              <a:off x="2433475" y="3972650"/>
              <a:ext cx="21575" cy="5025"/>
            </a:xfrm>
            <a:custGeom>
              <a:rect b="b" l="l" r="r" t="t"/>
              <a:pathLst>
                <a:path extrusionOk="0" h="201" w="863">
                  <a:moveTo>
                    <a:pt x="800" y="0"/>
                  </a:moveTo>
                  <a:lnTo>
                    <a:pt x="75" y="100"/>
                  </a:lnTo>
                  <a:cubicBezTo>
                    <a:pt x="0" y="100"/>
                    <a:pt x="0" y="200"/>
                    <a:pt x="75" y="200"/>
                  </a:cubicBezTo>
                  <a:lnTo>
                    <a:pt x="88" y="200"/>
                  </a:lnTo>
                  <a:lnTo>
                    <a:pt x="813" y="100"/>
                  </a:lnTo>
                  <a:cubicBezTo>
                    <a:pt x="838" y="100"/>
                    <a:pt x="863" y="75"/>
                    <a:pt x="863" y="38"/>
                  </a:cubicBezTo>
                  <a:cubicBezTo>
                    <a:pt x="850" y="13"/>
                    <a:pt x="825" y="0"/>
                    <a:pt x="8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74"/>
            <p:cNvSpPr/>
            <p:nvPr/>
          </p:nvSpPr>
          <p:spPr>
            <a:xfrm>
              <a:off x="2432225" y="3960075"/>
              <a:ext cx="20950" cy="5100"/>
            </a:xfrm>
            <a:custGeom>
              <a:rect b="b" l="l" r="r" t="t"/>
              <a:pathLst>
                <a:path extrusionOk="0" h="204" w="838">
                  <a:moveTo>
                    <a:pt x="789" y="0"/>
                  </a:moveTo>
                  <a:cubicBezTo>
                    <a:pt x="784" y="0"/>
                    <a:pt x="780" y="1"/>
                    <a:pt x="775" y="3"/>
                  </a:cubicBezTo>
                  <a:lnTo>
                    <a:pt x="38" y="103"/>
                  </a:lnTo>
                  <a:cubicBezTo>
                    <a:pt x="13" y="103"/>
                    <a:pt x="0" y="128"/>
                    <a:pt x="0" y="153"/>
                  </a:cubicBezTo>
                  <a:cubicBezTo>
                    <a:pt x="0" y="178"/>
                    <a:pt x="25" y="203"/>
                    <a:pt x="50" y="203"/>
                  </a:cubicBezTo>
                  <a:lnTo>
                    <a:pt x="63" y="203"/>
                  </a:lnTo>
                  <a:lnTo>
                    <a:pt x="788" y="103"/>
                  </a:lnTo>
                  <a:cubicBezTo>
                    <a:pt x="813" y="91"/>
                    <a:pt x="838" y="66"/>
                    <a:pt x="825" y="41"/>
                  </a:cubicBezTo>
                  <a:cubicBezTo>
                    <a:pt x="825" y="20"/>
                    <a:pt x="809" y="0"/>
                    <a:pt x="78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74"/>
            <p:cNvSpPr/>
            <p:nvPr/>
          </p:nvSpPr>
          <p:spPr>
            <a:xfrm>
              <a:off x="2430350" y="3947350"/>
              <a:ext cx="20950" cy="5000"/>
            </a:xfrm>
            <a:custGeom>
              <a:rect b="b" l="l" r="r" t="t"/>
              <a:pathLst>
                <a:path extrusionOk="0" h="200" w="838">
                  <a:moveTo>
                    <a:pt x="775" y="0"/>
                  </a:moveTo>
                  <a:lnTo>
                    <a:pt x="50" y="100"/>
                  </a:lnTo>
                  <a:cubicBezTo>
                    <a:pt x="25" y="112"/>
                    <a:pt x="0" y="137"/>
                    <a:pt x="13" y="162"/>
                  </a:cubicBezTo>
                  <a:cubicBezTo>
                    <a:pt x="13" y="187"/>
                    <a:pt x="38" y="200"/>
                    <a:pt x="63" y="200"/>
                  </a:cubicBezTo>
                  <a:lnTo>
                    <a:pt x="800" y="100"/>
                  </a:lnTo>
                  <a:cubicBezTo>
                    <a:pt x="825" y="100"/>
                    <a:pt x="838" y="75"/>
                    <a:pt x="838" y="50"/>
                  </a:cubicBezTo>
                  <a:cubicBezTo>
                    <a:pt x="838" y="25"/>
                    <a:pt x="813" y="0"/>
                    <a:pt x="7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74"/>
            <p:cNvSpPr/>
            <p:nvPr/>
          </p:nvSpPr>
          <p:spPr>
            <a:xfrm>
              <a:off x="2428800" y="3934850"/>
              <a:ext cx="21250" cy="5025"/>
            </a:xfrm>
            <a:custGeom>
              <a:rect b="b" l="l" r="r" t="t"/>
              <a:pathLst>
                <a:path extrusionOk="0" h="201" w="850">
                  <a:moveTo>
                    <a:pt x="775" y="0"/>
                  </a:moveTo>
                  <a:lnTo>
                    <a:pt x="50" y="100"/>
                  </a:lnTo>
                  <a:cubicBezTo>
                    <a:pt x="13" y="113"/>
                    <a:pt x="0" y="138"/>
                    <a:pt x="0" y="163"/>
                  </a:cubicBezTo>
                  <a:cubicBezTo>
                    <a:pt x="0" y="188"/>
                    <a:pt x="25" y="200"/>
                    <a:pt x="50" y="200"/>
                  </a:cubicBezTo>
                  <a:lnTo>
                    <a:pt x="62" y="200"/>
                  </a:lnTo>
                  <a:lnTo>
                    <a:pt x="787" y="100"/>
                  </a:lnTo>
                  <a:cubicBezTo>
                    <a:pt x="850" y="100"/>
                    <a:pt x="837" y="0"/>
                    <a:pt x="7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74"/>
            <p:cNvSpPr/>
            <p:nvPr/>
          </p:nvSpPr>
          <p:spPr>
            <a:xfrm>
              <a:off x="2495950" y="3912350"/>
              <a:ext cx="55950" cy="172175"/>
            </a:xfrm>
            <a:custGeom>
              <a:rect b="b" l="l" r="r" t="t"/>
              <a:pathLst>
                <a:path extrusionOk="0" h="6887" w="2238">
                  <a:moveTo>
                    <a:pt x="2038" y="0"/>
                  </a:moveTo>
                  <a:lnTo>
                    <a:pt x="1" y="6824"/>
                  </a:lnTo>
                  <a:lnTo>
                    <a:pt x="188" y="6886"/>
                  </a:lnTo>
                  <a:lnTo>
                    <a:pt x="2238" y="63"/>
                  </a:lnTo>
                  <a:lnTo>
                    <a:pt x="203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74"/>
            <p:cNvSpPr/>
            <p:nvPr/>
          </p:nvSpPr>
          <p:spPr>
            <a:xfrm>
              <a:off x="2136050" y="3841125"/>
              <a:ext cx="325250" cy="246200"/>
            </a:xfrm>
            <a:custGeom>
              <a:rect b="b" l="l" r="r" t="t"/>
              <a:pathLst>
                <a:path extrusionOk="0" h="9848" w="13010">
                  <a:moveTo>
                    <a:pt x="2525" y="0"/>
                  </a:moveTo>
                  <a:lnTo>
                    <a:pt x="1" y="25"/>
                  </a:lnTo>
                  <a:lnTo>
                    <a:pt x="1" y="225"/>
                  </a:lnTo>
                  <a:lnTo>
                    <a:pt x="2525" y="200"/>
                  </a:lnTo>
                  <a:cubicBezTo>
                    <a:pt x="3362" y="200"/>
                    <a:pt x="4000" y="787"/>
                    <a:pt x="4025" y="1575"/>
                  </a:cubicBezTo>
                  <a:lnTo>
                    <a:pt x="4299" y="9848"/>
                  </a:lnTo>
                  <a:lnTo>
                    <a:pt x="13010" y="9798"/>
                  </a:lnTo>
                  <a:lnTo>
                    <a:pt x="13010" y="9598"/>
                  </a:lnTo>
                  <a:lnTo>
                    <a:pt x="4499" y="9648"/>
                  </a:lnTo>
                  <a:lnTo>
                    <a:pt x="4224" y="1562"/>
                  </a:lnTo>
                  <a:cubicBezTo>
                    <a:pt x="4187" y="662"/>
                    <a:pt x="3475" y="0"/>
                    <a:pt x="252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74"/>
            <p:cNvSpPr/>
            <p:nvPr/>
          </p:nvSpPr>
          <p:spPr>
            <a:xfrm>
              <a:off x="2241650" y="3910450"/>
              <a:ext cx="388675" cy="175925"/>
            </a:xfrm>
            <a:custGeom>
              <a:rect b="b" l="l" r="r" t="t"/>
              <a:pathLst>
                <a:path extrusionOk="0" h="7037" w="15547">
                  <a:moveTo>
                    <a:pt x="14742" y="1"/>
                  </a:moveTo>
                  <a:cubicBezTo>
                    <a:pt x="14731" y="1"/>
                    <a:pt x="14720" y="1"/>
                    <a:pt x="14709" y="1"/>
                  </a:cubicBezTo>
                  <a:lnTo>
                    <a:pt x="0" y="76"/>
                  </a:lnTo>
                  <a:lnTo>
                    <a:pt x="0" y="276"/>
                  </a:lnTo>
                  <a:lnTo>
                    <a:pt x="14709" y="201"/>
                  </a:lnTo>
                  <a:cubicBezTo>
                    <a:pt x="14720" y="201"/>
                    <a:pt x="14732" y="200"/>
                    <a:pt x="14743" y="200"/>
                  </a:cubicBezTo>
                  <a:cubicBezTo>
                    <a:pt x="14931" y="200"/>
                    <a:pt x="15115" y="298"/>
                    <a:pt x="15221" y="451"/>
                  </a:cubicBezTo>
                  <a:cubicBezTo>
                    <a:pt x="15334" y="651"/>
                    <a:pt x="15334" y="889"/>
                    <a:pt x="15234" y="1076"/>
                  </a:cubicBezTo>
                  <a:lnTo>
                    <a:pt x="12735" y="6300"/>
                  </a:lnTo>
                  <a:cubicBezTo>
                    <a:pt x="12585" y="6600"/>
                    <a:pt x="12272" y="6800"/>
                    <a:pt x="11935" y="6825"/>
                  </a:cubicBezTo>
                  <a:lnTo>
                    <a:pt x="8786" y="6837"/>
                  </a:lnTo>
                  <a:lnTo>
                    <a:pt x="8786" y="7037"/>
                  </a:lnTo>
                  <a:lnTo>
                    <a:pt x="11935" y="7012"/>
                  </a:lnTo>
                  <a:cubicBezTo>
                    <a:pt x="12347" y="7000"/>
                    <a:pt x="12722" y="6762"/>
                    <a:pt x="12910" y="6387"/>
                  </a:cubicBezTo>
                  <a:lnTo>
                    <a:pt x="15409" y="1176"/>
                  </a:lnTo>
                  <a:cubicBezTo>
                    <a:pt x="15546" y="914"/>
                    <a:pt x="15534" y="601"/>
                    <a:pt x="15384" y="351"/>
                  </a:cubicBezTo>
                  <a:cubicBezTo>
                    <a:pt x="15240" y="136"/>
                    <a:pt x="14993" y="1"/>
                    <a:pt x="147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74"/>
            <p:cNvSpPr/>
            <p:nvPr/>
          </p:nvSpPr>
          <p:spPr>
            <a:xfrm>
              <a:off x="2244775" y="4084800"/>
              <a:ext cx="269325" cy="189050"/>
            </a:xfrm>
            <a:custGeom>
              <a:rect b="b" l="l" r="r" t="t"/>
              <a:pathLst>
                <a:path extrusionOk="0" h="7562" w="10773">
                  <a:moveTo>
                    <a:pt x="0" y="1"/>
                  </a:moveTo>
                  <a:lnTo>
                    <a:pt x="13" y="6536"/>
                  </a:lnTo>
                  <a:cubicBezTo>
                    <a:pt x="50" y="7116"/>
                    <a:pt x="537" y="7561"/>
                    <a:pt x="1114" y="7561"/>
                  </a:cubicBezTo>
                  <a:cubicBezTo>
                    <a:pt x="1122" y="7561"/>
                    <a:pt x="1130" y="7561"/>
                    <a:pt x="1138" y="7561"/>
                  </a:cubicBezTo>
                  <a:lnTo>
                    <a:pt x="1188" y="7561"/>
                  </a:lnTo>
                  <a:cubicBezTo>
                    <a:pt x="2587" y="7514"/>
                    <a:pt x="5241" y="7503"/>
                    <a:pt x="7401" y="7503"/>
                  </a:cubicBezTo>
                  <a:cubicBezTo>
                    <a:pt x="9253" y="7503"/>
                    <a:pt x="10744" y="7511"/>
                    <a:pt x="10773" y="7511"/>
                  </a:cubicBezTo>
                  <a:lnTo>
                    <a:pt x="10773" y="7311"/>
                  </a:lnTo>
                  <a:cubicBezTo>
                    <a:pt x="10744" y="7311"/>
                    <a:pt x="9253" y="7303"/>
                    <a:pt x="7400" y="7303"/>
                  </a:cubicBezTo>
                  <a:cubicBezTo>
                    <a:pt x="5238" y="7303"/>
                    <a:pt x="2581" y="7314"/>
                    <a:pt x="1175" y="7361"/>
                  </a:cubicBezTo>
                  <a:cubicBezTo>
                    <a:pt x="1153" y="7363"/>
                    <a:pt x="1130" y="7364"/>
                    <a:pt x="1108" y="7364"/>
                  </a:cubicBezTo>
                  <a:cubicBezTo>
                    <a:pt x="648" y="7364"/>
                    <a:pt x="249" y="7001"/>
                    <a:pt x="213" y="6536"/>
                  </a:cubicBezTo>
                  <a:lnTo>
                    <a:pt x="20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74"/>
            <p:cNvSpPr/>
            <p:nvPr/>
          </p:nvSpPr>
          <p:spPr>
            <a:xfrm>
              <a:off x="2279150" y="4247875"/>
              <a:ext cx="62800" cy="62825"/>
            </a:xfrm>
            <a:custGeom>
              <a:rect b="b" l="l" r="r" t="t"/>
              <a:pathLst>
                <a:path extrusionOk="0" h="2513" w="2512">
                  <a:moveTo>
                    <a:pt x="1300" y="1"/>
                  </a:moveTo>
                  <a:cubicBezTo>
                    <a:pt x="612" y="26"/>
                    <a:pt x="63" y="576"/>
                    <a:pt x="50" y="1263"/>
                  </a:cubicBezTo>
                  <a:cubicBezTo>
                    <a:pt x="0" y="1938"/>
                    <a:pt x="537" y="2513"/>
                    <a:pt x="1212" y="2513"/>
                  </a:cubicBezTo>
                  <a:cubicBezTo>
                    <a:pt x="1887" y="2488"/>
                    <a:pt x="2437" y="1938"/>
                    <a:pt x="2462" y="1250"/>
                  </a:cubicBezTo>
                  <a:cubicBezTo>
                    <a:pt x="2512" y="576"/>
                    <a:pt x="1975" y="1"/>
                    <a:pt x="13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74"/>
            <p:cNvSpPr/>
            <p:nvPr/>
          </p:nvSpPr>
          <p:spPr>
            <a:xfrm>
              <a:off x="2301950" y="4271000"/>
              <a:ext cx="16900" cy="16600"/>
            </a:xfrm>
            <a:custGeom>
              <a:rect b="b" l="l" r="r" t="t"/>
              <a:pathLst>
                <a:path extrusionOk="0" h="664" w="676">
                  <a:moveTo>
                    <a:pt x="350" y="1"/>
                  </a:moveTo>
                  <a:cubicBezTo>
                    <a:pt x="163" y="1"/>
                    <a:pt x="25" y="150"/>
                    <a:pt x="13" y="338"/>
                  </a:cubicBezTo>
                  <a:cubicBezTo>
                    <a:pt x="1" y="507"/>
                    <a:pt x="140" y="664"/>
                    <a:pt x="306" y="664"/>
                  </a:cubicBezTo>
                  <a:cubicBezTo>
                    <a:pt x="313" y="664"/>
                    <a:pt x="319" y="663"/>
                    <a:pt x="325" y="663"/>
                  </a:cubicBezTo>
                  <a:cubicBezTo>
                    <a:pt x="513" y="663"/>
                    <a:pt x="650" y="513"/>
                    <a:pt x="663" y="325"/>
                  </a:cubicBezTo>
                  <a:cubicBezTo>
                    <a:pt x="675" y="150"/>
                    <a:pt x="525" y="1"/>
                    <a:pt x="35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74"/>
            <p:cNvSpPr/>
            <p:nvPr/>
          </p:nvSpPr>
          <p:spPr>
            <a:xfrm>
              <a:off x="2420050" y="4246325"/>
              <a:ext cx="62500" cy="63125"/>
            </a:xfrm>
            <a:custGeom>
              <a:rect b="b" l="l" r="r" t="t"/>
              <a:pathLst>
                <a:path extrusionOk="0" h="2525" w="2500">
                  <a:moveTo>
                    <a:pt x="1300" y="0"/>
                  </a:moveTo>
                  <a:cubicBezTo>
                    <a:pt x="612" y="25"/>
                    <a:pt x="63" y="588"/>
                    <a:pt x="50" y="1275"/>
                  </a:cubicBezTo>
                  <a:cubicBezTo>
                    <a:pt x="0" y="1937"/>
                    <a:pt x="525" y="2525"/>
                    <a:pt x="1200" y="2525"/>
                  </a:cubicBezTo>
                  <a:cubicBezTo>
                    <a:pt x="1887" y="2487"/>
                    <a:pt x="2437" y="1937"/>
                    <a:pt x="2449" y="1250"/>
                  </a:cubicBezTo>
                  <a:cubicBezTo>
                    <a:pt x="2499" y="575"/>
                    <a:pt x="1975" y="0"/>
                    <a:pt x="13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74"/>
            <p:cNvSpPr/>
            <p:nvPr/>
          </p:nvSpPr>
          <p:spPr>
            <a:xfrm>
              <a:off x="2442850" y="4269450"/>
              <a:ext cx="16900" cy="16875"/>
            </a:xfrm>
            <a:custGeom>
              <a:rect b="b" l="l" r="r" t="t"/>
              <a:pathLst>
                <a:path extrusionOk="0" h="675" w="676">
                  <a:moveTo>
                    <a:pt x="350" y="0"/>
                  </a:moveTo>
                  <a:cubicBezTo>
                    <a:pt x="163" y="13"/>
                    <a:pt x="13" y="150"/>
                    <a:pt x="13" y="337"/>
                  </a:cubicBezTo>
                  <a:cubicBezTo>
                    <a:pt x="0" y="525"/>
                    <a:pt x="138" y="675"/>
                    <a:pt x="325" y="675"/>
                  </a:cubicBezTo>
                  <a:cubicBezTo>
                    <a:pt x="500" y="662"/>
                    <a:pt x="650" y="512"/>
                    <a:pt x="663" y="337"/>
                  </a:cubicBezTo>
                  <a:cubicBezTo>
                    <a:pt x="675" y="150"/>
                    <a:pt x="525" y="0"/>
                    <a:pt x="35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74"/>
            <p:cNvSpPr/>
            <p:nvPr/>
          </p:nvSpPr>
          <p:spPr>
            <a:xfrm>
              <a:off x="2426600" y="3913275"/>
              <a:ext cx="35950" cy="171250"/>
            </a:xfrm>
            <a:custGeom>
              <a:rect b="b" l="l" r="r" t="t"/>
              <a:pathLst>
                <a:path extrusionOk="0" h="6850" w="1438">
                  <a:moveTo>
                    <a:pt x="1238" y="1"/>
                  </a:moveTo>
                  <a:lnTo>
                    <a:pt x="1" y="6812"/>
                  </a:lnTo>
                  <a:lnTo>
                    <a:pt x="200" y="6849"/>
                  </a:lnTo>
                  <a:lnTo>
                    <a:pt x="1438" y="26"/>
                  </a:lnTo>
                  <a:lnTo>
                    <a:pt x="123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74"/>
            <p:cNvSpPr/>
            <p:nvPr/>
          </p:nvSpPr>
          <p:spPr>
            <a:xfrm>
              <a:off x="2357550" y="3913900"/>
              <a:ext cx="19400" cy="170925"/>
            </a:xfrm>
            <a:custGeom>
              <a:rect b="b" l="l" r="r" t="t"/>
              <a:pathLst>
                <a:path extrusionOk="0" h="6837" w="776">
                  <a:moveTo>
                    <a:pt x="576" y="1"/>
                  </a:moveTo>
                  <a:lnTo>
                    <a:pt x="1" y="6812"/>
                  </a:lnTo>
                  <a:lnTo>
                    <a:pt x="201" y="6837"/>
                  </a:lnTo>
                  <a:lnTo>
                    <a:pt x="776" y="26"/>
                  </a:lnTo>
                  <a:lnTo>
                    <a:pt x="576"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74"/>
            <p:cNvSpPr/>
            <p:nvPr/>
          </p:nvSpPr>
          <p:spPr>
            <a:xfrm>
              <a:off x="2284775" y="3915475"/>
              <a:ext cx="7500" cy="170600"/>
            </a:xfrm>
            <a:custGeom>
              <a:rect b="b" l="l" r="r" t="t"/>
              <a:pathLst>
                <a:path extrusionOk="0" h="6824" w="300">
                  <a:moveTo>
                    <a:pt x="100" y="0"/>
                  </a:moveTo>
                  <a:lnTo>
                    <a:pt x="0" y="6811"/>
                  </a:lnTo>
                  <a:lnTo>
                    <a:pt x="200" y="6824"/>
                  </a:lnTo>
                  <a:lnTo>
                    <a:pt x="300" y="13"/>
                  </a:lnTo>
                  <a:lnTo>
                    <a:pt x="10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74"/>
            <p:cNvSpPr/>
            <p:nvPr/>
          </p:nvSpPr>
          <p:spPr>
            <a:xfrm>
              <a:off x="2243825" y="4029500"/>
              <a:ext cx="335875" cy="6900"/>
            </a:xfrm>
            <a:custGeom>
              <a:rect b="b" l="l" r="r" t="t"/>
              <a:pathLst>
                <a:path extrusionOk="0" h="276" w="13435">
                  <a:moveTo>
                    <a:pt x="13435" y="1"/>
                  </a:moveTo>
                  <a:lnTo>
                    <a:pt x="1" y="76"/>
                  </a:lnTo>
                  <a:lnTo>
                    <a:pt x="1" y="276"/>
                  </a:lnTo>
                  <a:lnTo>
                    <a:pt x="13435" y="201"/>
                  </a:lnTo>
                  <a:lnTo>
                    <a:pt x="1343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74"/>
            <p:cNvSpPr/>
            <p:nvPr/>
          </p:nvSpPr>
          <p:spPr>
            <a:xfrm>
              <a:off x="2241325" y="3970150"/>
              <a:ext cx="364950" cy="6900"/>
            </a:xfrm>
            <a:custGeom>
              <a:rect b="b" l="l" r="r" t="t"/>
              <a:pathLst>
                <a:path extrusionOk="0" h="276" w="14598">
                  <a:moveTo>
                    <a:pt x="14597" y="0"/>
                  </a:moveTo>
                  <a:lnTo>
                    <a:pt x="1" y="75"/>
                  </a:lnTo>
                  <a:lnTo>
                    <a:pt x="1" y="275"/>
                  </a:lnTo>
                  <a:lnTo>
                    <a:pt x="14597" y="200"/>
                  </a:lnTo>
                  <a:lnTo>
                    <a:pt x="1459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74"/>
            <p:cNvSpPr/>
            <p:nvPr/>
          </p:nvSpPr>
          <p:spPr>
            <a:xfrm>
              <a:off x="2934600" y="3883300"/>
              <a:ext cx="15025" cy="16275"/>
            </a:xfrm>
            <a:custGeom>
              <a:rect b="b" l="l" r="r" t="t"/>
              <a:pathLst>
                <a:path extrusionOk="0" h="651" w="601">
                  <a:moveTo>
                    <a:pt x="50" y="0"/>
                  </a:moveTo>
                  <a:lnTo>
                    <a:pt x="0" y="75"/>
                  </a:lnTo>
                  <a:cubicBezTo>
                    <a:pt x="213" y="225"/>
                    <a:pt x="400" y="413"/>
                    <a:pt x="513" y="650"/>
                  </a:cubicBezTo>
                  <a:lnTo>
                    <a:pt x="600" y="600"/>
                  </a:lnTo>
                  <a:cubicBezTo>
                    <a:pt x="475" y="350"/>
                    <a:pt x="288" y="150"/>
                    <a:pt x="5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74"/>
            <p:cNvSpPr/>
            <p:nvPr/>
          </p:nvSpPr>
          <p:spPr>
            <a:xfrm>
              <a:off x="2482525" y="3383200"/>
              <a:ext cx="55050" cy="40250"/>
            </a:xfrm>
            <a:custGeom>
              <a:rect b="b" l="l" r="r" t="t"/>
              <a:pathLst>
                <a:path extrusionOk="0" h="1610" w="2202">
                  <a:moveTo>
                    <a:pt x="2126" y="0"/>
                  </a:moveTo>
                  <a:cubicBezTo>
                    <a:pt x="2117" y="0"/>
                    <a:pt x="2108" y="3"/>
                    <a:pt x="2100" y="10"/>
                  </a:cubicBezTo>
                  <a:cubicBezTo>
                    <a:pt x="1375" y="472"/>
                    <a:pt x="675" y="972"/>
                    <a:pt x="25" y="1522"/>
                  </a:cubicBezTo>
                  <a:cubicBezTo>
                    <a:pt x="0" y="1547"/>
                    <a:pt x="0" y="1572"/>
                    <a:pt x="25" y="1597"/>
                  </a:cubicBezTo>
                  <a:cubicBezTo>
                    <a:pt x="25" y="1609"/>
                    <a:pt x="38" y="1609"/>
                    <a:pt x="63" y="1609"/>
                  </a:cubicBezTo>
                  <a:cubicBezTo>
                    <a:pt x="63" y="1609"/>
                    <a:pt x="75" y="1609"/>
                    <a:pt x="88" y="1597"/>
                  </a:cubicBezTo>
                  <a:cubicBezTo>
                    <a:pt x="738" y="1059"/>
                    <a:pt x="1438" y="547"/>
                    <a:pt x="2150" y="97"/>
                  </a:cubicBezTo>
                  <a:cubicBezTo>
                    <a:pt x="2202" y="66"/>
                    <a:pt x="2168" y="0"/>
                    <a:pt x="212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4" name="Google Shape;2594;p74"/>
            <p:cNvSpPr/>
            <p:nvPr/>
          </p:nvSpPr>
          <p:spPr>
            <a:xfrm>
              <a:off x="2900850" y="3267400"/>
              <a:ext cx="100000" cy="7650"/>
            </a:xfrm>
            <a:custGeom>
              <a:rect b="b" l="l" r="r" t="t"/>
              <a:pathLst>
                <a:path extrusionOk="0" h="306" w="4000">
                  <a:moveTo>
                    <a:pt x="3397" y="0"/>
                  </a:moveTo>
                  <a:cubicBezTo>
                    <a:pt x="2279" y="0"/>
                    <a:pt x="1156" y="66"/>
                    <a:pt x="51" y="205"/>
                  </a:cubicBezTo>
                  <a:cubicBezTo>
                    <a:pt x="26" y="205"/>
                    <a:pt x="1" y="230"/>
                    <a:pt x="1" y="255"/>
                  </a:cubicBezTo>
                  <a:cubicBezTo>
                    <a:pt x="13" y="280"/>
                    <a:pt x="26" y="305"/>
                    <a:pt x="51" y="305"/>
                  </a:cubicBezTo>
                  <a:cubicBezTo>
                    <a:pt x="1166" y="166"/>
                    <a:pt x="2282" y="100"/>
                    <a:pt x="3398" y="100"/>
                  </a:cubicBezTo>
                  <a:cubicBezTo>
                    <a:pt x="3582" y="100"/>
                    <a:pt x="3766" y="102"/>
                    <a:pt x="3950" y="105"/>
                  </a:cubicBezTo>
                  <a:cubicBezTo>
                    <a:pt x="3975" y="105"/>
                    <a:pt x="3999" y="80"/>
                    <a:pt x="3999" y="55"/>
                  </a:cubicBezTo>
                  <a:cubicBezTo>
                    <a:pt x="3999" y="18"/>
                    <a:pt x="3975" y="5"/>
                    <a:pt x="3950" y="5"/>
                  </a:cubicBezTo>
                  <a:cubicBezTo>
                    <a:pt x="3766" y="2"/>
                    <a:pt x="3582" y="0"/>
                    <a:pt x="339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74"/>
            <p:cNvSpPr/>
            <p:nvPr/>
          </p:nvSpPr>
          <p:spPr>
            <a:xfrm>
              <a:off x="3316675" y="3347700"/>
              <a:ext cx="97200" cy="65125"/>
            </a:xfrm>
            <a:custGeom>
              <a:rect b="b" l="l" r="r" t="t"/>
              <a:pathLst>
                <a:path extrusionOk="0" h="2605" w="3888">
                  <a:moveTo>
                    <a:pt x="66" y="0"/>
                  </a:moveTo>
                  <a:cubicBezTo>
                    <a:pt x="45" y="0"/>
                    <a:pt x="22" y="12"/>
                    <a:pt x="13" y="30"/>
                  </a:cubicBezTo>
                  <a:cubicBezTo>
                    <a:pt x="1" y="55"/>
                    <a:pt x="13" y="80"/>
                    <a:pt x="38" y="92"/>
                  </a:cubicBezTo>
                  <a:cubicBezTo>
                    <a:pt x="1363" y="805"/>
                    <a:pt x="2625" y="1642"/>
                    <a:pt x="3800" y="2592"/>
                  </a:cubicBezTo>
                  <a:cubicBezTo>
                    <a:pt x="3812" y="2604"/>
                    <a:pt x="3812" y="2604"/>
                    <a:pt x="3825" y="2604"/>
                  </a:cubicBezTo>
                  <a:cubicBezTo>
                    <a:pt x="3850" y="2604"/>
                    <a:pt x="3862" y="2592"/>
                    <a:pt x="3862" y="2579"/>
                  </a:cubicBezTo>
                  <a:cubicBezTo>
                    <a:pt x="3887" y="2554"/>
                    <a:pt x="3887" y="2517"/>
                    <a:pt x="3862" y="2504"/>
                  </a:cubicBezTo>
                  <a:cubicBezTo>
                    <a:pt x="2675" y="1555"/>
                    <a:pt x="1413" y="717"/>
                    <a:pt x="88" y="5"/>
                  </a:cubicBezTo>
                  <a:cubicBezTo>
                    <a:pt x="81" y="2"/>
                    <a:pt x="74" y="0"/>
                    <a:pt x="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74"/>
            <p:cNvSpPr/>
            <p:nvPr/>
          </p:nvSpPr>
          <p:spPr>
            <a:xfrm>
              <a:off x="3550375" y="3697400"/>
              <a:ext cx="21875" cy="87200"/>
            </a:xfrm>
            <a:custGeom>
              <a:rect b="b" l="l" r="r" t="t"/>
              <a:pathLst>
                <a:path extrusionOk="0" h="3488" w="875">
                  <a:moveTo>
                    <a:pt x="825" y="1"/>
                  </a:moveTo>
                  <a:cubicBezTo>
                    <a:pt x="800" y="1"/>
                    <a:pt x="775" y="13"/>
                    <a:pt x="775" y="51"/>
                  </a:cubicBezTo>
                  <a:cubicBezTo>
                    <a:pt x="750" y="1213"/>
                    <a:pt x="500" y="2363"/>
                    <a:pt x="13" y="3425"/>
                  </a:cubicBezTo>
                  <a:cubicBezTo>
                    <a:pt x="0" y="3450"/>
                    <a:pt x="13" y="3475"/>
                    <a:pt x="38" y="3487"/>
                  </a:cubicBezTo>
                  <a:lnTo>
                    <a:pt x="63" y="3487"/>
                  </a:lnTo>
                  <a:cubicBezTo>
                    <a:pt x="75" y="3487"/>
                    <a:pt x="100" y="3475"/>
                    <a:pt x="113" y="3462"/>
                  </a:cubicBezTo>
                  <a:cubicBezTo>
                    <a:pt x="588" y="2388"/>
                    <a:pt x="850" y="1225"/>
                    <a:pt x="875" y="51"/>
                  </a:cubicBezTo>
                  <a:cubicBezTo>
                    <a:pt x="875" y="26"/>
                    <a:pt x="863" y="1"/>
                    <a:pt x="82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74"/>
            <p:cNvSpPr/>
            <p:nvPr/>
          </p:nvSpPr>
          <p:spPr>
            <a:xfrm>
              <a:off x="3507250" y="3982075"/>
              <a:ext cx="88750" cy="267700"/>
            </a:xfrm>
            <a:custGeom>
              <a:rect b="b" l="l" r="r" t="t"/>
              <a:pathLst>
                <a:path extrusionOk="0" h="10708" w="3550">
                  <a:moveTo>
                    <a:pt x="2416" y="0"/>
                  </a:moveTo>
                  <a:cubicBezTo>
                    <a:pt x="2212" y="0"/>
                    <a:pt x="2007" y="47"/>
                    <a:pt x="1825" y="136"/>
                  </a:cubicBezTo>
                  <a:cubicBezTo>
                    <a:pt x="1388" y="348"/>
                    <a:pt x="1063" y="760"/>
                    <a:pt x="825" y="1185"/>
                  </a:cubicBezTo>
                  <a:cubicBezTo>
                    <a:pt x="226" y="2273"/>
                    <a:pt x="51" y="3560"/>
                    <a:pt x="38" y="4809"/>
                  </a:cubicBezTo>
                  <a:cubicBezTo>
                    <a:pt x="1" y="6784"/>
                    <a:pt x="176" y="8733"/>
                    <a:pt x="76" y="10708"/>
                  </a:cubicBezTo>
                  <a:cubicBezTo>
                    <a:pt x="426" y="10695"/>
                    <a:pt x="613" y="10308"/>
                    <a:pt x="651" y="9945"/>
                  </a:cubicBezTo>
                  <a:cubicBezTo>
                    <a:pt x="651" y="9920"/>
                    <a:pt x="651" y="9908"/>
                    <a:pt x="651" y="9870"/>
                  </a:cubicBezTo>
                  <a:cubicBezTo>
                    <a:pt x="688" y="9308"/>
                    <a:pt x="501" y="8721"/>
                    <a:pt x="601" y="8158"/>
                  </a:cubicBezTo>
                  <a:cubicBezTo>
                    <a:pt x="688" y="7709"/>
                    <a:pt x="925" y="7321"/>
                    <a:pt x="1113" y="6909"/>
                  </a:cubicBezTo>
                  <a:cubicBezTo>
                    <a:pt x="1688" y="5659"/>
                    <a:pt x="2100" y="4584"/>
                    <a:pt x="2875" y="3447"/>
                  </a:cubicBezTo>
                  <a:cubicBezTo>
                    <a:pt x="3287" y="2860"/>
                    <a:pt x="3512" y="2160"/>
                    <a:pt x="3537" y="1448"/>
                  </a:cubicBezTo>
                  <a:cubicBezTo>
                    <a:pt x="3550" y="1035"/>
                    <a:pt x="3487" y="585"/>
                    <a:pt x="3187" y="298"/>
                  </a:cubicBezTo>
                  <a:cubicBezTo>
                    <a:pt x="2983" y="94"/>
                    <a:pt x="2702" y="0"/>
                    <a:pt x="241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74"/>
            <p:cNvSpPr/>
            <p:nvPr/>
          </p:nvSpPr>
          <p:spPr>
            <a:xfrm>
              <a:off x="3487175" y="4137975"/>
              <a:ext cx="184750" cy="140675"/>
            </a:xfrm>
            <a:custGeom>
              <a:rect b="b" l="l" r="r" t="t"/>
              <a:pathLst>
                <a:path extrusionOk="0" h="5627" w="7390">
                  <a:moveTo>
                    <a:pt x="3424" y="0"/>
                  </a:moveTo>
                  <a:cubicBezTo>
                    <a:pt x="2907" y="0"/>
                    <a:pt x="2438" y="182"/>
                    <a:pt x="1991" y="685"/>
                  </a:cubicBezTo>
                  <a:cubicBezTo>
                    <a:pt x="1941" y="735"/>
                    <a:pt x="1878" y="798"/>
                    <a:pt x="1828" y="873"/>
                  </a:cubicBezTo>
                  <a:cubicBezTo>
                    <a:pt x="1316" y="1560"/>
                    <a:pt x="1191" y="2372"/>
                    <a:pt x="979" y="3172"/>
                  </a:cubicBezTo>
                  <a:cubicBezTo>
                    <a:pt x="923" y="3408"/>
                    <a:pt x="1" y="5627"/>
                    <a:pt x="680" y="5627"/>
                  </a:cubicBezTo>
                  <a:cubicBezTo>
                    <a:pt x="757" y="5627"/>
                    <a:pt x="856" y="5598"/>
                    <a:pt x="979" y="5534"/>
                  </a:cubicBezTo>
                  <a:cubicBezTo>
                    <a:pt x="1266" y="5384"/>
                    <a:pt x="1216" y="4784"/>
                    <a:pt x="1291" y="4522"/>
                  </a:cubicBezTo>
                  <a:cubicBezTo>
                    <a:pt x="1466" y="3909"/>
                    <a:pt x="1791" y="3310"/>
                    <a:pt x="2028" y="2735"/>
                  </a:cubicBezTo>
                  <a:cubicBezTo>
                    <a:pt x="2166" y="2410"/>
                    <a:pt x="2303" y="2085"/>
                    <a:pt x="2578" y="1872"/>
                  </a:cubicBezTo>
                  <a:cubicBezTo>
                    <a:pt x="2745" y="1730"/>
                    <a:pt x="2894" y="1673"/>
                    <a:pt x="3031" y="1673"/>
                  </a:cubicBezTo>
                  <a:cubicBezTo>
                    <a:pt x="3400" y="1673"/>
                    <a:pt x="3688" y="2080"/>
                    <a:pt x="4015" y="2335"/>
                  </a:cubicBezTo>
                  <a:cubicBezTo>
                    <a:pt x="4603" y="2785"/>
                    <a:pt x="5352" y="3185"/>
                    <a:pt x="6102" y="3185"/>
                  </a:cubicBezTo>
                  <a:cubicBezTo>
                    <a:pt x="7289" y="3172"/>
                    <a:pt x="7389" y="1772"/>
                    <a:pt x="6765" y="1023"/>
                  </a:cubicBezTo>
                  <a:cubicBezTo>
                    <a:pt x="6202" y="360"/>
                    <a:pt x="5128" y="348"/>
                    <a:pt x="4353" y="148"/>
                  </a:cubicBezTo>
                  <a:cubicBezTo>
                    <a:pt x="4024" y="58"/>
                    <a:pt x="3716" y="0"/>
                    <a:pt x="342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74"/>
            <p:cNvSpPr/>
            <p:nvPr/>
          </p:nvSpPr>
          <p:spPr>
            <a:xfrm>
              <a:off x="3386650" y="4059025"/>
              <a:ext cx="126575" cy="201975"/>
            </a:xfrm>
            <a:custGeom>
              <a:rect b="b" l="l" r="r" t="t"/>
              <a:pathLst>
                <a:path extrusionOk="0" h="8079" w="5063">
                  <a:moveTo>
                    <a:pt x="1605" y="0"/>
                  </a:moveTo>
                  <a:cubicBezTo>
                    <a:pt x="888" y="0"/>
                    <a:pt x="160" y="475"/>
                    <a:pt x="26" y="1181"/>
                  </a:cubicBezTo>
                  <a:cubicBezTo>
                    <a:pt x="1" y="1369"/>
                    <a:pt x="1" y="1556"/>
                    <a:pt x="26" y="1744"/>
                  </a:cubicBezTo>
                  <a:cubicBezTo>
                    <a:pt x="176" y="2781"/>
                    <a:pt x="851" y="3668"/>
                    <a:pt x="1800" y="4106"/>
                  </a:cubicBezTo>
                  <a:cubicBezTo>
                    <a:pt x="2725" y="4506"/>
                    <a:pt x="3538" y="4781"/>
                    <a:pt x="3950" y="5780"/>
                  </a:cubicBezTo>
                  <a:cubicBezTo>
                    <a:pt x="4175" y="6330"/>
                    <a:pt x="4262" y="6930"/>
                    <a:pt x="4362" y="7517"/>
                  </a:cubicBezTo>
                  <a:cubicBezTo>
                    <a:pt x="4375" y="7680"/>
                    <a:pt x="4437" y="7830"/>
                    <a:pt x="4537" y="7967"/>
                  </a:cubicBezTo>
                  <a:cubicBezTo>
                    <a:pt x="4596" y="8040"/>
                    <a:pt x="4683" y="8079"/>
                    <a:pt x="4774" y="8079"/>
                  </a:cubicBezTo>
                  <a:cubicBezTo>
                    <a:pt x="4839" y="8079"/>
                    <a:pt x="4905" y="8059"/>
                    <a:pt x="4962" y="8017"/>
                  </a:cubicBezTo>
                  <a:cubicBezTo>
                    <a:pt x="5037" y="7905"/>
                    <a:pt x="5062" y="7767"/>
                    <a:pt x="5025" y="7642"/>
                  </a:cubicBezTo>
                  <a:cubicBezTo>
                    <a:pt x="4912" y="6555"/>
                    <a:pt x="4750" y="5468"/>
                    <a:pt x="4525" y="4406"/>
                  </a:cubicBezTo>
                  <a:cubicBezTo>
                    <a:pt x="4325" y="3406"/>
                    <a:pt x="4012" y="2431"/>
                    <a:pt x="3613" y="1494"/>
                  </a:cubicBezTo>
                  <a:cubicBezTo>
                    <a:pt x="3275" y="769"/>
                    <a:pt x="2638" y="157"/>
                    <a:pt x="1850" y="19"/>
                  </a:cubicBezTo>
                  <a:cubicBezTo>
                    <a:pt x="1769" y="6"/>
                    <a:pt x="1687" y="0"/>
                    <a:pt x="1605"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74"/>
            <p:cNvSpPr/>
            <p:nvPr/>
          </p:nvSpPr>
          <p:spPr>
            <a:xfrm>
              <a:off x="3458200" y="4220400"/>
              <a:ext cx="108750" cy="90300"/>
            </a:xfrm>
            <a:custGeom>
              <a:rect b="b" l="l" r="r" t="t"/>
              <a:pathLst>
                <a:path extrusionOk="0" h="3612" w="4350">
                  <a:moveTo>
                    <a:pt x="1" y="0"/>
                  </a:moveTo>
                  <a:lnTo>
                    <a:pt x="113" y="1675"/>
                  </a:lnTo>
                  <a:cubicBezTo>
                    <a:pt x="176" y="2762"/>
                    <a:pt x="1088" y="3612"/>
                    <a:pt x="2175" y="3612"/>
                  </a:cubicBezTo>
                  <a:cubicBezTo>
                    <a:pt x="3262" y="3612"/>
                    <a:pt x="4175" y="2762"/>
                    <a:pt x="4237" y="1675"/>
                  </a:cubicBezTo>
                  <a:lnTo>
                    <a:pt x="43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01" name="Google Shape;2601;p74"/>
          <p:cNvGrpSpPr/>
          <p:nvPr/>
        </p:nvGrpSpPr>
        <p:grpSpPr>
          <a:xfrm>
            <a:off x="12160132" y="5377426"/>
            <a:ext cx="4344632" cy="3790291"/>
            <a:chOff x="2207275" y="1414275"/>
            <a:chExt cx="1484025" cy="1294675"/>
          </a:xfrm>
        </p:grpSpPr>
        <p:sp>
          <p:nvSpPr>
            <p:cNvPr id="2602" name="Google Shape;2602;p74"/>
            <p:cNvSpPr/>
            <p:nvPr/>
          </p:nvSpPr>
          <p:spPr>
            <a:xfrm>
              <a:off x="2397925" y="1989975"/>
              <a:ext cx="120250" cy="474350"/>
            </a:xfrm>
            <a:custGeom>
              <a:rect b="b" l="l" r="r" t="t"/>
              <a:pathLst>
                <a:path extrusionOk="0" h="18974" w="4810">
                  <a:moveTo>
                    <a:pt x="1134" y="1"/>
                  </a:moveTo>
                  <a:cubicBezTo>
                    <a:pt x="270" y="1"/>
                    <a:pt x="1" y="1254"/>
                    <a:pt x="98" y="2153"/>
                  </a:cubicBezTo>
                  <a:cubicBezTo>
                    <a:pt x="510" y="6377"/>
                    <a:pt x="1510" y="10538"/>
                    <a:pt x="3047" y="14500"/>
                  </a:cubicBezTo>
                  <a:cubicBezTo>
                    <a:pt x="3584" y="15887"/>
                    <a:pt x="4159" y="17511"/>
                    <a:pt x="3547" y="18799"/>
                  </a:cubicBezTo>
                  <a:cubicBezTo>
                    <a:pt x="3559" y="18861"/>
                    <a:pt x="3572" y="18924"/>
                    <a:pt x="3584" y="18973"/>
                  </a:cubicBezTo>
                  <a:cubicBezTo>
                    <a:pt x="4034" y="18924"/>
                    <a:pt x="4459" y="18749"/>
                    <a:pt x="4809" y="18461"/>
                  </a:cubicBezTo>
                  <a:cubicBezTo>
                    <a:pt x="4772" y="17811"/>
                    <a:pt x="4722" y="17161"/>
                    <a:pt x="4634" y="16512"/>
                  </a:cubicBezTo>
                  <a:lnTo>
                    <a:pt x="4622" y="16799"/>
                  </a:lnTo>
                  <a:cubicBezTo>
                    <a:pt x="3634" y="14162"/>
                    <a:pt x="4022" y="11251"/>
                    <a:pt x="4134" y="8439"/>
                  </a:cubicBezTo>
                  <a:cubicBezTo>
                    <a:pt x="4259" y="5640"/>
                    <a:pt x="3997" y="2553"/>
                    <a:pt x="2060" y="516"/>
                  </a:cubicBezTo>
                  <a:cubicBezTo>
                    <a:pt x="1822" y="279"/>
                    <a:pt x="1547" y="41"/>
                    <a:pt x="1210" y="4"/>
                  </a:cubicBezTo>
                  <a:cubicBezTo>
                    <a:pt x="1184" y="2"/>
                    <a:pt x="1159" y="1"/>
                    <a:pt x="11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74"/>
            <p:cNvSpPr/>
            <p:nvPr/>
          </p:nvSpPr>
          <p:spPr>
            <a:xfrm>
              <a:off x="2207275" y="2155650"/>
              <a:ext cx="272775" cy="308675"/>
            </a:xfrm>
            <a:custGeom>
              <a:rect b="b" l="l" r="r" t="t"/>
              <a:pathLst>
                <a:path extrusionOk="0" h="12347" w="10911">
                  <a:moveTo>
                    <a:pt x="1689" y="0"/>
                  </a:moveTo>
                  <a:cubicBezTo>
                    <a:pt x="1168" y="0"/>
                    <a:pt x="661" y="186"/>
                    <a:pt x="351" y="600"/>
                  </a:cubicBezTo>
                  <a:cubicBezTo>
                    <a:pt x="63" y="975"/>
                    <a:pt x="1" y="1474"/>
                    <a:pt x="13" y="1937"/>
                  </a:cubicBezTo>
                  <a:cubicBezTo>
                    <a:pt x="88" y="4399"/>
                    <a:pt x="2225" y="6248"/>
                    <a:pt x="4287" y="7573"/>
                  </a:cubicBezTo>
                  <a:cubicBezTo>
                    <a:pt x="6149" y="8785"/>
                    <a:pt x="8174" y="11397"/>
                    <a:pt x="10123" y="12172"/>
                  </a:cubicBezTo>
                  <a:cubicBezTo>
                    <a:pt x="10373" y="12272"/>
                    <a:pt x="10648" y="12334"/>
                    <a:pt x="10910" y="12346"/>
                  </a:cubicBezTo>
                  <a:cubicBezTo>
                    <a:pt x="9248" y="8523"/>
                    <a:pt x="7049" y="4936"/>
                    <a:pt x="4375" y="1724"/>
                  </a:cubicBezTo>
                  <a:cubicBezTo>
                    <a:pt x="3862" y="1112"/>
                    <a:pt x="3300" y="487"/>
                    <a:pt x="2563" y="175"/>
                  </a:cubicBezTo>
                  <a:cubicBezTo>
                    <a:pt x="2290" y="61"/>
                    <a:pt x="1987" y="0"/>
                    <a:pt x="168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74"/>
            <p:cNvSpPr/>
            <p:nvPr/>
          </p:nvSpPr>
          <p:spPr>
            <a:xfrm>
              <a:off x="2515325" y="2081100"/>
              <a:ext cx="196550" cy="366675"/>
            </a:xfrm>
            <a:custGeom>
              <a:rect b="b" l="l" r="r" t="t"/>
              <a:pathLst>
                <a:path extrusionOk="0" h="14667" w="7862">
                  <a:moveTo>
                    <a:pt x="6231" y="0"/>
                  </a:moveTo>
                  <a:cubicBezTo>
                    <a:pt x="6104" y="0"/>
                    <a:pt x="5980" y="7"/>
                    <a:pt x="5862" y="20"/>
                  </a:cubicBezTo>
                  <a:cubicBezTo>
                    <a:pt x="4187" y="183"/>
                    <a:pt x="2350" y="532"/>
                    <a:pt x="1325" y="1857"/>
                  </a:cubicBezTo>
                  <a:cubicBezTo>
                    <a:pt x="513" y="2907"/>
                    <a:pt x="413" y="4331"/>
                    <a:pt x="338" y="5656"/>
                  </a:cubicBezTo>
                  <a:cubicBezTo>
                    <a:pt x="226" y="7718"/>
                    <a:pt x="113" y="9767"/>
                    <a:pt x="1" y="11829"/>
                  </a:cubicBezTo>
                  <a:cubicBezTo>
                    <a:pt x="163" y="12767"/>
                    <a:pt x="238" y="13716"/>
                    <a:pt x="313" y="14666"/>
                  </a:cubicBezTo>
                  <a:cubicBezTo>
                    <a:pt x="1188" y="13866"/>
                    <a:pt x="1763" y="12517"/>
                    <a:pt x="2050" y="11417"/>
                  </a:cubicBezTo>
                  <a:cubicBezTo>
                    <a:pt x="2587" y="9380"/>
                    <a:pt x="2675" y="7168"/>
                    <a:pt x="3812" y="5406"/>
                  </a:cubicBezTo>
                  <a:cubicBezTo>
                    <a:pt x="4712" y="4044"/>
                    <a:pt x="6136" y="3132"/>
                    <a:pt x="7286" y="1982"/>
                  </a:cubicBezTo>
                  <a:cubicBezTo>
                    <a:pt x="7574" y="1695"/>
                    <a:pt x="7861" y="1332"/>
                    <a:pt x="7836" y="932"/>
                  </a:cubicBezTo>
                  <a:cubicBezTo>
                    <a:pt x="7793" y="238"/>
                    <a:pt x="6975" y="0"/>
                    <a:pt x="623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74"/>
            <p:cNvSpPr/>
            <p:nvPr/>
          </p:nvSpPr>
          <p:spPr>
            <a:xfrm>
              <a:off x="2519700" y="2139375"/>
              <a:ext cx="99375" cy="360575"/>
            </a:xfrm>
            <a:custGeom>
              <a:rect b="b" l="l" r="r" t="t"/>
              <a:pathLst>
                <a:path extrusionOk="0" h="14423" w="3975">
                  <a:moveTo>
                    <a:pt x="3925" y="1"/>
                  </a:moveTo>
                  <a:cubicBezTo>
                    <a:pt x="2900" y="526"/>
                    <a:pt x="2088" y="1426"/>
                    <a:pt x="1675" y="2513"/>
                  </a:cubicBezTo>
                  <a:cubicBezTo>
                    <a:pt x="1413" y="3213"/>
                    <a:pt x="1313" y="3962"/>
                    <a:pt x="1225" y="4700"/>
                  </a:cubicBezTo>
                  <a:lnTo>
                    <a:pt x="1" y="14422"/>
                  </a:lnTo>
                  <a:lnTo>
                    <a:pt x="101" y="14422"/>
                  </a:lnTo>
                  <a:lnTo>
                    <a:pt x="1325" y="4712"/>
                  </a:lnTo>
                  <a:cubicBezTo>
                    <a:pt x="1413" y="3987"/>
                    <a:pt x="1500" y="3238"/>
                    <a:pt x="1775" y="2538"/>
                  </a:cubicBezTo>
                  <a:cubicBezTo>
                    <a:pt x="2175" y="1476"/>
                    <a:pt x="2962" y="601"/>
                    <a:pt x="3975" y="88"/>
                  </a:cubicBezTo>
                  <a:lnTo>
                    <a:pt x="392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74"/>
            <p:cNvSpPr/>
            <p:nvPr/>
          </p:nvSpPr>
          <p:spPr>
            <a:xfrm>
              <a:off x="2289125" y="2252800"/>
              <a:ext cx="195300" cy="255575"/>
            </a:xfrm>
            <a:custGeom>
              <a:rect b="b" l="l" r="r" t="t"/>
              <a:pathLst>
                <a:path extrusionOk="0" h="10223" w="7812">
                  <a:moveTo>
                    <a:pt x="63" y="0"/>
                  </a:moveTo>
                  <a:lnTo>
                    <a:pt x="1" y="75"/>
                  </a:lnTo>
                  <a:cubicBezTo>
                    <a:pt x="3238" y="2899"/>
                    <a:pt x="5862" y="6349"/>
                    <a:pt x="7724" y="10223"/>
                  </a:cubicBezTo>
                  <a:lnTo>
                    <a:pt x="7811" y="10185"/>
                  </a:lnTo>
                  <a:cubicBezTo>
                    <a:pt x="5949" y="6299"/>
                    <a:pt x="3313" y="2837"/>
                    <a:pt x="6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74"/>
            <p:cNvSpPr/>
            <p:nvPr/>
          </p:nvSpPr>
          <p:spPr>
            <a:xfrm>
              <a:off x="2450650" y="2123150"/>
              <a:ext cx="49700" cy="311800"/>
            </a:xfrm>
            <a:custGeom>
              <a:rect b="b" l="l" r="r" t="t"/>
              <a:pathLst>
                <a:path extrusionOk="0" h="12472" w="1988">
                  <a:moveTo>
                    <a:pt x="101" y="0"/>
                  </a:moveTo>
                  <a:lnTo>
                    <a:pt x="1" y="13"/>
                  </a:lnTo>
                  <a:lnTo>
                    <a:pt x="1725" y="10710"/>
                  </a:lnTo>
                  <a:cubicBezTo>
                    <a:pt x="1838" y="11285"/>
                    <a:pt x="1888" y="11884"/>
                    <a:pt x="1875" y="12472"/>
                  </a:cubicBezTo>
                  <a:lnTo>
                    <a:pt x="1975" y="12472"/>
                  </a:lnTo>
                  <a:cubicBezTo>
                    <a:pt x="1988" y="11872"/>
                    <a:pt x="1938" y="11272"/>
                    <a:pt x="1825" y="10685"/>
                  </a:cubicBezTo>
                  <a:lnTo>
                    <a:pt x="10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74"/>
            <p:cNvSpPr/>
            <p:nvPr/>
          </p:nvSpPr>
          <p:spPr>
            <a:xfrm>
              <a:off x="3542875" y="2404675"/>
              <a:ext cx="63125" cy="196925"/>
            </a:xfrm>
            <a:custGeom>
              <a:rect b="b" l="l" r="r" t="t"/>
              <a:pathLst>
                <a:path extrusionOk="0" h="7877" w="2525">
                  <a:moveTo>
                    <a:pt x="1841" y="1"/>
                  </a:moveTo>
                  <a:cubicBezTo>
                    <a:pt x="1662" y="1"/>
                    <a:pt x="1476" y="100"/>
                    <a:pt x="1362" y="249"/>
                  </a:cubicBezTo>
                  <a:cubicBezTo>
                    <a:pt x="1225" y="461"/>
                    <a:pt x="1150" y="736"/>
                    <a:pt x="1150" y="998"/>
                  </a:cubicBezTo>
                  <a:cubicBezTo>
                    <a:pt x="1125" y="1911"/>
                    <a:pt x="1000" y="2810"/>
                    <a:pt x="588" y="3635"/>
                  </a:cubicBezTo>
                  <a:cubicBezTo>
                    <a:pt x="413" y="3935"/>
                    <a:pt x="275" y="4235"/>
                    <a:pt x="163" y="4547"/>
                  </a:cubicBezTo>
                  <a:cubicBezTo>
                    <a:pt x="0" y="5085"/>
                    <a:pt x="225" y="5635"/>
                    <a:pt x="413" y="6122"/>
                  </a:cubicBezTo>
                  <a:cubicBezTo>
                    <a:pt x="538" y="6409"/>
                    <a:pt x="625" y="6722"/>
                    <a:pt x="650" y="7034"/>
                  </a:cubicBezTo>
                  <a:cubicBezTo>
                    <a:pt x="663" y="7147"/>
                    <a:pt x="513" y="7747"/>
                    <a:pt x="550" y="7784"/>
                  </a:cubicBezTo>
                  <a:cubicBezTo>
                    <a:pt x="602" y="7849"/>
                    <a:pt x="663" y="7876"/>
                    <a:pt x="729" y="7876"/>
                  </a:cubicBezTo>
                  <a:cubicBezTo>
                    <a:pt x="1045" y="7876"/>
                    <a:pt x="1471" y="7243"/>
                    <a:pt x="1512" y="7047"/>
                  </a:cubicBezTo>
                  <a:cubicBezTo>
                    <a:pt x="1637" y="6559"/>
                    <a:pt x="1462" y="6084"/>
                    <a:pt x="1387" y="5622"/>
                  </a:cubicBezTo>
                  <a:cubicBezTo>
                    <a:pt x="1312" y="5160"/>
                    <a:pt x="1375" y="4697"/>
                    <a:pt x="1562" y="4272"/>
                  </a:cubicBezTo>
                  <a:cubicBezTo>
                    <a:pt x="1750" y="3835"/>
                    <a:pt x="2012" y="3423"/>
                    <a:pt x="2187" y="2985"/>
                  </a:cubicBezTo>
                  <a:cubicBezTo>
                    <a:pt x="2412" y="2423"/>
                    <a:pt x="2525" y="1823"/>
                    <a:pt x="2500" y="1223"/>
                  </a:cubicBezTo>
                  <a:cubicBezTo>
                    <a:pt x="2487" y="898"/>
                    <a:pt x="2375" y="236"/>
                    <a:pt x="2062" y="61"/>
                  </a:cubicBezTo>
                  <a:cubicBezTo>
                    <a:pt x="1994" y="20"/>
                    <a:pt x="1918" y="1"/>
                    <a:pt x="184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74"/>
            <p:cNvSpPr/>
            <p:nvPr/>
          </p:nvSpPr>
          <p:spPr>
            <a:xfrm>
              <a:off x="3499125" y="2463725"/>
              <a:ext cx="80325" cy="138000"/>
            </a:xfrm>
            <a:custGeom>
              <a:rect b="b" l="l" r="r" t="t"/>
              <a:pathLst>
                <a:path extrusionOk="0" h="5520" w="3213">
                  <a:moveTo>
                    <a:pt x="722" y="0"/>
                  </a:moveTo>
                  <a:cubicBezTo>
                    <a:pt x="542" y="0"/>
                    <a:pt x="350" y="93"/>
                    <a:pt x="238" y="236"/>
                  </a:cubicBezTo>
                  <a:cubicBezTo>
                    <a:pt x="76" y="473"/>
                    <a:pt x="1" y="761"/>
                    <a:pt x="26" y="1048"/>
                  </a:cubicBezTo>
                  <a:cubicBezTo>
                    <a:pt x="26" y="1848"/>
                    <a:pt x="176" y="2710"/>
                    <a:pt x="651" y="3360"/>
                  </a:cubicBezTo>
                  <a:cubicBezTo>
                    <a:pt x="963" y="3785"/>
                    <a:pt x="1288" y="4197"/>
                    <a:pt x="1638" y="4597"/>
                  </a:cubicBezTo>
                  <a:cubicBezTo>
                    <a:pt x="1700" y="4672"/>
                    <a:pt x="1775" y="4747"/>
                    <a:pt x="1850" y="4835"/>
                  </a:cubicBezTo>
                  <a:cubicBezTo>
                    <a:pt x="2043" y="5028"/>
                    <a:pt x="2341" y="5520"/>
                    <a:pt x="2668" y="5520"/>
                  </a:cubicBezTo>
                  <a:cubicBezTo>
                    <a:pt x="2764" y="5520"/>
                    <a:pt x="2863" y="5477"/>
                    <a:pt x="2962" y="5372"/>
                  </a:cubicBezTo>
                  <a:cubicBezTo>
                    <a:pt x="3212" y="5110"/>
                    <a:pt x="2875" y="4685"/>
                    <a:pt x="2713" y="4485"/>
                  </a:cubicBezTo>
                  <a:cubicBezTo>
                    <a:pt x="2600" y="4322"/>
                    <a:pt x="2525" y="4172"/>
                    <a:pt x="2400" y="4022"/>
                  </a:cubicBezTo>
                  <a:cubicBezTo>
                    <a:pt x="2238" y="3847"/>
                    <a:pt x="2100" y="3648"/>
                    <a:pt x="1963" y="3448"/>
                  </a:cubicBezTo>
                  <a:cubicBezTo>
                    <a:pt x="1425" y="2535"/>
                    <a:pt x="1513" y="1398"/>
                    <a:pt x="1163" y="398"/>
                  </a:cubicBezTo>
                  <a:cubicBezTo>
                    <a:pt x="1138" y="286"/>
                    <a:pt x="1075" y="186"/>
                    <a:pt x="1001" y="98"/>
                  </a:cubicBezTo>
                  <a:cubicBezTo>
                    <a:pt x="923" y="30"/>
                    <a:pt x="825" y="0"/>
                    <a:pt x="72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74"/>
            <p:cNvSpPr/>
            <p:nvPr/>
          </p:nvSpPr>
          <p:spPr>
            <a:xfrm>
              <a:off x="3581300" y="2517400"/>
              <a:ext cx="62725" cy="72475"/>
            </a:xfrm>
            <a:custGeom>
              <a:rect b="b" l="l" r="r" t="t"/>
              <a:pathLst>
                <a:path extrusionOk="0" h="2899" w="2509">
                  <a:moveTo>
                    <a:pt x="2134" y="1"/>
                  </a:moveTo>
                  <a:cubicBezTo>
                    <a:pt x="2127" y="1"/>
                    <a:pt x="2120" y="1"/>
                    <a:pt x="2112" y="1"/>
                  </a:cubicBezTo>
                  <a:cubicBezTo>
                    <a:pt x="1687" y="26"/>
                    <a:pt x="1313" y="276"/>
                    <a:pt x="963" y="538"/>
                  </a:cubicBezTo>
                  <a:cubicBezTo>
                    <a:pt x="600" y="788"/>
                    <a:pt x="288" y="951"/>
                    <a:pt x="150" y="1388"/>
                  </a:cubicBezTo>
                  <a:cubicBezTo>
                    <a:pt x="38" y="1788"/>
                    <a:pt x="0" y="2213"/>
                    <a:pt x="13" y="2638"/>
                  </a:cubicBezTo>
                  <a:cubicBezTo>
                    <a:pt x="13" y="2818"/>
                    <a:pt x="66" y="2899"/>
                    <a:pt x="140" y="2899"/>
                  </a:cubicBezTo>
                  <a:cubicBezTo>
                    <a:pt x="209" y="2899"/>
                    <a:pt x="297" y="2827"/>
                    <a:pt x="375" y="2700"/>
                  </a:cubicBezTo>
                  <a:cubicBezTo>
                    <a:pt x="488" y="2463"/>
                    <a:pt x="588" y="2225"/>
                    <a:pt x="675" y="1988"/>
                  </a:cubicBezTo>
                  <a:cubicBezTo>
                    <a:pt x="825" y="1600"/>
                    <a:pt x="1088" y="1288"/>
                    <a:pt x="1425" y="1063"/>
                  </a:cubicBezTo>
                  <a:cubicBezTo>
                    <a:pt x="1712" y="913"/>
                    <a:pt x="1987" y="726"/>
                    <a:pt x="2225" y="513"/>
                  </a:cubicBezTo>
                  <a:cubicBezTo>
                    <a:pt x="2409" y="317"/>
                    <a:pt x="2508" y="1"/>
                    <a:pt x="21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74"/>
            <p:cNvSpPr/>
            <p:nvPr/>
          </p:nvSpPr>
          <p:spPr>
            <a:xfrm>
              <a:off x="3513825" y="2589900"/>
              <a:ext cx="105925" cy="100625"/>
            </a:xfrm>
            <a:custGeom>
              <a:rect b="b" l="l" r="r" t="t"/>
              <a:pathLst>
                <a:path extrusionOk="0" h="4025" w="4237">
                  <a:moveTo>
                    <a:pt x="0" y="0"/>
                  </a:moveTo>
                  <a:lnTo>
                    <a:pt x="288" y="2399"/>
                  </a:lnTo>
                  <a:cubicBezTo>
                    <a:pt x="400" y="3324"/>
                    <a:pt x="1175" y="4024"/>
                    <a:pt x="2112" y="4024"/>
                  </a:cubicBezTo>
                  <a:lnTo>
                    <a:pt x="2175" y="4024"/>
                  </a:lnTo>
                  <a:cubicBezTo>
                    <a:pt x="3112" y="4024"/>
                    <a:pt x="3899" y="3312"/>
                    <a:pt x="3999" y="2374"/>
                  </a:cubicBezTo>
                  <a:lnTo>
                    <a:pt x="423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74"/>
            <p:cNvSpPr/>
            <p:nvPr/>
          </p:nvSpPr>
          <p:spPr>
            <a:xfrm>
              <a:off x="3512250" y="2588650"/>
              <a:ext cx="109050" cy="103125"/>
            </a:xfrm>
            <a:custGeom>
              <a:rect b="b" l="l" r="r" t="t"/>
              <a:pathLst>
                <a:path extrusionOk="0" h="4125" w="4362">
                  <a:moveTo>
                    <a:pt x="4250" y="100"/>
                  </a:moveTo>
                  <a:lnTo>
                    <a:pt x="4012" y="2412"/>
                  </a:lnTo>
                  <a:cubicBezTo>
                    <a:pt x="3912" y="3324"/>
                    <a:pt x="3150" y="4024"/>
                    <a:pt x="2238" y="4024"/>
                  </a:cubicBezTo>
                  <a:lnTo>
                    <a:pt x="2175" y="4024"/>
                  </a:lnTo>
                  <a:cubicBezTo>
                    <a:pt x="1263" y="4024"/>
                    <a:pt x="501" y="3337"/>
                    <a:pt x="401" y="2449"/>
                  </a:cubicBezTo>
                  <a:lnTo>
                    <a:pt x="113" y="100"/>
                  </a:lnTo>
                  <a:close/>
                  <a:moveTo>
                    <a:pt x="1" y="0"/>
                  </a:moveTo>
                  <a:lnTo>
                    <a:pt x="301" y="2462"/>
                  </a:lnTo>
                  <a:cubicBezTo>
                    <a:pt x="401" y="3412"/>
                    <a:pt x="1213" y="4124"/>
                    <a:pt x="2175" y="4124"/>
                  </a:cubicBezTo>
                  <a:lnTo>
                    <a:pt x="2238" y="4124"/>
                  </a:lnTo>
                  <a:cubicBezTo>
                    <a:pt x="3200" y="4124"/>
                    <a:pt x="4012" y="3387"/>
                    <a:pt x="4100" y="2424"/>
                  </a:cubicBezTo>
                  <a:lnTo>
                    <a:pt x="4362"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74"/>
            <p:cNvSpPr/>
            <p:nvPr/>
          </p:nvSpPr>
          <p:spPr>
            <a:xfrm>
              <a:off x="3503200" y="2570525"/>
              <a:ext cx="127175" cy="25950"/>
            </a:xfrm>
            <a:custGeom>
              <a:rect b="b" l="l" r="r" t="t"/>
              <a:pathLst>
                <a:path extrusionOk="0" h="1038" w="5087">
                  <a:moveTo>
                    <a:pt x="0" y="0"/>
                  </a:moveTo>
                  <a:lnTo>
                    <a:pt x="250" y="1038"/>
                  </a:lnTo>
                  <a:lnTo>
                    <a:pt x="4924" y="1038"/>
                  </a:lnTo>
                  <a:lnTo>
                    <a:pt x="508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74"/>
            <p:cNvSpPr/>
            <p:nvPr/>
          </p:nvSpPr>
          <p:spPr>
            <a:xfrm>
              <a:off x="3501625" y="2569275"/>
              <a:ext cx="130300" cy="28450"/>
            </a:xfrm>
            <a:custGeom>
              <a:rect b="b" l="l" r="r" t="t"/>
              <a:pathLst>
                <a:path extrusionOk="0" h="1138" w="5212">
                  <a:moveTo>
                    <a:pt x="5099" y="100"/>
                  </a:moveTo>
                  <a:lnTo>
                    <a:pt x="4937" y="1038"/>
                  </a:lnTo>
                  <a:lnTo>
                    <a:pt x="351" y="1038"/>
                  </a:lnTo>
                  <a:lnTo>
                    <a:pt x="126" y="100"/>
                  </a:lnTo>
                  <a:close/>
                  <a:moveTo>
                    <a:pt x="1" y="0"/>
                  </a:moveTo>
                  <a:lnTo>
                    <a:pt x="276" y="1138"/>
                  </a:lnTo>
                  <a:lnTo>
                    <a:pt x="5024" y="1138"/>
                  </a:lnTo>
                  <a:lnTo>
                    <a:pt x="5212"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74"/>
            <p:cNvSpPr/>
            <p:nvPr/>
          </p:nvSpPr>
          <p:spPr>
            <a:xfrm>
              <a:off x="3370425" y="2197800"/>
              <a:ext cx="54075" cy="68775"/>
            </a:xfrm>
            <a:custGeom>
              <a:rect b="b" l="l" r="r" t="t"/>
              <a:pathLst>
                <a:path extrusionOk="0" h="2751" w="2163">
                  <a:moveTo>
                    <a:pt x="13" y="1"/>
                  </a:moveTo>
                  <a:lnTo>
                    <a:pt x="0" y="101"/>
                  </a:lnTo>
                  <a:cubicBezTo>
                    <a:pt x="1225" y="363"/>
                    <a:pt x="2062" y="1500"/>
                    <a:pt x="1962" y="2750"/>
                  </a:cubicBezTo>
                  <a:lnTo>
                    <a:pt x="2062" y="2750"/>
                  </a:lnTo>
                  <a:cubicBezTo>
                    <a:pt x="2162" y="1450"/>
                    <a:pt x="1287" y="276"/>
                    <a:pt x="1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74"/>
            <p:cNvSpPr/>
            <p:nvPr/>
          </p:nvSpPr>
          <p:spPr>
            <a:xfrm>
              <a:off x="3187350" y="2171350"/>
              <a:ext cx="360225" cy="317650"/>
            </a:xfrm>
            <a:custGeom>
              <a:rect b="b" l="l" r="r" t="t"/>
              <a:pathLst>
                <a:path extrusionOk="0" h="12706" w="14409">
                  <a:moveTo>
                    <a:pt x="8871" y="0"/>
                  </a:moveTo>
                  <a:cubicBezTo>
                    <a:pt x="7922" y="0"/>
                    <a:pt x="6975" y="287"/>
                    <a:pt x="6223" y="871"/>
                  </a:cubicBezTo>
                  <a:cubicBezTo>
                    <a:pt x="5324" y="1584"/>
                    <a:pt x="4736" y="2608"/>
                    <a:pt x="3874" y="3371"/>
                  </a:cubicBezTo>
                  <a:cubicBezTo>
                    <a:pt x="2524" y="4583"/>
                    <a:pt x="175" y="4595"/>
                    <a:pt x="75" y="6745"/>
                  </a:cubicBezTo>
                  <a:cubicBezTo>
                    <a:pt x="0" y="8382"/>
                    <a:pt x="1325" y="9944"/>
                    <a:pt x="2549" y="10881"/>
                  </a:cubicBezTo>
                  <a:cubicBezTo>
                    <a:pt x="2887" y="11169"/>
                    <a:pt x="3262" y="11406"/>
                    <a:pt x="3662" y="11606"/>
                  </a:cubicBezTo>
                  <a:cubicBezTo>
                    <a:pt x="4863" y="12166"/>
                    <a:pt x="5877" y="12705"/>
                    <a:pt x="7077" y="12705"/>
                  </a:cubicBezTo>
                  <a:cubicBezTo>
                    <a:pt x="7512" y="12705"/>
                    <a:pt x="7971" y="12634"/>
                    <a:pt x="8473" y="12468"/>
                  </a:cubicBezTo>
                  <a:cubicBezTo>
                    <a:pt x="9847" y="12018"/>
                    <a:pt x="11022" y="11094"/>
                    <a:pt x="12084" y="10106"/>
                  </a:cubicBezTo>
                  <a:cubicBezTo>
                    <a:pt x="12847" y="9407"/>
                    <a:pt x="13596" y="8619"/>
                    <a:pt x="13934" y="7632"/>
                  </a:cubicBezTo>
                  <a:cubicBezTo>
                    <a:pt x="14409" y="6220"/>
                    <a:pt x="13959" y="4670"/>
                    <a:pt x="13334" y="3333"/>
                  </a:cubicBezTo>
                  <a:cubicBezTo>
                    <a:pt x="12959" y="2521"/>
                    <a:pt x="12522" y="1746"/>
                    <a:pt x="11884" y="1146"/>
                  </a:cubicBezTo>
                  <a:cubicBezTo>
                    <a:pt x="11079" y="388"/>
                    <a:pt x="9973" y="0"/>
                    <a:pt x="887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74"/>
            <p:cNvSpPr/>
            <p:nvPr/>
          </p:nvSpPr>
          <p:spPr>
            <a:xfrm>
              <a:off x="3423850" y="2373075"/>
              <a:ext cx="14075" cy="50950"/>
            </a:xfrm>
            <a:custGeom>
              <a:rect b="b" l="l" r="r" t="t"/>
              <a:pathLst>
                <a:path extrusionOk="0" h="2038" w="563">
                  <a:moveTo>
                    <a:pt x="0" y="0"/>
                  </a:moveTo>
                  <a:cubicBezTo>
                    <a:pt x="25" y="713"/>
                    <a:pt x="188" y="1400"/>
                    <a:pt x="487" y="2037"/>
                  </a:cubicBezTo>
                  <a:lnTo>
                    <a:pt x="562" y="2000"/>
                  </a:lnTo>
                  <a:cubicBezTo>
                    <a:pt x="275" y="1375"/>
                    <a:pt x="125" y="688"/>
                    <a:pt x="1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74"/>
            <p:cNvSpPr/>
            <p:nvPr/>
          </p:nvSpPr>
          <p:spPr>
            <a:xfrm>
              <a:off x="3405100" y="2339425"/>
              <a:ext cx="74375" cy="34600"/>
            </a:xfrm>
            <a:custGeom>
              <a:rect b="b" l="l" r="r" t="t"/>
              <a:pathLst>
                <a:path extrusionOk="0" h="1384" w="2975">
                  <a:moveTo>
                    <a:pt x="1034" y="0"/>
                  </a:moveTo>
                  <a:cubicBezTo>
                    <a:pt x="684" y="0"/>
                    <a:pt x="328" y="91"/>
                    <a:pt x="0" y="284"/>
                  </a:cubicBezTo>
                  <a:lnTo>
                    <a:pt x="50" y="372"/>
                  </a:lnTo>
                  <a:cubicBezTo>
                    <a:pt x="364" y="185"/>
                    <a:pt x="705" y="98"/>
                    <a:pt x="1039" y="98"/>
                  </a:cubicBezTo>
                  <a:cubicBezTo>
                    <a:pt x="1824" y="98"/>
                    <a:pt x="2577" y="578"/>
                    <a:pt x="2875" y="1384"/>
                  </a:cubicBezTo>
                  <a:lnTo>
                    <a:pt x="2974" y="1346"/>
                  </a:lnTo>
                  <a:cubicBezTo>
                    <a:pt x="2659" y="504"/>
                    <a:pt x="1862" y="0"/>
                    <a:pt x="10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74"/>
            <p:cNvSpPr/>
            <p:nvPr/>
          </p:nvSpPr>
          <p:spPr>
            <a:xfrm>
              <a:off x="3425725" y="2269050"/>
              <a:ext cx="68425" cy="87800"/>
            </a:xfrm>
            <a:custGeom>
              <a:rect b="b" l="l" r="r" t="t"/>
              <a:pathLst>
                <a:path extrusionOk="0" h="3512" w="2737">
                  <a:moveTo>
                    <a:pt x="2712" y="0"/>
                  </a:moveTo>
                  <a:cubicBezTo>
                    <a:pt x="837" y="338"/>
                    <a:pt x="0" y="1450"/>
                    <a:pt x="75" y="3512"/>
                  </a:cubicBezTo>
                  <a:lnTo>
                    <a:pt x="175" y="3512"/>
                  </a:lnTo>
                  <a:cubicBezTo>
                    <a:pt x="100" y="1475"/>
                    <a:pt x="887" y="425"/>
                    <a:pt x="2737" y="100"/>
                  </a:cubicBezTo>
                  <a:lnTo>
                    <a:pt x="2712"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74"/>
            <p:cNvSpPr/>
            <p:nvPr/>
          </p:nvSpPr>
          <p:spPr>
            <a:xfrm>
              <a:off x="2914900" y="2312925"/>
              <a:ext cx="357750" cy="270125"/>
            </a:xfrm>
            <a:custGeom>
              <a:rect b="b" l="l" r="r" t="t"/>
              <a:pathLst>
                <a:path extrusionOk="0" h="10805" w="14310">
                  <a:moveTo>
                    <a:pt x="11761" y="1"/>
                  </a:moveTo>
                  <a:cubicBezTo>
                    <a:pt x="11668" y="1"/>
                    <a:pt x="11561" y="107"/>
                    <a:pt x="11473" y="107"/>
                  </a:cubicBezTo>
                  <a:cubicBezTo>
                    <a:pt x="11398" y="107"/>
                    <a:pt x="11335" y="132"/>
                    <a:pt x="11273" y="157"/>
                  </a:cubicBezTo>
                  <a:cubicBezTo>
                    <a:pt x="10198" y="544"/>
                    <a:pt x="9436" y="1207"/>
                    <a:pt x="8499" y="1844"/>
                  </a:cubicBezTo>
                  <a:cubicBezTo>
                    <a:pt x="7499" y="2531"/>
                    <a:pt x="6462" y="3169"/>
                    <a:pt x="5312" y="3606"/>
                  </a:cubicBezTo>
                  <a:cubicBezTo>
                    <a:pt x="4550" y="3894"/>
                    <a:pt x="3750" y="4094"/>
                    <a:pt x="2938" y="4218"/>
                  </a:cubicBezTo>
                  <a:cubicBezTo>
                    <a:pt x="2325" y="4306"/>
                    <a:pt x="1301" y="4231"/>
                    <a:pt x="801" y="4618"/>
                  </a:cubicBezTo>
                  <a:cubicBezTo>
                    <a:pt x="513" y="4843"/>
                    <a:pt x="401" y="5206"/>
                    <a:pt x="326" y="5556"/>
                  </a:cubicBezTo>
                  <a:cubicBezTo>
                    <a:pt x="88" y="6543"/>
                    <a:pt x="1" y="7618"/>
                    <a:pt x="438" y="8530"/>
                  </a:cubicBezTo>
                  <a:cubicBezTo>
                    <a:pt x="638" y="8905"/>
                    <a:pt x="888" y="9267"/>
                    <a:pt x="1176" y="9592"/>
                  </a:cubicBezTo>
                  <a:cubicBezTo>
                    <a:pt x="1438" y="9892"/>
                    <a:pt x="1700" y="10192"/>
                    <a:pt x="1975" y="10492"/>
                  </a:cubicBezTo>
                  <a:cubicBezTo>
                    <a:pt x="2113" y="10642"/>
                    <a:pt x="2275" y="10804"/>
                    <a:pt x="2488" y="10804"/>
                  </a:cubicBezTo>
                  <a:lnTo>
                    <a:pt x="2575" y="10804"/>
                  </a:lnTo>
                  <a:cubicBezTo>
                    <a:pt x="3050" y="10804"/>
                    <a:pt x="3512" y="10729"/>
                    <a:pt x="3962" y="10592"/>
                  </a:cubicBezTo>
                  <a:cubicBezTo>
                    <a:pt x="4262" y="10504"/>
                    <a:pt x="4587" y="10542"/>
                    <a:pt x="4900" y="10504"/>
                  </a:cubicBezTo>
                  <a:cubicBezTo>
                    <a:pt x="5275" y="10454"/>
                    <a:pt x="5637" y="10392"/>
                    <a:pt x="6012" y="10304"/>
                  </a:cubicBezTo>
                  <a:cubicBezTo>
                    <a:pt x="6724" y="10129"/>
                    <a:pt x="7424" y="9904"/>
                    <a:pt x="8111" y="9655"/>
                  </a:cubicBezTo>
                  <a:cubicBezTo>
                    <a:pt x="9323" y="9230"/>
                    <a:pt x="10536" y="8755"/>
                    <a:pt x="11585" y="8017"/>
                  </a:cubicBezTo>
                  <a:cubicBezTo>
                    <a:pt x="13385" y="6755"/>
                    <a:pt x="14285" y="4843"/>
                    <a:pt x="14297" y="2656"/>
                  </a:cubicBezTo>
                  <a:cubicBezTo>
                    <a:pt x="14310" y="1919"/>
                    <a:pt x="13972" y="1369"/>
                    <a:pt x="13385" y="944"/>
                  </a:cubicBezTo>
                  <a:cubicBezTo>
                    <a:pt x="13035" y="707"/>
                    <a:pt x="12660" y="519"/>
                    <a:pt x="12260" y="382"/>
                  </a:cubicBezTo>
                  <a:cubicBezTo>
                    <a:pt x="12098" y="307"/>
                    <a:pt x="11948" y="70"/>
                    <a:pt x="11798" y="7"/>
                  </a:cubicBezTo>
                  <a:cubicBezTo>
                    <a:pt x="11786" y="3"/>
                    <a:pt x="11773" y="1"/>
                    <a:pt x="1176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74"/>
            <p:cNvSpPr/>
            <p:nvPr/>
          </p:nvSpPr>
          <p:spPr>
            <a:xfrm>
              <a:off x="2211350" y="2609800"/>
              <a:ext cx="139975" cy="99150"/>
            </a:xfrm>
            <a:custGeom>
              <a:rect b="b" l="l" r="r" t="t"/>
              <a:pathLst>
                <a:path extrusionOk="0" h="3966" w="5599">
                  <a:moveTo>
                    <a:pt x="353" y="1"/>
                  </a:moveTo>
                  <a:cubicBezTo>
                    <a:pt x="336" y="1"/>
                    <a:pt x="318" y="2"/>
                    <a:pt x="300" y="4"/>
                  </a:cubicBezTo>
                  <a:cubicBezTo>
                    <a:pt x="50" y="54"/>
                    <a:pt x="0" y="379"/>
                    <a:pt x="38" y="629"/>
                  </a:cubicBezTo>
                  <a:cubicBezTo>
                    <a:pt x="163" y="1354"/>
                    <a:pt x="513" y="2016"/>
                    <a:pt x="1038" y="2541"/>
                  </a:cubicBezTo>
                  <a:cubicBezTo>
                    <a:pt x="1562" y="3053"/>
                    <a:pt x="2137" y="3515"/>
                    <a:pt x="2762" y="3915"/>
                  </a:cubicBezTo>
                  <a:cubicBezTo>
                    <a:pt x="2800" y="3940"/>
                    <a:pt x="2837" y="3953"/>
                    <a:pt x="2887" y="3965"/>
                  </a:cubicBezTo>
                  <a:cubicBezTo>
                    <a:pt x="2937" y="3965"/>
                    <a:pt x="3000" y="3940"/>
                    <a:pt x="3037" y="3903"/>
                  </a:cubicBezTo>
                  <a:cubicBezTo>
                    <a:pt x="3574" y="3553"/>
                    <a:pt x="5599" y="2666"/>
                    <a:pt x="4949" y="1703"/>
                  </a:cubicBezTo>
                  <a:cubicBezTo>
                    <a:pt x="4830" y="1522"/>
                    <a:pt x="4727" y="1456"/>
                    <a:pt x="4624" y="1456"/>
                  </a:cubicBezTo>
                  <a:cubicBezTo>
                    <a:pt x="4457" y="1456"/>
                    <a:pt x="4289" y="1632"/>
                    <a:pt x="4049" y="1778"/>
                  </a:cubicBezTo>
                  <a:cubicBezTo>
                    <a:pt x="3741" y="1970"/>
                    <a:pt x="3460" y="2085"/>
                    <a:pt x="3185" y="2085"/>
                  </a:cubicBezTo>
                  <a:cubicBezTo>
                    <a:pt x="2904" y="2085"/>
                    <a:pt x="2628" y="1963"/>
                    <a:pt x="2337" y="1678"/>
                  </a:cubicBezTo>
                  <a:cubicBezTo>
                    <a:pt x="2050" y="1391"/>
                    <a:pt x="1837" y="1029"/>
                    <a:pt x="1550" y="729"/>
                  </a:cubicBezTo>
                  <a:cubicBezTo>
                    <a:pt x="1287" y="441"/>
                    <a:pt x="950" y="216"/>
                    <a:pt x="588" y="54"/>
                  </a:cubicBezTo>
                  <a:cubicBezTo>
                    <a:pt x="516" y="23"/>
                    <a:pt x="435" y="1"/>
                    <a:pt x="35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2" name="Google Shape;2622;p74"/>
            <p:cNvSpPr/>
            <p:nvPr/>
          </p:nvSpPr>
          <p:spPr>
            <a:xfrm>
              <a:off x="2296000" y="2355550"/>
              <a:ext cx="638625" cy="322525"/>
            </a:xfrm>
            <a:custGeom>
              <a:rect b="b" l="l" r="r" t="t"/>
              <a:pathLst>
                <a:path extrusionOk="0" h="12901" w="25545">
                  <a:moveTo>
                    <a:pt x="11737" y="0"/>
                  </a:moveTo>
                  <a:cubicBezTo>
                    <a:pt x="7044" y="0"/>
                    <a:pt x="3763" y="3472"/>
                    <a:pt x="1213" y="7325"/>
                  </a:cubicBezTo>
                  <a:cubicBezTo>
                    <a:pt x="576" y="8299"/>
                    <a:pt x="1" y="9387"/>
                    <a:pt x="13" y="10549"/>
                  </a:cubicBezTo>
                  <a:cubicBezTo>
                    <a:pt x="25" y="12292"/>
                    <a:pt x="863" y="12900"/>
                    <a:pt x="1932" y="12900"/>
                  </a:cubicBezTo>
                  <a:cubicBezTo>
                    <a:pt x="3161" y="12900"/>
                    <a:pt x="4695" y="12095"/>
                    <a:pt x="5624" y="11286"/>
                  </a:cubicBezTo>
                  <a:cubicBezTo>
                    <a:pt x="7436" y="9699"/>
                    <a:pt x="8861" y="7700"/>
                    <a:pt x="9748" y="5450"/>
                  </a:cubicBezTo>
                  <a:cubicBezTo>
                    <a:pt x="13685" y="7425"/>
                    <a:pt x="18446" y="7912"/>
                    <a:pt x="22807" y="8574"/>
                  </a:cubicBezTo>
                  <a:cubicBezTo>
                    <a:pt x="23063" y="8613"/>
                    <a:pt x="23324" y="8652"/>
                    <a:pt x="23583" y="8652"/>
                  </a:cubicBezTo>
                  <a:cubicBezTo>
                    <a:pt x="23742" y="8652"/>
                    <a:pt x="23900" y="8637"/>
                    <a:pt x="24057" y="8599"/>
                  </a:cubicBezTo>
                  <a:cubicBezTo>
                    <a:pt x="25019" y="8362"/>
                    <a:pt x="25507" y="7325"/>
                    <a:pt x="25519" y="6400"/>
                  </a:cubicBezTo>
                  <a:cubicBezTo>
                    <a:pt x="25544" y="4850"/>
                    <a:pt x="23707" y="3876"/>
                    <a:pt x="22470" y="3388"/>
                  </a:cubicBezTo>
                  <a:lnTo>
                    <a:pt x="20058" y="2439"/>
                  </a:lnTo>
                  <a:lnTo>
                    <a:pt x="17309" y="1351"/>
                  </a:lnTo>
                  <a:cubicBezTo>
                    <a:pt x="16122" y="889"/>
                    <a:pt x="14922" y="414"/>
                    <a:pt x="13672" y="189"/>
                  </a:cubicBezTo>
                  <a:cubicBezTo>
                    <a:pt x="13001" y="61"/>
                    <a:pt x="12357" y="0"/>
                    <a:pt x="11737"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74"/>
            <p:cNvSpPr/>
            <p:nvPr/>
          </p:nvSpPr>
          <p:spPr>
            <a:xfrm>
              <a:off x="3244500" y="2257450"/>
              <a:ext cx="161550" cy="260400"/>
            </a:xfrm>
            <a:custGeom>
              <a:rect b="b" l="l" r="r" t="t"/>
              <a:pathLst>
                <a:path extrusionOk="0" h="10416" w="6462">
                  <a:moveTo>
                    <a:pt x="3619" y="1"/>
                  </a:moveTo>
                  <a:cubicBezTo>
                    <a:pt x="3253" y="1"/>
                    <a:pt x="2880" y="261"/>
                    <a:pt x="2700" y="602"/>
                  </a:cubicBezTo>
                  <a:cubicBezTo>
                    <a:pt x="2363" y="1251"/>
                    <a:pt x="2563" y="1926"/>
                    <a:pt x="2575" y="2614"/>
                  </a:cubicBezTo>
                  <a:cubicBezTo>
                    <a:pt x="2575" y="3163"/>
                    <a:pt x="2625" y="3713"/>
                    <a:pt x="2675" y="4263"/>
                  </a:cubicBezTo>
                  <a:cubicBezTo>
                    <a:pt x="2713" y="4550"/>
                    <a:pt x="2788" y="4838"/>
                    <a:pt x="2838" y="5113"/>
                  </a:cubicBezTo>
                  <a:cubicBezTo>
                    <a:pt x="2863" y="5463"/>
                    <a:pt x="2938" y="5813"/>
                    <a:pt x="3050" y="6138"/>
                  </a:cubicBezTo>
                  <a:cubicBezTo>
                    <a:pt x="2700" y="5788"/>
                    <a:pt x="2313" y="5463"/>
                    <a:pt x="1925" y="5150"/>
                  </a:cubicBezTo>
                  <a:cubicBezTo>
                    <a:pt x="1651" y="4900"/>
                    <a:pt x="1413" y="4600"/>
                    <a:pt x="1238" y="4276"/>
                  </a:cubicBezTo>
                  <a:cubicBezTo>
                    <a:pt x="1151" y="4126"/>
                    <a:pt x="1038" y="3988"/>
                    <a:pt x="913" y="3888"/>
                  </a:cubicBezTo>
                  <a:cubicBezTo>
                    <a:pt x="913" y="3926"/>
                    <a:pt x="901" y="3976"/>
                    <a:pt x="876" y="4013"/>
                  </a:cubicBezTo>
                  <a:cubicBezTo>
                    <a:pt x="513" y="4838"/>
                    <a:pt x="263" y="5713"/>
                    <a:pt x="138" y="6612"/>
                  </a:cubicBezTo>
                  <a:cubicBezTo>
                    <a:pt x="38" y="7312"/>
                    <a:pt x="1" y="8012"/>
                    <a:pt x="13" y="8724"/>
                  </a:cubicBezTo>
                  <a:cubicBezTo>
                    <a:pt x="663" y="9212"/>
                    <a:pt x="1351" y="9462"/>
                    <a:pt x="2188" y="9799"/>
                  </a:cubicBezTo>
                  <a:cubicBezTo>
                    <a:pt x="2900" y="10099"/>
                    <a:pt x="3650" y="10361"/>
                    <a:pt x="4425" y="10411"/>
                  </a:cubicBezTo>
                  <a:cubicBezTo>
                    <a:pt x="4474" y="10414"/>
                    <a:pt x="4524" y="10416"/>
                    <a:pt x="4573" y="10416"/>
                  </a:cubicBezTo>
                  <a:cubicBezTo>
                    <a:pt x="5163" y="10416"/>
                    <a:pt x="5754" y="10206"/>
                    <a:pt x="6099" y="9699"/>
                  </a:cubicBezTo>
                  <a:cubicBezTo>
                    <a:pt x="6462" y="9149"/>
                    <a:pt x="6387" y="8374"/>
                    <a:pt x="6387" y="7750"/>
                  </a:cubicBezTo>
                  <a:cubicBezTo>
                    <a:pt x="6387" y="6900"/>
                    <a:pt x="6337" y="6050"/>
                    <a:pt x="6212" y="5213"/>
                  </a:cubicBezTo>
                  <a:cubicBezTo>
                    <a:pt x="5962" y="3551"/>
                    <a:pt x="5412" y="1926"/>
                    <a:pt x="4425" y="552"/>
                  </a:cubicBezTo>
                  <a:cubicBezTo>
                    <a:pt x="4300" y="339"/>
                    <a:pt x="4112" y="164"/>
                    <a:pt x="3887" y="52"/>
                  </a:cubicBezTo>
                  <a:cubicBezTo>
                    <a:pt x="3800" y="17"/>
                    <a:pt x="3710" y="1"/>
                    <a:pt x="361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74"/>
            <p:cNvSpPr/>
            <p:nvPr/>
          </p:nvSpPr>
          <p:spPr>
            <a:xfrm>
              <a:off x="2407850" y="2565800"/>
              <a:ext cx="152800" cy="138150"/>
            </a:xfrm>
            <a:custGeom>
              <a:rect b="b" l="l" r="r" t="t"/>
              <a:pathLst>
                <a:path extrusionOk="0" h="5526" w="6112">
                  <a:moveTo>
                    <a:pt x="5016" y="1"/>
                  </a:moveTo>
                  <a:cubicBezTo>
                    <a:pt x="5002" y="1"/>
                    <a:pt x="4988" y="1"/>
                    <a:pt x="4974" y="2"/>
                  </a:cubicBezTo>
                  <a:cubicBezTo>
                    <a:pt x="4525" y="52"/>
                    <a:pt x="4262" y="552"/>
                    <a:pt x="4137" y="989"/>
                  </a:cubicBezTo>
                  <a:cubicBezTo>
                    <a:pt x="4062" y="1264"/>
                    <a:pt x="4000" y="1539"/>
                    <a:pt x="3950" y="1826"/>
                  </a:cubicBezTo>
                  <a:cubicBezTo>
                    <a:pt x="3925" y="2101"/>
                    <a:pt x="3875" y="2364"/>
                    <a:pt x="3812" y="2639"/>
                  </a:cubicBezTo>
                  <a:cubicBezTo>
                    <a:pt x="3312" y="4313"/>
                    <a:pt x="1475" y="3676"/>
                    <a:pt x="376" y="4588"/>
                  </a:cubicBezTo>
                  <a:cubicBezTo>
                    <a:pt x="163" y="4763"/>
                    <a:pt x="1" y="5063"/>
                    <a:pt x="151" y="5275"/>
                  </a:cubicBezTo>
                  <a:cubicBezTo>
                    <a:pt x="263" y="5400"/>
                    <a:pt x="426" y="5475"/>
                    <a:pt x="588" y="5488"/>
                  </a:cubicBezTo>
                  <a:cubicBezTo>
                    <a:pt x="776" y="5513"/>
                    <a:pt x="963" y="5525"/>
                    <a:pt x="1150" y="5525"/>
                  </a:cubicBezTo>
                  <a:cubicBezTo>
                    <a:pt x="1338" y="5525"/>
                    <a:pt x="1525" y="5513"/>
                    <a:pt x="1713" y="5488"/>
                  </a:cubicBezTo>
                  <a:cubicBezTo>
                    <a:pt x="2025" y="5438"/>
                    <a:pt x="2338" y="5363"/>
                    <a:pt x="2650" y="5288"/>
                  </a:cubicBezTo>
                  <a:lnTo>
                    <a:pt x="4924" y="4701"/>
                  </a:lnTo>
                  <a:cubicBezTo>
                    <a:pt x="5124" y="4638"/>
                    <a:pt x="5262" y="4476"/>
                    <a:pt x="5287" y="4276"/>
                  </a:cubicBezTo>
                  <a:cubicBezTo>
                    <a:pt x="5362" y="3963"/>
                    <a:pt x="5337" y="3651"/>
                    <a:pt x="5424" y="3338"/>
                  </a:cubicBezTo>
                  <a:cubicBezTo>
                    <a:pt x="5537" y="2939"/>
                    <a:pt x="5699" y="2576"/>
                    <a:pt x="5837" y="2189"/>
                  </a:cubicBezTo>
                  <a:cubicBezTo>
                    <a:pt x="6049" y="1564"/>
                    <a:pt x="6112" y="814"/>
                    <a:pt x="5687" y="314"/>
                  </a:cubicBezTo>
                  <a:cubicBezTo>
                    <a:pt x="5521" y="113"/>
                    <a:pt x="5276" y="1"/>
                    <a:pt x="501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74"/>
            <p:cNvSpPr/>
            <p:nvPr/>
          </p:nvSpPr>
          <p:spPr>
            <a:xfrm>
              <a:off x="2451275" y="2247625"/>
              <a:ext cx="530200" cy="393975"/>
            </a:xfrm>
            <a:custGeom>
              <a:rect b="b" l="l" r="r" t="t"/>
              <a:pathLst>
                <a:path extrusionOk="0" h="15759" w="21208">
                  <a:moveTo>
                    <a:pt x="21208" y="13554"/>
                  </a:moveTo>
                  <a:lnTo>
                    <a:pt x="21208" y="13554"/>
                  </a:lnTo>
                  <a:cubicBezTo>
                    <a:pt x="21208" y="13554"/>
                    <a:pt x="21208" y="13554"/>
                    <a:pt x="21208" y="13554"/>
                  </a:cubicBezTo>
                  <a:cubicBezTo>
                    <a:pt x="21208" y="13554"/>
                    <a:pt x="21208" y="13554"/>
                    <a:pt x="21208" y="13554"/>
                  </a:cubicBezTo>
                  <a:close/>
                  <a:moveTo>
                    <a:pt x="8352" y="0"/>
                  </a:moveTo>
                  <a:cubicBezTo>
                    <a:pt x="8276" y="0"/>
                    <a:pt x="8200" y="3"/>
                    <a:pt x="8124" y="7"/>
                  </a:cubicBezTo>
                  <a:cubicBezTo>
                    <a:pt x="7986" y="20"/>
                    <a:pt x="7861" y="32"/>
                    <a:pt x="7736" y="57"/>
                  </a:cubicBezTo>
                  <a:cubicBezTo>
                    <a:pt x="5862" y="370"/>
                    <a:pt x="4450" y="2057"/>
                    <a:pt x="3450" y="3719"/>
                  </a:cubicBezTo>
                  <a:cubicBezTo>
                    <a:pt x="2000" y="6168"/>
                    <a:pt x="951" y="8817"/>
                    <a:pt x="326" y="11592"/>
                  </a:cubicBezTo>
                  <a:cubicBezTo>
                    <a:pt x="138" y="12466"/>
                    <a:pt x="1" y="13429"/>
                    <a:pt x="463" y="14191"/>
                  </a:cubicBezTo>
                  <a:cubicBezTo>
                    <a:pt x="988" y="15041"/>
                    <a:pt x="2063" y="15328"/>
                    <a:pt x="3037" y="15553"/>
                  </a:cubicBezTo>
                  <a:cubicBezTo>
                    <a:pt x="3639" y="15689"/>
                    <a:pt x="4132" y="15759"/>
                    <a:pt x="4546" y="15759"/>
                  </a:cubicBezTo>
                  <a:cubicBezTo>
                    <a:pt x="5954" y="15759"/>
                    <a:pt x="6438" y="14957"/>
                    <a:pt x="7124" y="13266"/>
                  </a:cubicBezTo>
                  <a:cubicBezTo>
                    <a:pt x="8047" y="10995"/>
                    <a:pt x="8846" y="8886"/>
                    <a:pt x="9060" y="6404"/>
                  </a:cubicBezTo>
                  <a:lnTo>
                    <a:pt x="9060" y="6404"/>
                  </a:lnTo>
                  <a:cubicBezTo>
                    <a:pt x="8910" y="8226"/>
                    <a:pt x="11825" y="10506"/>
                    <a:pt x="12997" y="11517"/>
                  </a:cubicBezTo>
                  <a:cubicBezTo>
                    <a:pt x="13835" y="12279"/>
                    <a:pt x="14772" y="12941"/>
                    <a:pt x="15784" y="13479"/>
                  </a:cubicBezTo>
                  <a:cubicBezTo>
                    <a:pt x="16247" y="13716"/>
                    <a:pt x="16759" y="13991"/>
                    <a:pt x="17271" y="14054"/>
                  </a:cubicBezTo>
                  <a:cubicBezTo>
                    <a:pt x="17505" y="14081"/>
                    <a:pt x="17742" y="14095"/>
                    <a:pt x="17980" y="14095"/>
                  </a:cubicBezTo>
                  <a:cubicBezTo>
                    <a:pt x="18391" y="14095"/>
                    <a:pt x="18805" y="14053"/>
                    <a:pt x="19208" y="13966"/>
                  </a:cubicBezTo>
                  <a:cubicBezTo>
                    <a:pt x="19361" y="13933"/>
                    <a:pt x="20741" y="13527"/>
                    <a:pt x="21115" y="13527"/>
                  </a:cubicBezTo>
                  <a:cubicBezTo>
                    <a:pt x="21168" y="13527"/>
                    <a:pt x="21201" y="13535"/>
                    <a:pt x="21208" y="13554"/>
                  </a:cubicBezTo>
                  <a:lnTo>
                    <a:pt x="21208" y="13554"/>
                  </a:lnTo>
                  <a:cubicBezTo>
                    <a:pt x="20996" y="12929"/>
                    <a:pt x="20112" y="6930"/>
                    <a:pt x="19934" y="6930"/>
                  </a:cubicBezTo>
                  <a:cubicBezTo>
                    <a:pt x="19934" y="6930"/>
                    <a:pt x="19933" y="6930"/>
                    <a:pt x="19933" y="6930"/>
                  </a:cubicBezTo>
                  <a:lnTo>
                    <a:pt x="19208" y="7055"/>
                  </a:lnTo>
                  <a:cubicBezTo>
                    <a:pt x="19164" y="7070"/>
                    <a:pt x="19116" y="7076"/>
                    <a:pt x="19069" y="7076"/>
                  </a:cubicBezTo>
                  <a:cubicBezTo>
                    <a:pt x="19035" y="7076"/>
                    <a:pt x="19002" y="7073"/>
                    <a:pt x="18971" y="7068"/>
                  </a:cubicBezTo>
                  <a:cubicBezTo>
                    <a:pt x="18871" y="7043"/>
                    <a:pt x="18783" y="6993"/>
                    <a:pt x="18721" y="6930"/>
                  </a:cubicBezTo>
                  <a:cubicBezTo>
                    <a:pt x="17596" y="6043"/>
                    <a:pt x="16521" y="5093"/>
                    <a:pt x="15422" y="4194"/>
                  </a:cubicBezTo>
                  <a:cubicBezTo>
                    <a:pt x="14472" y="3394"/>
                    <a:pt x="13485" y="2657"/>
                    <a:pt x="12522" y="1907"/>
                  </a:cubicBezTo>
                  <a:cubicBezTo>
                    <a:pt x="11296" y="942"/>
                    <a:pt x="9888" y="0"/>
                    <a:pt x="835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74"/>
            <p:cNvSpPr/>
            <p:nvPr/>
          </p:nvSpPr>
          <p:spPr>
            <a:xfrm>
              <a:off x="2910525" y="2414000"/>
              <a:ext cx="37850" cy="56875"/>
            </a:xfrm>
            <a:custGeom>
              <a:rect b="b" l="l" r="r" t="t"/>
              <a:pathLst>
                <a:path extrusionOk="0" h="2275" w="1514">
                  <a:moveTo>
                    <a:pt x="76" y="1"/>
                  </a:moveTo>
                  <a:lnTo>
                    <a:pt x="1" y="63"/>
                  </a:lnTo>
                  <a:cubicBezTo>
                    <a:pt x="313" y="388"/>
                    <a:pt x="613" y="725"/>
                    <a:pt x="876" y="1088"/>
                  </a:cubicBezTo>
                  <a:cubicBezTo>
                    <a:pt x="1138" y="1438"/>
                    <a:pt x="1326" y="1850"/>
                    <a:pt x="1413" y="2275"/>
                  </a:cubicBezTo>
                  <a:lnTo>
                    <a:pt x="1513" y="2262"/>
                  </a:lnTo>
                  <a:cubicBezTo>
                    <a:pt x="1426" y="1813"/>
                    <a:pt x="1238" y="1388"/>
                    <a:pt x="963" y="1025"/>
                  </a:cubicBezTo>
                  <a:cubicBezTo>
                    <a:pt x="688" y="663"/>
                    <a:pt x="401" y="325"/>
                    <a:pt x="7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74"/>
            <p:cNvSpPr/>
            <p:nvPr/>
          </p:nvSpPr>
          <p:spPr>
            <a:xfrm>
              <a:off x="2523450" y="2322925"/>
              <a:ext cx="449600" cy="315100"/>
            </a:xfrm>
            <a:custGeom>
              <a:rect b="b" l="l" r="r" t="t"/>
              <a:pathLst>
                <a:path extrusionOk="0" h="12604" w="17984">
                  <a:moveTo>
                    <a:pt x="5907" y="0"/>
                  </a:moveTo>
                  <a:cubicBezTo>
                    <a:pt x="5854" y="0"/>
                    <a:pt x="5801" y="3"/>
                    <a:pt x="5749" y="7"/>
                  </a:cubicBezTo>
                  <a:cubicBezTo>
                    <a:pt x="5037" y="69"/>
                    <a:pt x="4424" y="544"/>
                    <a:pt x="3937" y="1394"/>
                  </a:cubicBezTo>
                  <a:cubicBezTo>
                    <a:pt x="3512" y="2156"/>
                    <a:pt x="3337" y="3031"/>
                    <a:pt x="3162" y="3868"/>
                  </a:cubicBezTo>
                  <a:cubicBezTo>
                    <a:pt x="3087" y="4256"/>
                    <a:pt x="3012" y="4656"/>
                    <a:pt x="2912" y="5031"/>
                  </a:cubicBezTo>
                  <a:cubicBezTo>
                    <a:pt x="2375" y="7005"/>
                    <a:pt x="1550" y="8917"/>
                    <a:pt x="763" y="10779"/>
                  </a:cubicBezTo>
                  <a:cubicBezTo>
                    <a:pt x="500" y="11354"/>
                    <a:pt x="250" y="11966"/>
                    <a:pt x="1" y="12566"/>
                  </a:cubicBezTo>
                  <a:lnTo>
                    <a:pt x="88" y="12604"/>
                  </a:lnTo>
                  <a:cubicBezTo>
                    <a:pt x="338" y="12004"/>
                    <a:pt x="600" y="11404"/>
                    <a:pt x="825" y="10817"/>
                  </a:cubicBezTo>
                  <a:cubicBezTo>
                    <a:pt x="1625" y="8955"/>
                    <a:pt x="2450" y="7030"/>
                    <a:pt x="2987" y="5056"/>
                  </a:cubicBezTo>
                  <a:cubicBezTo>
                    <a:pt x="3087" y="4681"/>
                    <a:pt x="3162" y="4281"/>
                    <a:pt x="3250" y="3893"/>
                  </a:cubicBezTo>
                  <a:cubicBezTo>
                    <a:pt x="3412" y="3056"/>
                    <a:pt x="3587" y="2194"/>
                    <a:pt x="3999" y="1444"/>
                  </a:cubicBezTo>
                  <a:cubicBezTo>
                    <a:pt x="4474" y="619"/>
                    <a:pt x="5049" y="169"/>
                    <a:pt x="5737" y="107"/>
                  </a:cubicBezTo>
                  <a:cubicBezTo>
                    <a:pt x="5787" y="103"/>
                    <a:pt x="5837" y="100"/>
                    <a:pt x="5888" y="100"/>
                  </a:cubicBezTo>
                  <a:cubicBezTo>
                    <a:pt x="6715" y="100"/>
                    <a:pt x="7649" y="668"/>
                    <a:pt x="8473" y="1657"/>
                  </a:cubicBezTo>
                  <a:lnTo>
                    <a:pt x="12672" y="6793"/>
                  </a:lnTo>
                  <a:cubicBezTo>
                    <a:pt x="13384" y="7655"/>
                    <a:pt x="14122" y="8555"/>
                    <a:pt x="15047" y="9230"/>
                  </a:cubicBezTo>
                  <a:cubicBezTo>
                    <a:pt x="15570" y="9614"/>
                    <a:pt x="16287" y="9940"/>
                    <a:pt x="16969" y="9940"/>
                  </a:cubicBezTo>
                  <a:cubicBezTo>
                    <a:pt x="17328" y="9940"/>
                    <a:pt x="17677" y="9849"/>
                    <a:pt x="17983" y="9629"/>
                  </a:cubicBezTo>
                  <a:lnTo>
                    <a:pt x="17921" y="9542"/>
                  </a:lnTo>
                  <a:cubicBezTo>
                    <a:pt x="17634" y="9752"/>
                    <a:pt x="17304" y="9838"/>
                    <a:pt x="16964" y="9838"/>
                  </a:cubicBezTo>
                  <a:cubicBezTo>
                    <a:pt x="16311" y="9838"/>
                    <a:pt x="15618" y="9520"/>
                    <a:pt x="15109" y="9142"/>
                  </a:cubicBezTo>
                  <a:cubicBezTo>
                    <a:pt x="14197" y="8480"/>
                    <a:pt x="13472" y="7580"/>
                    <a:pt x="12760" y="6730"/>
                  </a:cubicBezTo>
                  <a:lnTo>
                    <a:pt x="8561" y="1594"/>
                  </a:lnTo>
                  <a:cubicBezTo>
                    <a:pt x="7725" y="570"/>
                    <a:pt x="6767" y="0"/>
                    <a:pt x="59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8" name="Google Shape;2628;p74"/>
            <p:cNvSpPr/>
            <p:nvPr/>
          </p:nvSpPr>
          <p:spPr>
            <a:xfrm>
              <a:off x="3065800" y="2167825"/>
              <a:ext cx="48150" cy="99925"/>
            </a:xfrm>
            <a:custGeom>
              <a:rect b="b" l="l" r="r" t="t"/>
              <a:pathLst>
                <a:path extrusionOk="0" h="3997" w="1926">
                  <a:moveTo>
                    <a:pt x="763" y="0"/>
                  </a:moveTo>
                  <a:cubicBezTo>
                    <a:pt x="613" y="13"/>
                    <a:pt x="488" y="113"/>
                    <a:pt x="426" y="238"/>
                  </a:cubicBezTo>
                  <a:cubicBezTo>
                    <a:pt x="1" y="925"/>
                    <a:pt x="88" y="1587"/>
                    <a:pt x="363" y="2225"/>
                  </a:cubicBezTo>
                  <a:cubicBezTo>
                    <a:pt x="463" y="2475"/>
                    <a:pt x="576" y="2699"/>
                    <a:pt x="713" y="2924"/>
                  </a:cubicBezTo>
                  <a:cubicBezTo>
                    <a:pt x="867" y="3180"/>
                    <a:pt x="903" y="3997"/>
                    <a:pt x="1206" y="3997"/>
                  </a:cubicBezTo>
                  <a:cubicBezTo>
                    <a:pt x="1273" y="3997"/>
                    <a:pt x="1353" y="3957"/>
                    <a:pt x="1450" y="3862"/>
                  </a:cubicBezTo>
                  <a:cubicBezTo>
                    <a:pt x="1738" y="3537"/>
                    <a:pt x="1913" y="3112"/>
                    <a:pt x="1925" y="2674"/>
                  </a:cubicBezTo>
                  <a:cubicBezTo>
                    <a:pt x="1913" y="2212"/>
                    <a:pt x="1500" y="1875"/>
                    <a:pt x="1313" y="1462"/>
                  </a:cubicBezTo>
                  <a:cubicBezTo>
                    <a:pt x="1188" y="1175"/>
                    <a:pt x="1126" y="862"/>
                    <a:pt x="1113" y="550"/>
                  </a:cubicBezTo>
                  <a:cubicBezTo>
                    <a:pt x="1113" y="425"/>
                    <a:pt x="1088" y="313"/>
                    <a:pt x="1038" y="200"/>
                  </a:cubicBezTo>
                  <a:cubicBezTo>
                    <a:pt x="988" y="88"/>
                    <a:pt x="888" y="0"/>
                    <a:pt x="7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74"/>
            <p:cNvSpPr/>
            <p:nvPr/>
          </p:nvSpPr>
          <p:spPr>
            <a:xfrm>
              <a:off x="3065175" y="2166575"/>
              <a:ext cx="50025" cy="102500"/>
            </a:xfrm>
            <a:custGeom>
              <a:rect b="b" l="l" r="r" t="t"/>
              <a:pathLst>
                <a:path extrusionOk="0" h="4100" w="2001">
                  <a:moveTo>
                    <a:pt x="788" y="100"/>
                  </a:moveTo>
                  <a:cubicBezTo>
                    <a:pt x="888" y="100"/>
                    <a:pt x="976" y="175"/>
                    <a:pt x="1013" y="263"/>
                  </a:cubicBezTo>
                  <a:cubicBezTo>
                    <a:pt x="1051" y="375"/>
                    <a:pt x="1076" y="488"/>
                    <a:pt x="1076" y="600"/>
                  </a:cubicBezTo>
                  <a:cubicBezTo>
                    <a:pt x="1101" y="925"/>
                    <a:pt x="1163" y="1237"/>
                    <a:pt x="1288" y="1537"/>
                  </a:cubicBezTo>
                  <a:cubicBezTo>
                    <a:pt x="1363" y="1687"/>
                    <a:pt x="1450" y="1825"/>
                    <a:pt x="1550" y="1962"/>
                  </a:cubicBezTo>
                  <a:cubicBezTo>
                    <a:pt x="1713" y="2200"/>
                    <a:pt x="1888" y="2450"/>
                    <a:pt x="1900" y="2724"/>
                  </a:cubicBezTo>
                  <a:cubicBezTo>
                    <a:pt x="1875" y="3149"/>
                    <a:pt x="1713" y="3562"/>
                    <a:pt x="1425" y="3874"/>
                  </a:cubicBezTo>
                  <a:cubicBezTo>
                    <a:pt x="1349" y="3962"/>
                    <a:pt x="1272" y="4001"/>
                    <a:pt x="1212" y="4001"/>
                  </a:cubicBezTo>
                  <a:cubicBezTo>
                    <a:pt x="1204" y="4001"/>
                    <a:pt x="1196" y="4001"/>
                    <a:pt x="1188" y="3999"/>
                  </a:cubicBezTo>
                  <a:cubicBezTo>
                    <a:pt x="1063" y="3962"/>
                    <a:pt x="976" y="3637"/>
                    <a:pt x="926" y="3387"/>
                  </a:cubicBezTo>
                  <a:cubicBezTo>
                    <a:pt x="888" y="3237"/>
                    <a:pt x="851" y="3087"/>
                    <a:pt x="776" y="2949"/>
                  </a:cubicBezTo>
                  <a:cubicBezTo>
                    <a:pt x="651" y="2724"/>
                    <a:pt x="526" y="2500"/>
                    <a:pt x="426" y="2262"/>
                  </a:cubicBezTo>
                  <a:cubicBezTo>
                    <a:pt x="113" y="1512"/>
                    <a:pt x="126" y="887"/>
                    <a:pt x="501" y="313"/>
                  </a:cubicBezTo>
                  <a:cubicBezTo>
                    <a:pt x="588" y="175"/>
                    <a:pt x="688" y="100"/>
                    <a:pt x="788" y="100"/>
                  </a:cubicBezTo>
                  <a:close/>
                  <a:moveTo>
                    <a:pt x="776" y="0"/>
                  </a:moveTo>
                  <a:cubicBezTo>
                    <a:pt x="613" y="13"/>
                    <a:pt x="476" y="125"/>
                    <a:pt x="413" y="275"/>
                  </a:cubicBezTo>
                  <a:cubicBezTo>
                    <a:pt x="26" y="862"/>
                    <a:pt x="1" y="1525"/>
                    <a:pt x="338" y="2300"/>
                  </a:cubicBezTo>
                  <a:cubicBezTo>
                    <a:pt x="438" y="2537"/>
                    <a:pt x="563" y="2774"/>
                    <a:pt x="688" y="2999"/>
                  </a:cubicBezTo>
                  <a:cubicBezTo>
                    <a:pt x="751" y="3124"/>
                    <a:pt x="801" y="3274"/>
                    <a:pt x="826" y="3412"/>
                  </a:cubicBezTo>
                  <a:cubicBezTo>
                    <a:pt x="901" y="3724"/>
                    <a:pt x="976" y="4037"/>
                    <a:pt x="1163" y="4087"/>
                  </a:cubicBezTo>
                  <a:cubicBezTo>
                    <a:pt x="1176" y="4099"/>
                    <a:pt x="1201" y="4099"/>
                    <a:pt x="1226" y="4099"/>
                  </a:cubicBezTo>
                  <a:cubicBezTo>
                    <a:pt x="1325" y="4087"/>
                    <a:pt x="1425" y="4037"/>
                    <a:pt x="1500" y="3949"/>
                  </a:cubicBezTo>
                  <a:cubicBezTo>
                    <a:pt x="1800" y="3612"/>
                    <a:pt x="1975" y="3187"/>
                    <a:pt x="2000" y="2737"/>
                  </a:cubicBezTo>
                  <a:cubicBezTo>
                    <a:pt x="1988" y="2412"/>
                    <a:pt x="1800" y="2162"/>
                    <a:pt x="1625" y="1912"/>
                  </a:cubicBezTo>
                  <a:cubicBezTo>
                    <a:pt x="1538" y="1775"/>
                    <a:pt x="1450" y="1637"/>
                    <a:pt x="1375" y="1500"/>
                  </a:cubicBezTo>
                  <a:cubicBezTo>
                    <a:pt x="1263" y="1212"/>
                    <a:pt x="1188" y="900"/>
                    <a:pt x="1176" y="588"/>
                  </a:cubicBezTo>
                  <a:cubicBezTo>
                    <a:pt x="1176" y="463"/>
                    <a:pt x="1151" y="350"/>
                    <a:pt x="1101" y="225"/>
                  </a:cubicBezTo>
                  <a:cubicBezTo>
                    <a:pt x="1051" y="100"/>
                    <a:pt x="926" y="13"/>
                    <a:pt x="77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74"/>
            <p:cNvSpPr/>
            <p:nvPr/>
          </p:nvSpPr>
          <p:spPr>
            <a:xfrm>
              <a:off x="3004575" y="2241850"/>
              <a:ext cx="204975" cy="185975"/>
            </a:xfrm>
            <a:custGeom>
              <a:rect b="b" l="l" r="r" t="t"/>
              <a:pathLst>
                <a:path extrusionOk="0" h="7439" w="8199">
                  <a:moveTo>
                    <a:pt x="2950" y="1"/>
                  </a:moveTo>
                  <a:lnTo>
                    <a:pt x="2900" y="63"/>
                  </a:lnTo>
                  <a:cubicBezTo>
                    <a:pt x="1525" y="1663"/>
                    <a:pt x="88" y="3787"/>
                    <a:pt x="25" y="5974"/>
                  </a:cubicBezTo>
                  <a:cubicBezTo>
                    <a:pt x="0" y="6474"/>
                    <a:pt x="200" y="7012"/>
                    <a:pt x="638" y="7274"/>
                  </a:cubicBezTo>
                  <a:cubicBezTo>
                    <a:pt x="835" y="7391"/>
                    <a:pt x="1054" y="7438"/>
                    <a:pt x="1280" y="7438"/>
                  </a:cubicBezTo>
                  <a:cubicBezTo>
                    <a:pt x="1654" y="7438"/>
                    <a:pt x="2049" y="7310"/>
                    <a:pt x="2400" y="7161"/>
                  </a:cubicBezTo>
                  <a:cubicBezTo>
                    <a:pt x="3387" y="6712"/>
                    <a:pt x="4287" y="6137"/>
                    <a:pt x="5099" y="5424"/>
                  </a:cubicBezTo>
                  <a:cubicBezTo>
                    <a:pt x="5274" y="5199"/>
                    <a:pt x="5462" y="4987"/>
                    <a:pt x="5649" y="4787"/>
                  </a:cubicBezTo>
                  <a:cubicBezTo>
                    <a:pt x="6011" y="4375"/>
                    <a:pt x="6424" y="4012"/>
                    <a:pt x="6861" y="3675"/>
                  </a:cubicBezTo>
                  <a:cubicBezTo>
                    <a:pt x="7286" y="3362"/>
                    <a:pt x="7748" y="3125"/>
                    <a:pt x="8198" y="2850"/>
                  </a:cubicBezTo>
                  <a:cubicBezTo>
                    <a:pt x="8123" y="2788"/>
                    <a:pt x="8023" y="2750"/>
                    <a:pt x="7911" y="2738"/>
                  </a:cubicBezTo>
                  <a:cubicBezTo>
                    <a:pt x="7622" y="2684"/>
                    <a:pt x="7332" y="2657"/>
                    <a:pt x="7045" y="2657"/>
                  </a:cubicBezTo>
                  <a:cubicBezTo>
                    <a:pt x="5482" y="2657"/>
                    <a:pt x="4000" y="3438"/>
                    <a:pt x="3141" y="4786"/>
                  </a:cubicBezTo>
                  <a:lnTo>
                    <a:pt x="3141" y="4786"/>
                  </a:lnTo>
                  <a:cubicBezTo>
                    <a:pt x="3895" y="3589"/>
                    <a:pt x="4448" y="2015"/>
                    <a:pt x="4299" y="588"/>
                  </a:cubicBezTo>
                  <a:lnTo>
                    <a:pt x="4299" y="551"/>
                  </a:lnTo>
                  <a:cubicBezTo>
                    <a:pt x="3862" y="376"/>
                    <a:pt x="3425" y="238"/>
                    <a:pt x="3000" y="51"/>
                  </a:cubicBezTo>
                  <a:cubicBezTo>
                    <a:pt x="2975" y="38"/>
                    <a:pt x="2962" y="26"/>
                    <a:pt x="295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74"/>
            <p:cNvSpPr/>
            <p:nvPr/>
          </p:nvSpPr>
          <p:spPr>
            <a:xfrm>
              <a:off x="3069550" y="2356200"/>
              <a:ext cx="19400" cy="28775"/>
            </a:xfrm>
            <a:custGeom>
              <a:rect b="b" l="l" r="r" t="t"/>
              <a:pathLst>
                <a:path extrusionOk="0" h="1151" w="776">
                  <a:moveTo>
                    <a:pt x="688" y="1"/>
                  </a:moveTo>
                  <a:cubicBezTo>
                    <a:pt x="501" y="388"/>
                    <a:pt x="276" y="750"/>
                    <a:pt x="1" y="1088"/>
                  </a:cubicBezTo>
                  <a:lnTo>
                    <a:pt x="76" y="1150"/>
                  </a:lnTo>
                  <a:cubicBezTo>
                    <a:pt x="351" y="813"/>
                    <a:pt x="588" y="438"/>
                    <a:pt x="776" y="38"/>
                  </a:cubicBezTo>
                  <a:lnTo>
                    <a:pt x="68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74"/>
            <p:cNvSpPr/>
            <p:nvPr/>
          </p:nvSpPr>
          <p:spPr>
            <a:xfrm>
              <a:off x="3066750" y="2133400"/>
              <a:ext cx="56250" cy="98300"/>
            </a:xfrm>
            <a:custGeom>
              <a:rect b="b" l="l" r="r" t="t"/>
              <a:pathLst>
                <a:path extrusionOk="0" h="3932" w="2250">
                  <a:moveTo>
                    <a:pt x="1041" y="1"/>
                  </a:moveTo>
                  <a:cubicBezTo>
                    <a:pt x="1032" y="1"/>
                    <a:pt x="1022" y="2"/>
                    <a:pt x="1013" y="3"/>
                  </a:cubicBezTo>
                  <a:lnTo>
                    <a:pt x="175" y="165"/>
                  </a:lnTo>
                  <a:cubicBezTo>
                    <a:pt x="63" y="178"/>
                    <a:pt x="0" y="290"/>
                    <a:pt x="25" y="402"/>
                  </a:cubicBezTo>
                  <a:lnTo>
                    <a:pt x="975" y="3777"/>
                  </a:lnTo>
                  <a:cubicBezTo>
                    <a:pt x="1008" y="3863"/>
                    <a:pt x="1097" y="3931"/>
                    <a:pt x="1193" y="3931"/>
                  </a:cubicBezTo>
                  <a:cubicBezTo>
                    <a:pt x="1208" y="3931"/>
                    <a:pt x="1223" y="3930"/>
                    <a:pt x="1237" y="3927"/>
                  </a:cubicBezTo>
                  <a:lnTo>
                    <a:pt x="2075" y="3777"/>
                  </a:lnTo>
                  <a:cubicBezTo>
                    <a:pt x="2187" y="3752"/>
                    <a:pt x="2250" y="3639"/>
                    <a:pt x="2225" y="3539"/>
                  </a:cubicBezTo>
                  <a:lnTo>
                    <a:pt x="1275" y="165"/>
                  </a:lnTo>
                  <a:cubicBezTo>
                    <a:pt x="1241" y="62"/>
                    <a:pt x="1143" y="1"/>
                    <a:pt x="104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74"/>
            <p:cNvSpPr/>
            <p:nvPr/>
          </p:nvSpPr>
          <p:spPr>
            <a:xfrm>
              <a:off x="3100475" y="2199250"/>
              <a:ext cx="13150" cy="41700"/>
            </a:xfrm>
            <a:custGeom>
              <a:rect b="b" l="l" r="r" t="t"/>
              <a:pathLst>
                <a:path extrusionOk="0" h="1668" w="526">
                  <a:moveTo>
                    <a:pt x="238" y="1"/>
                  </a:moveTo>
                  <a:cubicBezTo>
                    <a:pt x="212" y="1"/>
                    <a:pt x="187" y="6"/>
                    <a:pt x="163" y="18"/>
                  </a:cubicBezTo>
                  <a:cubicBezTo>
                    <a:pt x="88" y="55"/>
                    <a:pt x="76" y="155"/>
                    <a:pt x="76" y="230"/>
                  </a:cubicBezTo>
                  <a:cubicBezTo>
                    <a:pt x="51" y="655"/>
                    <a:pt x="26" y="1093"/>
                    <a:pt x="1" y="1517"/>
                  </a:cubicBezTo>
                  <a:lnTo>
                    <a:pt x="526" y="1667"/>
                  </a:lnTo>
                  <a:cubicBezTo>
                    <a:pt x="501" y="1218"/>
                    <a:pt x="463" y="780"/>
                    <a:pt x="438" y="330"/>
                  </a:cubicBezTo>
                  <a:cubicBezTo>
                    <a:pt x="438" y="243"/>
                    <a:pt x="426" y="155"/>
                    <a:pt x="388" y="80"/>
                  </a:cubicBezTo>
                  <a:cubicBezTo>
                    <a:pt x="354" y="29"/>
                    <a:pt x="296" y="1"/>
                    <a:pt x="2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74"/>
            <p:cNvSpPr/>
            <p:nvPr/>
          </p:nvSpPr>
          <p:spPr>
            <a:xfrm>
              <a:off x="3098925" y="2198200"/>
              <a:ext cx="15650" cy="42750"/>
            </a:xfrm>
            <a:custGeom>
              <a:rect b="b" l="l" r="r" t="t"/>
              <a:pathLst>
                <a:path extrusionOk="0" h="1710" w="626">
                  <a:moveTo>
                    <a:pt x="294" y="0"/>
                  </a:moveTo>
                  <a:cubicBezTo>
                    <a:pt x="262" y="0"/>
                    <a:pt x="230" y="7"/>
                    <a:pt x="200" y="22"/>
                  </a:cubicBezTo>
                  <a:cubicBezTo>
                    <a:pt x="113" y="85"/>
                    <a:pt x="75" y="172"/>
                    <a:pt x="88" y="272"/>
                  </a:cubicBezTo>
                  <a:lnTo>
                    <a:pt x="0" y="1559"/>
                  </a:lnTo>
                  <a:lnTo>
                    <a:pt x="100" y="1559"/>
                  </a:lnTo>
                  <a:lnTo>
                    <a:pt x="188" y="272"/>
                  </a:lnTo>
                  <a:cubicBezTo>
                    <a:pt x="188" y="210"/>
                    <a:pt x="200" y="122"/>
                    <a:pt x="250" y="97"/>
                  </a:cubicBezTo>
                  <a:cubicBezTo>
                    <a:pt x="263" y="91"/>
                    <a:pt x="278" y="88"/>
                    <a:pt x="293" y="88"/>
                  </a:cubicBezTo>
                  <a:cubicBezTo>
                    <a:pt x="336" y="88"/>
                    <a:pt x="382" y="113"/>
                    <a:pt x="400" y="160"/>
                  </a:cubicBezTo>
                  <a:cubicBezTo>
                    <a:pt x="438" y="222"/>
                    <a:pt x="450" y="297"/>
                    <a:pt x="450" y="372"/>
                  </a:cubicBezTo>
                  <a:lnTo>
                    <a:pt x="538" y="1709"/>
                  </a:lnTo>
                  <a:lnTo>
                    <a:pt x="625" y="1709"/>
                  </a:lnTo>
                  <a:lnTo>
                    <a:pt x="550" y="372"/>
                  </a:lnTo>
                  <a:cubicBezTo>
                    <a:pt x="550" y="285"/>
                    <a:pt x="525" y="185"/>
                    <a:pt x="488" y="110"/>
                  </a:cubicBezTo>
                  <a:cubicBezTo>
                    <a:pt x="444" y="40"/>
                    <a:pt x="369" y="0"/>
                    <a:pt x="29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74"/>
            <p:cNvSpPr/>
            <p:nvPr/>
          </p:nvSpPr>
          <p:spPr>
            <a:xfrm>
              <a:off x="3317300" y="2406500"/>
              <a:ext cx="43150" cy="60325"/>
            </a:xfrm>
            <a:custGeom>
              <a:rect b="b" l="l" r="r" t="t"/>
              <a:pathLst>
                <a:path extrusionOk="0" h="2413" w="1726">
                  <a:moveTo>
                    <a:pt x="88" y="1"/>
                  </a:moveTo>
                  <a:lnTo>
                    <a:pt x="1" y="76"/>
                  </a:lnTo>
                  <a:cubicBezTo>
                    <a:pt x="613" y="813"/>
                    <a:pt x="1150" y="1588"/>
                    <a:pt x="1638" y="2412"/>
                  </a:cubicBezTo>
                  <a:lnTo>
                    <a:pt x="1725" y="2362"/>
                  </a:lnTo>
                  <a:cubicBezTo>
                    <a:pt x="1238" y="1538"/>
                    <a:pt x="688" y="750"/>
                    <a:pt x="8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74"/>
            <p:cNvSpPr/>
            <p:nvPr/>
          </p:nvSpPr>
          <p:spPr>
            <a:xfrm>
              <a:off x="3211075" y="2212075"/>
              <a:ext cx="139050" cy="149975"/>
            </a:xfrm>
            <a:custGeom>
              <a:rect b="b" l="l" r="r" t="t"/>
              <a:pathLst>
                <a:path extrusionOk="0" h="5999" w="5562">
                  <a:moveTo>
                    <a:pt x="3900" y="0"/>
                  </a:moveTo>
                  <a:cubicBezTo>
                    <a:pt x="3558" y="0"/>
                    <a:pt x="3237" y="196"/>
                    <a:pt x="2938" y="392"/>
                  </a:cubicBezTo>
                  <a:cubicBezTo>
                    <a:pt x="2450" y="692"/>
                    <a:pt x="2013" y="1079"/>
                    <a:pt x="1663" y="1542"/>
                  </a:cubicBezTo>
                  <a:cubicBezTo>
                    <a:pt x="1350" y="2004"/>
                    <a:pt x="1138" y="2679"/>
                    <a:pt x="1350" y="3216"/>
                  </a:cubicBezTo>
                  <a:cubicBezTo>
                    <a:pt x="1363" y="3241"/>
                    <a:pt x="1375" y="3266"/>
                    <a:pt x="1388" y="3291"/>
                  </a:cubicBezTo>
                  <a:cubicBezTo>
                    <a:pt x="1150" y="3641"/>
                    <a:pt x="888" y="3966"/>
                    <a:pt x="613" y="4279"/>
                  </a:cubicBezTo>
                  <a:cubicBezTo>
                    <a:pt x="301" y="4616"/>
                    <a:pt x="1" y="4828"/>
                    <a:pt x="301" y="5303"/>
                  </a:cubicBezTo>
                  <a:cubicBezTo>
                    <a:pt x="301" y="5316"/>
                    <a:pt x="313" y="5341"/>
                    <a:pt x="326" y="5353"/>
                  </a:cubicBezTo>
                  <a:cubicBezTo>
                    <a:pt x="501" y="5603"/>
                    <a:pt x="738" y="5791"/>
                    <a:pt x="1026" y="5903"/>
                  </a:cubicBezTo>
                  <a:cubicBezTo>
                    <a:pt x="1188" y="5965"/>
                    <a:pt x="1360" y="5998"/>
                    <a:pt x="1529" y="5998"/>
                  </a:cubicBezTo>
                  <a:cubicBezTo>
                    <a:pt x="1841" y="5998"/>
                    <a:pt x="2144" y="5883"/>
                    <a:pt x="2363" y="5616"/>
                  </a:cubicBezTo>
                  <a:cubicBezTo>
                    <a:pt x="2650" y="5266"/>
                    <a:pt x="2913" y="4903"/>
                    <a:pt x="3175" y="4541"/>
                  </a:cubicBezTo>
                  <a:cubicBezTo>
                    <a:pt x="4112" y="4516"/>
                    <a:pt x="4962" y="3679"/>
                    <a:pt x="5312" y="2854"/>
                  </a:cubicBezTo>
                  <a:cubicBezTo>
                    <a:pt x="5524" y="2342"/>
                    <a:pt x="5562" y="1779"/>
                    <a:pt x="5399" y="1254"/>
                  </a:cubicBezTo>
                  <a:cubicBezTo>
                    <a:pt x="5362" y="1154"/>
                    <a:pt x="5324" y="1054"/>
                    <a:pt x="5274" y="954"/>
                  </a:cubicBezTo>
                  <a:cubicBezTo>
                    <a:pt x="5074" y="567"/>
                    <a:pt x="4725" y="255"/>
                    <a:pt x="4325" y="80"/>
                  </a:cubicBezTo>
                  <a:cubicBezTo>
                    <a:pt x="4212" y="42"/>
                    <a:pt x="4100" y="17"/>
                    <a:pt x="3987" y="5"/>
                  </a:cubicBezTo>
                  <a:cubicBezTo>
                    <a:pt x="3958" y="2"/>
                    <a:pt x="3929" y="0"/>
                    <a:pt x="39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74"/>
            <p:cNvSpPr/>
            <p:nvPr/>
          </p:nvSpPr>
          <p:spPr>
            <a:xfrm>
              <a:off x="3210150" y="2210825"/>
              <a:ext cx="141225" cy="152600"/>
            </a:xfrm>
            <a:custGeom>
              <a:rect b="b" l="l" r="r" t="t"/>
              <a:pathLst>
                <a:path extrusionOk="0" h="6104" w="5649">
                  <a:moveTo>
                    <a:pt x="4037" y="105"/>
                  </a:moveTo>
                  <a:cubicBezTo>
                    <a:pt x="4149" y="117"/>
                    <a:pt x="4249" y="142"/>
                    <a:pt x="4349" y="180"/>
                  </a:cubicBezTo>
                  <a:cubicBezTo>
                    <a:pt x="4749" y="342"/>
                    <a:pt x="5074" y="655"/>
                    <a:pt x="5274" y="1029"/>
                  </a:cubicBezTo>
                  <a:cubicBezTo>
                    <a:pt x="5324" y="1129"/>
                    <a:pt x="5361" y="1217"/>
                    <a:pt x="5399" y="1317"/>
                  </a:cubicBezTo>
                  <a:cubicBezTo>
                    <a:pt x="5549" y="1829"/>
                    <a:pt x="5524" y="2379"/>
                    <a:pt x="5311" y="2879"/>
                  </a:cubicBezTo>
                  <a:cubicBezTo>
                    <a:pt x="4974" y="3691"/>
                    <a:pt x="4149" y="4516"/>
                    <a:pt x="3224" y="4541"/>
                  </a:cubicBezTo>
                  <a:lnTo>
                    <a:pt x="3199" y="4541"/>
                  </a:lnTo>
                  <a:lnTo>
                    <a:pt x="3174" y="4553"/>
                  </a:lnTo>
                  <a:cubicBezTo>
                    <a:pt x="2887" y="4966"/>
                    <a:pt x="2625" y="5316"/>
                    <a:pt x="2375" y="5628"/>
                  </a:cubicBezTo>
                  <a:cubicBezTo>
                    <a:pt x="2155" y="5895"/>
                    <a:pt x="1857" y="5994"/>
                    <a:pt x="1570" y="5994"/>
                  </a:cubicBezTo>
                  <a:cubicBezTo>
                    <a:pt x="1399" y="5994"/>
                    <a:pt x="1232" y="5959"/>
                    <a:pt x="1088" y="5903"/>
                  </a:cubicBezTo>
                  <a:cubicBezTo>
                    <a:pt x="825" y="5791"/>
                    <a:pt x="588" y="5616"/>
                    <a:pt x="413" y="5378"/>
                  </a:cubicBezTo>
                  <a:lnTo>
                    <a:pt x="388" y="5328"/>
                  </a:lnTo>
                  <a:cubicBezTo>
                    <a:pt x="138" y="4928"/>
                    <a:pt x="338" y="4741"/>
                    <a:pt x="600" y="4466"/>
                  </a:cubicBezTo>
                  <a:lnTo>
                    <a:pt x="688" y="4366"/>
                  </a:lnTo>
                  <a:cubicBezTo>
                    <a:pt x="975" y="4054"/>
                    <a:pt x="1237" y="3716"/>
                    <a:pt x="1475" y="3366"/>
                  </a:cubicBezTo>
                  <a:lnTo>
                    <a:pt x="1487" y="3354"/>
                  </a:lnTo>
                  <a:lnTo>
                    <a:pt x="1475" y="3329"/>
                  </a:lnTo>
                  <a:cubicBezTo>
                    <a:pt x="1462" y="3316"/>
                    <a:pt x="1462" y="3304"/>
                    <a:pt x="1462" y="3291"/>
                  </a:cubicBezTo>
                  <a:cubicBezTo>
                    <a:pt x="1450" y="3279"/>
                    <a:pt x="1437" y="3266"/>
                    <a:pt x="1437" y="3254"/>
                  </a:cubicBezTo>
                  <a:cubicBezTo>
                    <a:pt x="1225" y="2691"/>
                    <a:pt x="1475" y="2029"/>
                    <a:pt x="1750" y="1629"/>
                  </a:cubicBezTo>
                  <a:cubicBezTo>
                    <a:pt x="2100" y="1167"/>
                    <a:pt x="2525" y="780"/>
                    <a:pt x="3012" y="480"/>
                  </a:cubicBezTo>
                  <a:cubicBezTo>
                    <a:pt x="3287" y="292"/>
                    <a:pt x="3612" y="105"/>
                    <a:pt x="3962" y="105"/>
                  </a:cubicBezTo>
                  <a:close/>
                  <a:moveTo>
                    <a:pt x="3948" y="1"/>
                  </a:moveTo>
                  <a:cubicBezTo>
                    <a:pt x="3581" y="1"/>
                    <a:pt x="3239" y="208"/>
                    <a:pt x="2950" y="405"/>
                  </a:cubicBezTo>
                  <a:cubicBezTo>
                    <a:pt x="2450" y="705"/>
                    <a:pt x="2012" y="1104"/>
                    <a:pt x="1662" y="1567"/>
                  </a:cubicBezTo>
                  <a:cubicBezTo>
                    <a:pt x="1375" y="1992"/>
                    <a:pt x="1113" y="2691"/>
                    <a:pt x="1337" y="3291"/>
                  </a:cubicBezTo>
                  <a:cubicBezTo>
                    <a:pt x="1350" y="3304"/>
                    <a:pt x="1362" y="3316"/>
                    <a:pt x="1362" y="3341"/>
                  </a:cubicBezTo>
                  <a:cubicBezTo>
                    <a:pt x="1138" y="3679"/>
                    <a:pt x="875" y="3991"/>
                    <a:pt x="600" y="4291"/>
                  </a:cubicBezTo>
                  <a:lnTo>
                    <a:pt x="513" y="4391"/>
                  </a:lnTo>
                  <a:cubicBezTo>
                    <a:pt x="238" y="4678"/>
                    <a:pt x="0" y="4928"/>
                    <a:pt x="288" y="5378"/>
                  </a:cubicBezTo>
                  <a:cubicBezTo>
                    <a:pt x="300" y="5403"/>
                    <a:pt x="313" y="5416"/>
                    <a:pt x="325" y="5428"/>
                  </a:cubicBezTo>
                  <a:cubicBezTo>
                    <a:pt x="500" y="5691"/>
                    <a:pt x="750" y="5878"/>
                    <a:pt x="1038" y="5991"/>
                  </a:cubicBezTo>
                  <a:cubicBezTo>
                    <a:pt x="1212" y="6066"/>
                    <a:pt x="1387" y="6103"/>
                    <a:pt x="1562" y="6103"/>
                  </a:cubicBezTo>
                  <a:cubicBezTo>
                    <a:pt x="1900" y="6103"/>
                    <a:pt x="2225" y="5966"/>
                    <a:pt x="2437" y="5703"/>
                  </a:cubicBezTo>
                  <a:cubicBezTo>
                    <a:pt x="2687" y="5391"/>
                    <a:pt x="2950" y="5041"/>
                    <a:pt x="3237" y="4641"/>
                  </a:cubicBezTo>
                  <a:cubicBezTo>
                    <a:pt x="4199" y="4603"/>
                    <a:pt x="5049" y="3754"/>
                    <a:pt x="5399" y="2929"/>
                  </a:cubicBezTo>
                  <a:cubicBezTo>
                    <a:pt x="5611" y="2404"/>
                    <a:pt x="5649" y="1829"/>
                    <a:pt x="5486" y="1292"/>
                  </a:cubicBezTo>
                  <a:cubicBezTo>
                    <a:pt x="5449" y="1179"/>
                    <a:pt x="5399" y="1092"/>
                    <a:pt x="5349" y="992"/>
                  </a:cubicBezTo>
                  <a:cubicBezTo>
                    <a:pt x="5149" y="580"/>
                    <a:pt x="4799" y="267"/>
                    <a:pt x="4374" y="92"/>
                  </a:cubicBezTo>
                  <a:cubicBezTo>
                    <a:pt x="4262" y="42"/>
                    <a:pt x="4149" y="17"/>
                    <a:pt x="4037" y="5"/>
                  </a:cubicBezTo>
                  <a:cubicBezTo>
                    <a:pt x="4007" y="2"/>
                    <a:pt x="3977" y="1"/>
                    <a:pt x="394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74"/>
            <p:cNvSpPr/>
            <p:nvPr/>
          </p:nvSpPr>
          <p:spPr>
            <a:xfrm>
              <a:off x="3280750" y="2197125"/>
              <a:ext cx="180300" cy="206900"/>
            </a:xfrm>
            <a:custGeom>
              <a:rect b="b" l="l" r="r" t="t"/>
              <a:pathLst>
                <a:path extrusionOk="0" h="8276" w="7212">
                  <a:moveTo>
                    <a:pt x="1787" y="1"/>
                  </a:moveTo>
                  <a:cubicBezTo>
                    <a:pt x="1133" y="1"/>
                    <a:pt x="357" y="364"/>
                    <a:pt x="226" y="828"/>
                  </a:cubicBezTo>
                  <a:cubicBezTo>
                    <a:pt x="1" y="1615"/>
                    <a:pt x="1025" y="1815"/>
                    <a:pt x="1363" y="2315"/>
                  </a:cubicBezTo>
                  <a:cubicBezTo>
                    <a:pt x="1638" y="2740"/>
                    <a:pt x="1563" y="3140"/>
                    <a:pt x="1375" y="3527"/>
                  </a:cubicBezTo>
                  <a:cubicBezTo>
                    <a:pt x="1138" y="4014"/>
                    <a:pt x="725" y="4489"/>
                    <a:pt x="638" y="4989"/>
                  </a:cubicBezTo>
                  <a:cubicBezTo>
                    <a:pt x="488" y="5776"/>
                    <a:pt x="938" y="6826"/>
                    <a:pt x="1475" y="7413"/>
                  </a:cubicBezTo>
                  <a:cubicBezTo>
                    <a:pt x="2031" y="8022"/>
                    <a:pt x="2854" y="8276"/>
                    <a:pt x="3690" y="8276"/>
                  </a:cubicBezTo>
                  <a:cubicBezTo>
                    <a:pt x="4039" y="8276"/>
                    <a:pt x="4390" y="8232"/>
                    <a:pt x="4724" y="8151"/>
                  </a:cubicBezTo>
                  <a:cubicBezTo>
                    <a:pt x="5499" y="7963"/>
                    <a:pt x="6274" y="7576"/>
                    <a:pt x="6674" y="6889"/>
                  </a:cubicBezTo>
                  <a:cubicBezTo>
                    <a:pt x="7211" y="5976"/>
                    <a:pt x="6936" y="4739"/>
                    <a:pt x="6211" y="3964"/>
                  </a:cubicBezTo>
                  <a:cubicBezTo>
                    <a:pt x="6011" y="3752"/>
                    <a:pt x="5762" y="3514"/>
                    <a:pt x="5787" y="3227"/>
                  </a:cubicBezTo>
                  <a:cubicBezTo>
                    <a:pt x="5812" y="3102"/>
                    <a:pt x="5862" y="2977"/>
                    <a:pt x="5912" y="2865"/>
                  </a:cubicBezTo>
                  <a:cubicBezTo>
                    <a:pt x="6124" y="2352"/>
                    <a:pt x="5887" y="1727"/>
                    <a:pt x="5449" y="1390"/>
                  </a:cubicBezTo>
                  <a:cubicBezTo>
                    <a:pt x="5117" y="1156"/>
                    <a:pt x="4726" y="1033"/>
                    <a:pt x="4328" y="1033"/>
                  </a:cubicBezTo>
                  <a:cubicBezTo>
                    <a:pt x="4173" y="1033"/>
                    <a:pt x="4017" y="1051"/>
                    <a:pt x="3862" y="1090"/>
                  </a:cubicBezTo>
                  <a:cubicBezTo>
                    <a:pt x="3678" y="1138"/>
                    <a:pt x="3473" y="1193"/>
                    <a:pt x="3285" y="1193"/>
                  </a:cubicBezTo>
                  <a:cubicBezTo>
                    <a:pt x="3128" y="1193"/>
                    <a:pt x="2983" y="1154"/>
                    <a:pt x="2875" y="1040"/>
                  </a:cubicBezTo>
                  <a:cubicBezTo>
                    <a:pt x="2750" y="890"/>
                    <a:pt x="2737" y="665"/>
                    <a:pt x="2675" y="478"/>
                  </a:cubicBezTo>
                  <a:cubicBezTo>
                    <a:pt x="2546" y="139"/>
                    <a:pt x="2190" y="1"/>
                    <a:pt x="178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74"/>
            <p:cNvSpPr/>
            <p:nvPr/>
          </p:nvSpPr>
          <p:spPr>
            <a:xfrm>
              <a:off x="3295425" y="2287475"/>
              <a:ext cx="30975" cy="27325"/>
            </a:xfrm>
            <a:custGeom>
              <a:rect b="b" l="l" r="r" t="t"/>
              <a:pathLst>
                <a:path extrusionOk="0" h="1093" w="1239">
                  <a:moveTo>
                    <a:pt x="763" y="0"/>
                  </a:moveTo>
                  <a:cubicBezTo>
                    <a:pt x="626" y="0"/>
                    <a:pt x="501" y="25"/>
                    <a:pt x="388" y="75"/>
                  </a:cubicBezTo>
                  <a:lnTo>
                    <a:pt x="1" y="700"/>
                  </a:lnTo>
                  <a:cubicBezTo>
                    <a:pt x="76" y="913"/>
                    <a:pt x="251" y="1050"/>
                    <a:pt x="463" y="1088"/>
                  </a:cubicBezTo>
                  <a:cubicBezTo>
                    <a:pt x="494" y="1091"/>
                    <a:pt x="524" y="1093"/>
                    <a:pt x="554" y="1093"/>
                  </a:cubicBezTo>
                  <a:cubicBezTo>
                    <a:pt x="735" y="1093"/>
                    <a:pt x="911" y="1029"/>
                    <a:pt x="1051" y="900"/>
                  </a:cubicBezTo>
                  <a:cubicBezTo>
                    <a:pt x="1176" y="788"/>
                    <a:pt x="1238" y="613"/>
                    <a:pt x="1188" y="438"/>
                  </a:cubicBezTo>
                  <a:cubicBezTo>
                    <a:pt x="1176" y="338"/>
                    <a:pt x="1151" y="238"/>
                    <a:pt x="1088" y="163"/>
                  </a:cubicBezTo>
                  <a:cubicBezTo>
                    <a:pt x="1013" y="63"/>
                    <a:pt x="888" y="0"/>
                    <a:pt x="7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74"/>
            <p:cNvSpPr/>
            <p:nvPr/>
          </p:nvSpPr>
          <p:spPr>
            <a:xfrm>
              <a:off x="3294175" y="2286225"/>
              <a:ext cx="33150" cy="30025"/>
            </a:xfrm>
            <a:custGeom>
              <a:rect b="b" l="l" r="r" t="t"/>
              <a:pathLst>
                <a:path extrusionOk="0" h="1201" w="1326">
                  <a:moveTo>
                    <a:pt x="801" y="0"/>
                  </a:moveTo>
                  <a:cubicBezTo>
                    <a:pt x="663" y="0"/>
                    <a:pt x="538" y="38"/>
                    <a:pt x="413" y="88"/>
                  </a:cubicBezTo>
                  <a:lnTo>
                    <a:pt x="451" y="175"/>
                  </a:lnTo>
                  <a:cubicBezTo>
                    <a:pt x="563" y="125"/>
                    <a:pt x="676" y="100"/>
                    <a:pt x="801" y="100"/>
                  </a:cubicBezTo>
                  <a:cubicBezTo>
                    <a:pt x="913" y="100"/>
                    <a:pt x="1026" y="150"/>
                    <a:pt x="1088" y="238"/>
                  </a:cubicBezTo>
                  <a:cubicBezTo>
                    <a:pt x="1138" y="325"/>
                    <a:pt x="1176" y="413"/>
                    <a:pt x="1188" y="513"/>
                  </a:cubicBezTo>
                  <a:cubicBezTo>
                    <a:pt x="1226" y="663"/>
                    <a:pt x="1176" y="813"/>
                    <a:pt x="1051" y="925"/>
                  </a:cubicBezTo>
                  <a:cubicBezTo>
                    <a:pt x="933" y="1032"/>
                    <a:pt x="770" y="1093"/>
                    <a:pt x="601" y="1093"/>
                  </a:cubicBezTo>
                  <a:cubicBezTo>
                    <a:pt x="572" y="1093"/>
                    <a:pt x="542" y="1091"/>
                    <a:pt x="513" y="1088"/>
                  </a:cubicBezTo>
                  <a:cubicBezTo>
                    <a:pt x="326" y="1063"/>
                    <a:pt x="163" y="925"/>
                    <a:pt x="88" y="750"/>
                  </a:cubicBezTo>
                  <a:lnTo>
                    <a:pt x="1" y="775"/>
                  </a:lnTo>
                  <a:cubicBezTo>
                    <a:pt x="76" y="1000"/>
                    <a:pt x="276" y="1150"/>
                    <a:pt x="501" y="1188"/>
                  </a:cubicBezTo>
                  <a:cubicBezTo>
                    <a:pt x="538" y="1200"/>
                    <a:pt x="576" y="1200"/>
                    <a:pt x="613" y="1200"/>
                  </a:cubicBezTo>
                  <a:cubicBezTo>
                    <a:pt x="801" y="1200"/>
                    <a:pt x="988" y="1125"/>
                    <a:pt x="1126" y="1000"/>
                  </a:cubicBezTo>
                  <a:cubicBezTo>
                    <a:pt x="1263" y="875"/>
                    <a:pt x="1326" y="675"/>
                    <a:pt x="1288" y="500"/>
                  </a:cubicBezTo>
                  <a:cubicBezTo>
                    <a:pt x="1276" y="388"/>
                    <a:pt x="1238" y="275"/>
                    <a:pt x="1176" y="188"/>
                  </a:cubicBezTo>
                  <a:cubicBezTo>
                    <a:pt x="1088" y="75"/>
                    <a:pt x="951" y="0"/>
                    <a:pt x="8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74"/>
            <p:cNvSpPr/>
            <p:nvPr/>
          </p:nvSpPr>
          <p:spPr>
            <a:xfrm>
              <a:off x="3305125" y="2295575"/>
              <a:ext cx="10600" cy="12175"/>
            </a:xfrm>
            <a:custGeom>
              <a:rect b="b" l="l" r="r" t="t"/>
              <a:pathLst>
                <a:path extrusionOk="0" h="487" w="424">
                  <a:moveTo>
                    <a:pt x="143" y="1"/>
                  </a:moveTo>
                  <a:cubicBezTo>
                    <a:pt x="137" y="1"/>
                    <a:pt x="131" y="1"/>
                    <a:pt x="125" y="1"/>
                  </a:cubicBezTo>
                  <a:lnTo>
                    <a:pt x="0" y="439"/>
                  </a:lnTo>
                  <a:cubicBezTo>
                    <a:pt x="45" y="472"/>
                    <a:pt x="97" y="487"/>
                    <a:pt x="148" y="487"/>
                  </a:cubicBezTo>
                  <a:cubicBezTo>
                    <a:pt x="252" y="487"/>
                    <a:pt x="350" y="423"/>
                    <a:pt x="375" y="314"/>
                  </a:cubicBezTo>
                  <a:cubicBezTo>
                    <a:pt x="423" y="157"/>
                    <a:pt x="297" y="1"/>
                    <a:pt x="1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74"/>
            <p:cNvSpPr/>
            <p:nvPr/>
          </p:nvSpPr>
          <p:spPr>
            <a:xfrm>
              <a:off x="3247375" y="2259075"/>
              <a:ext cx="22775" cy="17500"/>
            </a:xfrm>
            <a:custGeom>
              <a:rect b="b" l="l" r="r" t="t"/>
              <a:pathLst>
                <a:path extrusionOk="0" h="700" w="911">
                  <a:moveTo>
                    <a:pt x="179" y="0"/>
                  </a:moveTo>
                  <a:cubicBezTo>
                    <a:pt x="148" y="0"/>
                    <a:pt x="118" y="15"/>
                    <a:pt x="98" y="49"/>
                  </a:cubicBezTo>
                  <a:cubicBezTo>
                    <a:pt x="0" y="368"/>
                    <a:pt x="239" y="699"/>
                    <a:pt x="579" y="699"/>
                  </a:cubicBezTo>
                  <a:cubicBezTo>
                    <a:pt x="586" y="699"/>
                    <a:pt x="592" y="699"/>
                    <a:pt x="598" y="699"/>
                  </a:cubicBezTo>
                  <a:cubicBezTo>
                    <a:pt x="673" y="699"/>
                    <a:pt x="748" y="674"/>
                    <a:pt x="823" y="637"/>
                  </a:cubicBezTo>
                  <a:cubicBezTo>
                    <a:pt x="910" y="582"/>
                    <a:pt x="865" y="452"/>
                    <a:pt x="777" y="452"/>
                  </a:cubicBezTo>
                  <a:cubicBezTo>
                    <a:pt x="764" y="452"/>
                    <a:pt x="750" y="455"/>
                    <a:pt x="736" y="462"/>
                  </a:cubicBezTo>
                  <a:cubicBezTo>
                    <a:pt x="691" y="482"/>
                    <a:pt x="642" y="492"/>
                    <a:pt x="593" y="492"/>
                  </a:cubicBezTo>
                  <a:cubicBezTo>
                    <a:pt x="519" y="492"/>
                    <a:pt x="446" y="469"/>
                    <a:pt x="386" y="424"/>
                  </a:cubicBezTo>
                  <a:cubicBezTo>
                    <a:pt x="286" y="349"/>
                    <a:pt x="248" y="224"/>
                    <a:pt x="286" y="99"/>
                  </a:cubicBezTo>
                  <a:cubicBezTo>
                    <a:pt x="278" y="38"/>
                    <a:pt x="228" y="0"/>
                    <a:pt x="17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74"/>
            <p:cNvSpPr/>
            <p:nvPr/>
          </p:nvSpPr>
          <p:spPr>
            <a:xfrm>
              <a:off x="2969900" y="2594350"/>
              <a:ext cx="74700" cy="62425"/>
            </a:xfrm>
            <a:custGeom>
              <a:rect b="b" l="l" r="r" t="t"/>
              <a:pathLst>
                <a:path extrusionOk="0" h="2497" w="2988">
                  <a:moveTo>
                    <a:pt x="2312" y="1"/>
                  </a:moveTo>
                  <a:cubicBezTo>
                    <a:pt x="2279" y="1"/>
                    <a:pt x="2246" y="4"/>
                    <a:pt x="2212" y="10"/>
                  </a:cubicBezTo>
                  <a:cubicBezTo>
                    <a:pt x="1900" y="97"/>
                    <a:pt x="1887" y="322"/>
                    <a:pt x="1787" y="559"/>
                  </a:cubicBezTo>
                  <a:cubicBezTo>
                    <a:pt x="1637" y="847"/>
                    <a:pt x="1412" y="1072"/>
                    <a:pt x="1138" y="1222"/>
                  </a:cubicBezTo>
                  <a:lnTo>
                    <a:pt x="1125" y="1234"/>
                  </a:lnTo>
                  <a:cubicBezTo>
                    <a:pt x="813" y="1434"/>
                    <a:pt x="463" y="1572"/>
                    <a:pt x="188" y="1822"/>
                  </a:cubicBezTo>
                  <a:cubicBezTo>
                    <a:pt x="113" y="1884"/>
                    <a:pt x="63" y="1959"/>
                    <a:pt x="25" y="2034"/>
                  </a:cubicBezTo>
                  <a:cubicBezTo>
                    <a:pt x="0" y="2172"/>
                    <a:pt x="50" y="2296"/>
                    <a:pt x="150" y="2384"/>
                  </a:cubicBezTo>
                  <a:cubicBezTo>
                    <a:pt x="250" y="2459"/>
                    <a:pt x="375" y="2496"/>
                    <a:pt x="500" y="2496"/>
                  </a:cubicBezTo>
                  <a:cubicBezTo>
                    <a:pt x="788" y="2496"/>
                    <a:pt x="1025" y="2321"/>
                    <a:pt x="1250" y="2184"/>
                  </a:cubicBezTo>
                  <a:cubicBezTo>
                    <a:pt x="1487" y="2034"/>
                    <a:pt x="1787" y="1934"/>
                    <a:pt x="2037" y="1784"/>
                  </a:cubicBezTo>
                  <a:cubicBezTo>
                    <a:pt x="2475" y="1534"/>
                    <a:pt x="2987" y="934"/>
                    <a:pt x="2837" y="397"/>
                  </a:cubicBezTo>
                  <a:cubicBezTo>
                    <a:pt x="2771" y="155"/>
                    <a:pt x="2551" y="1"/>
                    <a:pt x="23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74"/>
            <p:cNvSpPr/>
            <p:nvPr/>
          </p:nvSpPr>
          <p:spPr>
            <a:xfrm>
              <a:off x="3183125" y="2538475"/>
              <a:ext cx="45800" cy="49850"/>
            </a:xfrm>
            <a:custGeom>
              <a:rect b="b" l="l" r="r" t="t"/>
              <a:pathLst>
                <a:path extrusionOk="0" h="1994" w="1832">
                  <a:moveTo>
                    <a:pt x="399" y="1"/>
                  </a:moveTo>
                  <a:cubicBezTo>
                    <a:pt x="161" y="1"/>
                    <a:pt x="1" y="135"/>
                    <a:pt x="82" y="533"/>
                  </a:cubicBezTo>
                  <a:cubicBezTo>
                    <a:pt x="232" y="1195"/>
                    <a:pt x="869" y="1545"/>
                    <a:pt x="1331" y="1957"/>
                  </a:cubicBezTo>
                  <a:cubicBezTo>
                    <a:pt x="1349" y="1981"/>
                    <a:pt x="1378" y="1993"/>
                    <a:pt x="1406" y="1993"/>
                  </a:cubicBezTo>
                  <a:cubicBezTo>
                    <a:pt x="1437" y="1993"/>
                    <a:pt x="1468" y="1978"/>
                    <a:pt x="1481" y="1945"/>
                  </a:cubicBezTo>
                  <a:cubicBezTo>
                    <a:pt x="1619" y="1770"/>
                    <a:pt x="1719" y="1582"/>
                    <a:pt x="1769" y="1370"/>
                  </a:cubicBezTo>
                  <a:cubicBezTo>
                    <a:pt x="1831" y="1157"/>
                    <a:pt x="1806" y="932"/>
                    <a:pt x="1694" y="732"/>
                  </a:cubicBezTo>
                  <a:cubicBezTo>
                    <a:pt x="1606" y="608"/>
                    <a:pt x="1506" y="495"/>
                    <a:pt x="1381" y="408"/>
                  </a:cubicBezTo>
                  <a:cubicBezTo>
                    <a:pt x="1168" y="237"/>
                    <a:pt x="714" y="1"/>
                    <a:pt x="3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74"/>
            <p:cNvSpPr/>
            <p:nvPr/>
          </p:nvSpPr>
          <p:spPr>
            <a:xfrm>
              <a:off x="2886475" y="2548525"/>
              <a:ext cx="58150" cy="34950"/>
            </a:xfrm>
            <a:custGeom>
              <a:rect b="b" l="l" r="r" t="t"/>
              <a:pathLst>
                <a:path extrusionOk="0" h="1398" w="2326">
                  <a:moveTo>
                    <a:pt x="1392" y="0"/>
                  </a:moveTo>
                  <a:cubicBezTo>
                    <a:pt x="1361" y="0"/>
                    <a:pt x="1331" y="2"/>
                    <a:pt x="1300" y="6"/>
                  </a:cubicBezTo>
                  <a:cubicBezTo>
                    <a:pt x="1125" y="31"/>
                    <a:pt x="963" y="93"/>
                    <a:pt x="825" y="193"/>
                  </a:cubicBezTo>
                  <a:cubicBezTo>
                    <a:pt x="788" y="206"/>
                    <a:pt x="738" y="243"/>
                    <a:pt x="701" y="268"/>
                  </a:cubicBezTo>
                  <a:cubicBezTo>
                    <a:pt x="438" y="468"/>
                    <a:pt x="201" y="693"/>
                    <a:pt x="1" y="943"/>
                  </a:cubicBezTo>
                  <a:cubicBezTo>
                    <a:pt x="34" y="903"/>
                    <a:pt x="96" y="887"/>
                    <a:pt x="172" y="887"/>
                  </a:cubicBezTo>
                  <a:cubicBezTo>
                    <a:pt x="405" y="887"/>
                    <a:pt x="772" y="1036"/>
                    <a:pt x="875" y="1093"/>
                  </a:cubicBezTo>
                  <a:cubicBezTo>
                    <a:pt x="1125" y="1240"/>
                    <a:pt x="1333" y="1398"/>
                    <a:pt x="1631" y="1398"/>
                  </a:cubicBezTo>
                  <a:cubicBezTo>
                    <a:pt x="1661" y="1398"/>
                    <a:pt x="1693" y="1396"/>
                    <a:pt x="1725" y="1393"/>
                  </a:cubicBezTo>
                  <a:cubicBezTo>
                    <a:pt x="1863" y="1380"/>
                    <a:pt x="2000" y="1318"/>
                    <a:pt x="2088" y="1205"/>
                  </a:cubicBezTo>
                  <a:cubicBezTo>
                    <a:pt x="2325" y="893"/>
                    <a:pt x="2138" y="430"/>
                    <a:pt x="1900" y="193"/>
                  </a:cubicBezTo>
                  <a:cubicBezTo>
                    <a:pt x="1761" y="64"/>
                    <a:pt x="1576" y="0"/>
                    <a:pt x="139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74"/>
            <p:cNvSpPr/>
            <p:nvPr/>
          </p:nvSpPr>
          <p:spPr>
            <a:xfrm>
              <a:off x="2899600" y="2474700"/>
              <a:ext cx="304625" cy="161125"/>
            </a:xfrm>
            <a:custGeom>
              <a:rect b="b" l="l" r="r" t="t"/>
              <a:pathLst>
                <a:path extrusionOk="0" h="6445" w="12185">
                  <a:moveTo>
                    <a:pt x="8283" y="1"/>
                  </a:moveTo>
                  <a:cubicBezTo>
                    <a:pt x="8092" y="1"/>
                    <a:pt x="7901" y="16"/>
                    <a:pt x="7711" y="47"/>
                  </a:cubicBezTo>
                  <a:cubicBezTo>
                    <a:pt x="6699" y="222"/>
                    <a:pt x="5762" y="784"/>
                    <a:pt x="4987" y="1534"/>
                  </a:cubicBezTo>
                  <a:cubicBezTo>
                    <a:pt x="4499" y="1996"/>
                    <a:pt x="4062" y="2559"/>
                    <a:pt x="3487" y="2896"/>
                  </a:cubicBezTo>
                  <a:cubicBezTo>
                    <a:pt x="2537" y="3458"/>
                    <a:pt x="1" y="3758"/>
                    <a:pt x="1225" y="5570"/>
                  </a:cubicBezTo>
                  <a:cubicBezTo>
                    <a:pt x="1675" y="6247"/>
                    <a:pt x="2379" y="6445"/>
                    <a:pt x="3137" y="6445"/>
                  </a:cubicBezTo>
                  <a:cubicBezTo>
                    <a:pt x="3961" y="6445"/>
                    <a:pt x="4847" y="6212"/>
                    <a:pt x="5537" y="6108"/>
                  </a:cubicBezTo>
                  <a:cubicBezTo>
                    <a:pt x="7199" y="5845"/>
                    <a:pt x="8836" y="5433"/>
                    <a:pt x="10473" y="5021"/>
                  </a:cubicBezTo>
                  <a:cubicBezTo>
                    <a:pt x="10973" y="4896"/>
                    <a:pt x="11835" y="4846"/>
                    <a:pt x="12010" y="4183"/>
                  </a:cubicBezTo>
                  <a:cubicBezTo>
                    <a:pt x="12185" y="3496"/>
                    <a:pt x="11985" y="2471"/>
                    <a:pt x="11610" y="1871"/>
                  </a:cubicBezTo>
                  <a:cubicBezTo>
                    <a:pt x="11560" y="1796"/>
                    <a:pt x="11510" y="1721"/>
                    <a:pt x="11460" y="1634"/>
                  </a:cubicBezTo>
                  <a:cubicBezTo>
                    <a:pt x="10662" y="599"/>
                    <a:pt x="9483" y="1"/>
                    <a:pt x="828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74"/>
            <p:cNvSpPr/>
            <p:nvPr/>
          </p:nvSpPr>
          <p:spPr>
            <a:xfrm>
              <a:off x="2903350" y="2561675"/>
              <a:ext cx="162175" cy="81400"/>
            </a:xfrm>
            <a:custGeom>
              <a:rect b="b" l="l" r="r" t="t"/>
              <a:pathLst>
                <a:path extrusionOk="0" h="3256" w="6487">
                  <a:moveTo>
                    <a:pt x="1095" y="0"/>
                  </a:moveTo>
                  <a:cubicBezTo>
                    <a:pt x="150" y="0"/>
                    <a:pt x="1" y="668"/>
                    <a:pt x="1" y="1542"/>
                  </a:cubicBezTo>
                  <a:cubicBezTo>
                    <a:pt x="1" y="2041"/>
                    <a:pt x="88" y="2604"/>
                    <a:pt x="513" y="2879"/>
                  </a:cubicBezTo>
                  <a:cubicBezTo>
                    <a:pt x="675" y="2966"/>
                    <a:pt x="863" y="3041"/>
                    <a:pt x="1063" y="3066"/>
                  </a:cubicBezTo>
                  <a:cubicBezTo>
                    <a:pt x="1644" y="3180"/>
                    <a:pt x="2242" y="3256"/>
                    <a:pt x="2836" y="3256"/>
                  </a:cubicBezTo>
                  <a:cubicBezTo>
                    <a:pt x="3675" y="3256"/>
                    <a:pt x="4507" y="3106"/>
                    <a:pt x="5274" y="2704"/>
                  </a:cubicBezTo>
                  <a:cubicBezTo>
                    <a:pt x="5624" y="2541"/>
                    <a:pt x="5911" y="2279"/>
                    <a:pt x="6111" y="1941"/>
                  </a:cubicBezTo>
                  <a:cubicBezTo>
                    <a:pt x="6261" y="1679"/>
                    <a:pt x="6486" y="1042"/>
                    <a:pt x="6186" y="817"/>
                  </a:cubicBezTo>
                  <a:cubicBezTo>
                    <a:pt x="6086" y="742"/>
                    <a:pt x="5974" y="704"/>
                    <a:pt x="5849" y="679"/>
                  </a:cubicBezTo>
                  <a:cubicBezTo>
                    <a:pt x="4924" y="454"/>
                    <a:pt x="3974" y="279"/>
                    <a:pt x="3025" y="154"/>
                  </a:cubicBezTo>
                  <a:cubicBezTo>
                    <a:pt x="2425" y="79"/>
                    <a:pt x="1825" y="29"/>
                    <a:pt x="1225" y="4"/>
                  </a:cubicBezTo>
                  <a:cubicBezTo>
                    <a:pt x="1180" y="2"/>
                    <a:pt x="1137" y="0"/>
                    <a:pt x="10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74"/>
            <p:cNvSpPr/>
            <p:nvPr/>
          </p:nvSpPr>
          <p:spPr>
            <a:xfrm>
              <a:off x="3031750" y="2569850"/>
              <a:ext cx="28825" cy="24200"/>
            </a:xfrm>
            <a:custGeom>
              <a:rect b="b" l="l" r="r" t="t"/>
              <a:pathLst>
                <a:path extrusionOk="0" h="968" w="1153">
                  <a:moveTo>
                    <a:pt x="645" y="0"/>
                  </a:moveTo>
                  <a:cubicBezTo>
                    <a:pt x="630" y="0"/>
                    <a:pt x="615" y="1"/>
                    <a:pt x="601" y="2"/>
                  </a:cubicBezTo>
                  <a:cubicBezTo>
                    <a:pt x="176" y="40"/>
                    <a:pt x="1" y="577"/>
                    <a:pt x="326" y="852"/>
                  </a:cubicBezTo>
                  <a:cubicBezTo>
                    <a:pt x="423" y="931"/>
                    <a:pt x="534" y="967"/>
                    <a:pt x="642" y="967"/>
                  </a:cubicBezTo>
                  <a:cubicBezTo>
                    <a:pt x="907" y="967"/>
                    <a:pt x="1152" y="751"/>
                    <a:pt x="1125" y="440"/>
                  </a:cubicBezTo>
                  <a:cubicBezTo>
                    <a:pt x="1102" y="192"/>
                    <a:pt x="889" y="0"/>
                    <a:pt x="64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74"/>
            <p:cNvSpPr/>
            <p:nvPr/>
          </p:nvSpPr>
          <p:spPr>
            <a:xfrm>
              <a:off x="3065800" y="2517050"/>
              <a:ext cx="152800" cy="119775"/>
            </a:xfrm>
            <a:custGeom>
              <a:rect b="b" l="l" r="r" t="t"/>
              <a:pathLst>
                <a:path extrusionOk="0" h="4791" w="6112">
                  <a:moveTo>
                    <a:pt x="3005" y="0"/>
                  </a:moveTo>
                  <a:cubicBezTo>
                    <a:pt x="2916" y="0"/>
                    <a:pt x="2827" y="5"/>
                    <a:pt x="2738" y="15"/>
                  </a:cubicBezTo>
                  <a:cubicBezTo>
                    <a:pt x="1938" y="102"/>
                    <a:pt x="726" y="552"/>
                    <a:pt x="626" y="1477"/>
                  </a:cubicBezTo>
                  <a:cubicBezTo>
                    <a:pt x="551" y="2189"/>
                    <a:pt x="1163" y="2764"/>
                    <a:pt x="1725" y="3214"/>
                  </a:cubicBezTo>
                  <a:cubicBezTo>
                    <a:pt x="1275" y="3327"/>
                    <a:pt x="851" y="3526"/>
                    <a:pt x="451" y="3776"/>
                  </a:cubicBezTo>
                  <a:cubicBezTo>
                    <a:pt x="301" y="3851"/>
                    <a:pt x="176" y="3976"/>
                    <a:pt x="101" y="4139"/>
                  </a:cubicBezTo>
                  <a:cubicBezTo>
                    <a:pt x="1" y="4414"/>
                    <a:pt x="238" y="4751"/>
                    <a:pt x="526" y="4789"/>
                  </a:cubicBezTo>
                  <a:cubicBezTo>
                    <a:pt x="546" y="4790"/>
                    <a:pt x="565" y="4791"/>
                    <a:pt x="585" y="4791"/>
                  </a:cubicBezTo>
                  <a:cubicBezTo>
                    <a:pt x="874" y="4791"/>
                    <a:pt x="1133" y="4621"/>
                    <a:pt x="1250" y="4364"/>
                  </a:cubicBezTo>
                  <a:lnTo>
                    <a:pt x="4012" y="3651"/>
                  </a:lnTo>
                  <a:cubicBezTo>
                    <a:pt x="4650" y="3501"/>
                    <a:pt x="5349" y="3289"/>
                    <a:pt x="5724" y="2752"/>
                  </a:cubicBezTo>
                  <a:cubicBezTo>
                    <a:pt x="6112" y="2214"/>
                    <a:pt x="5312" y="1190"/>
                    <a:pt x="4912" y="815"/>
                  </a:cubicBezTo>
                  <a:cubicBezTo>
                    <a:pt x="4737" y="652"/>
                    <a:pt x="4550" y="502"/>
                    <a:pt x="4350" y="390"/>
                  </a:cubicBezTo>
                  <a:cubicBezTo>
                    <a:pt x="3940" y="137"/>
                    <a:pt x="3476" y="0"/>
                    <a:pt x="30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74"/>
            <p:cNvSpPr/>
            <p:nvPr/>
          </p:nvSpPr>
          <p:spPr>
            <a:xfrm>
              <a:off x="2889925" y="2605975"/>
              <a:ext cx="40000" cy="51100"/>
            </a:xfrm>
            <a:custGeom>
              <a:rect b="b" l="l" r="r" t="t"/>
              <a:pathLst>
                <a:path extrusionOk="0" h="2044" w="1600">
                  <a:moveTo>
                    <a:pt x="844" y="1"/>
                  </a:moveTo>
                  <a:cubicBezTo>
                    <a:pt x="800" y="1"/>
                    <a:pt x="756" y="7"/>
                    <a:pt x="712" y="19"/>
                  </a:cubicBezTo>
                  <a:cubicBezTo>
                    <a:pt x="675" y="32"/>
                    <a:pt x="637" y="44"/>
                    <a:pt x="588" y="57"/>
                  </a:cubicBezTo>
                  <a:cubicBezTo>
                    <a:pt x="400" y="107"/>
                    <a:pt x="50" y="282"/>
                    <a:pt x="13" y="507"/>
                  </a:cubicBezTo>
                  <a:cubicBezTo>
                    <a:pt x="0" y="544"/>
                    <a:pt x="0" y="582"/>
                    <a:pt x="13" y="619"/>
                  </a:cubicBezTo>
                  <a:cubicBezTo>
                    <a:pt x="75" y="857"/>
                    <a:pt x="188" y="1082"/>
                    <a:pt x="338" y="1282"/>
                  </a:cubicBezTo>
                  <a:lnTo>
                    <a:pt x="812" y="2044"/>
                  </a:lnTo>
                  <a:lnTo>
                    <a:pt x="750" y="1394"/>
                  </a:lnTo>
                  <a:lnTo>
                    <a:pt x="750" y="1394"/>
                  </a:lnTo>
                  <a:cubicBezTo>
                    <a:pt x="823" y="1415"/>
                    <a:pt x="898" y="1425"/>
                    <a:pt x="974" y="1425"/>
                  </a:cubicBezTo>
                  <a:cubicBezTo>
                    <a:pt x="1079" y="1425"/>
                    <a:pt x="1185" y="1405"/>
                    <a:pt x="1287" y="1369"/>
                  </a:cubicBezTo>
                  <a:cubicBezTo>
                    <a:pt x="1462" y="1307"/>
                    <a:pt x="1575" y="1144"/>
                    <a:pt x="1600" y="957"/>
                  </a:cubicBezTo>
                  <a:cubicBezTo>
                    <a:pt x="1600" y="657"/>
                    <a:pt x="1275" y="107"/>
                    <a:pt x="975" y="19"/>
                  </a:cubicBezTo>
                  <a:cubicBezTo>
                    <a:pt x="931" y="7"/>
                    <a:pt x="887" y="1"/>
                    <a:pt x="8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74"/>
            <p:cNvSpPr/>
            <p:nvPr/>
          </p:nvSpPr>
          <p:spPr>
            <a:xfrm>
              <a:off x="2945225" y="2605500"/>
              <a:ext cx="23450" cy="8150"/>
            </a:xfrm>
            <a:custGeom>
              <a:rect b="b" l="l" r="r" t="t"/>
              <a:pathLst>
                <a:path extrusionOk="0" h="326" w="938">
                  <a:moveTo>
                    <a:pt x="850" y="1"/>
                  </a:moveTo>
                  <a:cubicBezTo>
                    <a:pt x="758" y="151"/>
                    <a:pt x="605" y="226"/>
                    <a:pt x="454" y="226"/>
                  </a:cubicBezTo>
                  <a:cubicBezTo>
                    <a:pt x="315" y="226"/>
                    <a:pt x="177" y="164"/>
                    <a:pt x="88" y="38"/>
                  </a:cubicBezTo>
                  <a:lnTo>
                    <a:pt x="0" y="101"/>
                  </a:lnTo>
                  <a:cubicBezTo>
                    <a:pt x="113" y="238"/>
                    <a:pt x="275" y="313"/>
                    <a:pt x="462" y="326"/>
                  </a:cubicBezTo>
                  <a:lnTo>
                    <a:pt x="475" y="326"/>
                  </a:lnTo>
                  <a:cubicBezTo>
                    <a:pt x="662" y="313"/>
                    <a:pt x="837" y="213"/>
                    <a:pt x="937" y="63"/>
                  </a:cubicBezTo>
                  <a:lnTo>
                    <a:pt x="85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74"/>
            <p:cNvSpPr/>
            <p:nvPr/>
          </p:nvSpPr>
          <p:spPr>
            <a:xfrm>
              <a:off x="3157975" y="2544500"/>
              <a:ext cx="33750" cy="37950"/>
            </a:xfrm>
            <a:custGeom>
              <a:rect b="b" l="l" r="r" t="t"/>
              <a:pathLst>
                <a:path extrusionOk="0" h="1518" w="1350">
                  <a:moveTo>
                    <a:pt x="565" y="1"/>
                  </a:moveTo>
                  <a:cubicBezTo>
                    <a:pt x="473" y="1"/>
                    <a:pt x="383" y="23"/>
                    <a:pt x="300" y="54"/>
                  </a:cubicBezTo>
                  <a:cubicBezTo>
                    <a:pt x="0" y="217"/>
                    <a:pt x="225" y="392"/>
                    <a:pt x="288" y="616"/>
                  </a:cubicBezTo>
                  <a:cubicBezTo>
                    <a:pt x="338" y="841"/>
                    <a:pt x="125" y="1016"/>
                    <a:pt x="163" y="1241"/>
                  </a:cubicBezTo>
                  <a:cubicBezTo>
                    <a:pt x="185" y="1452"/>
                    <a:pt x="362" y="1518"/>
                    <a:pt x="547" y="1518"/>
                  </a:cubicBezTo>
                  <a:cubicBezTo>
                    <a:pt x="671" y="1518"/>
                    <a:pt x="798" y="1489"/>
                    <a:pt x="888" y="1454"/>
                  </a:cubicBezTo>
                  <a:cubicBezTo>
                    <a:pt x="1038" y="1404"/>
                    <a:pt x="1163" y="1291"/>
                    <a:pt x="1225" y="1141"/>
                  </a:cubicBezTo>
                  <a:cubicBezTo>
                    <a:pt x="1350" y="741"/>
                    <a:pt x="875" y="591"/>
                    <a:pt x="813" y="242"/>
                  </a:cubicBezTo>
                  <a:cubicBezTo>
                    <a:pt x="800" y="167"/>
                    <a:pt x="788" y="79"/>
                    <a:pt x="725" y="42"/>
                  </a:cubicBezTo>
                  <a:cubicBezTo>
                    <a:pt x="700" y="17"/>
                    <a:pt x="663" y="17"/>
                    <a:pt x="625" y="4"/>
                  </a:cubicBezTo>
                  <a:cubicBezTo>
                    <a:pt x="605" y="2"/>
                    <a:pt x="585" y="1"/>
                    <a:pt x="56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74"/>
            <p:cNvSpPr/>
            <p:nvPr/>
          </p:nvSpPr>
          <p:spPr>
            <a:xfrm>
              <a:off x="3117350" y="2498750"/>
              <a:ext cx="43775" cy="58675"/>
            </a:xfrm>
            <a:custGeom>
              <a:rect b="b" l="l" r="r" t="t"/>
              <a:pathLst>
                <a:path extrusionOk="0" h="2347" w="1751">
                  <a:moveTo>
                    <a:pt x="1098" y="0"/>
                  </a:moveTo>
                  <a:cubicBezTo>
                    <a:pt x="553" y="0"/>
                    <a:pt x="45" y="1297"/>
                    <a:pt x="26" y="1809"/>
                  </a:cubicBezTo>
                  <a:cubicBezTo>
                    <a:pt x="1" y="1959"/>
                    <a:pt x="38" y="2109"/>
                    <a:pt x="138" y="2234"/>
                  </a:cubicBezTo>
                  <a:cubicBezTo>
                    <a:pt x="213" y="2297"/>
                    <a:pt x="326" y="2321"/>
                    <a:pt x="426" y="2321"/>
                  </a:cubicBezTo>
                  <a:cubicBezTo>
                    <a:pt x="492" y="2338"/>
                    <a:pt x="560" y="2346"/>
                    <a:pt x="628" y="2346"/>
                  </a:cubicBezTo>
                  <a:cubicBezTo>
                    <a:pt x="764" y="2346"/>
                    <a:pt x="901" y="2313"/>
                    <a:pt x="1026" y="2247"/>
                  </a:cubicBezTo>
                  <a:cubicBezTo>
                    <a:pt x="1113" y="2172"/>
                    <a:pt x="1188" y="2072"/>
                    <a:pt x="1250" y="1959"/>
                  </a:cubicBezTo>
                  <a:lnTo>
                    <a:pt x="1575" y="1409"/>
                  </a:lnTo>
                  <a:cubicBezTo>
                    <a:pt x="1650" y="1284"/>
                    <a:pt x="1713" y="1134"/>
                    <a:pt x="1738" y="984"/>
                  </a:cubicBezTo>
                  <a:cubicBezTo>
                    <a:pt x="1750" y="797"/>
                    <a:pt x="1700" y="622"/>
                    <a:pt x="1613" y="459"/>
                  </a:cubicBezTo>
                  <a:cubicBezTo>
                    <a:pt x="1447" y="131"/>
                    <a:pt x="1271" y="0"/>
                    <a:pt x="109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74"/>
            <p:cNvSpPr/>
            <p:nvPr/>
          </p:nvSpPr>
          <p:spPr>
            <a:xfrm>
              <a:off x="3011125" y="2384000"/>
              <a:ext cx="116875" cy="45350"/>
            </a:xfrm>
            <a:custGeom>
              <a:rect b="b" l="l" r="r" t="t"/>
              <a:pathLst>
                <a:path extrusionOk="0" h="1814" w="4675">
                  <a:moveTo>
                    <a:pt x="4612" y="1"/>
                  </a:moveTo>
                  <a:cubicBezTo>
                    <a:pt x="4025" y="576"/>
                    <a:pt x="3338" y="1213"/>
                    <a:pt x="2500" y="1525"/>
                  </a:cubicBezTo>
                  <a:cubicBezTo>
                    <a:pt x="2171" y="1649"/>
                    <a:pt x="1835" y="1709"/>
                    <a:pt x="1513" y="1709"/>
                  </a:cubicBezTo>
                  <a:cubicBezTo>
                    <a:pt x="956" y="1709"/>
                    <a:pt x="440" y="1529"/>
                    <a:pt x="76" y="1188"/>
                  </a:cubicBezTo>
                  <a:lnTo>
                    <a:pt x="1" y="1251"/>
                  </a:lnTo>
                  <a:cubicBezTo>
                    <a:pt x="401" y="1614"/>
                    <a:pt x="931" y="1813"/>
                    <a:pt x="1464" y="1813"/>
                  </a:cubicBezTo>
                  <a:cubicBezTo>
                    <a:pt x="1481" y="1813"/>
                    <a:pt x="1497" y="1813"/>
                    <a:pt x="1513" y="1813"/>
                  </a:cubicBezTo>
                  <a:cubicBezTo>
                    <a:pt x="1863" y="1813"/>
                    <a:pt x="2213" y="1738"/>
                    <a:pt x="2538" y="1613"/>
                  </a:cubicBezTo>
                  <a:cubicBezTo>
                    <a:pt x="3400" y="1301"/>
                    <a:pt x="4100" y="651"/>
                    <a:pt x="4675" y="63"/>
                  </a:cubicBezTo>
                  <a:lnTo>
                    <a:pt x="4612"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74"/>
            <p:cNvSpPr/>
            <p:nvPr/>
          </p:nvSpPr>
          <p:spPr>
            <a:xfrm>
              <a:off x="3028950" y="2598325"/>
              <a:ext cx="29075" cy="9400"/>
            </a:xfrm>
            <a:custGeom>
              <a:rect b="b" l="l" r="r" t="t"/>
              <a:pathLst>
                <a:path extrusionOk="0" h="376" w="1163">
                  <a:moveTo>
                    <a:pt x="1100" y="275"/>
                  </a:moveTo>
                  <a:lnTo>
                    <a:pt x="1112" y="300"/>
                  </a:lnTo>
                  <a:cubicBezTo>
                    <a:pt x="1106" y="307"/>
                    <a:pt x="1100" y="310"/>
                    <a:pt x="1092" y="310"/>
                  </a:cubicBezTo>
                  <a:cubicBezTo>
                    <a:pt x="1084" y="310"/>
                    <a:pt x="1075" y="307"/>
                    <a:pt x="1062" y="300"/>
                  </a:cubicBezTo>
                  <a:lnTo>
                    <a:pt x="1100" y="275"/>
                  </a:lnTo>
                  <a:close/>
                  <a:moveTo>
                    <a:pt x="75" y="1"/>
                  </a:moveTo>
                  <a:lnTo>
                    <a:pt x="0" y="63"/>
                  </a:lnTo>
                  <a:cubicBezTo>
                    <a:pt x="213" y="263"/>
                    <a:pt x="500" y="375"/>
                    <a:pt x="787" y="375"/>
                  </a:cubicBezTo>
                  <a:cubicBezTo>
                    <a:pt x="887" y="375"/>
                    <a:pt x="1000" y="363"/>
                    <a:pt x="1100" y="325"/>
                  </a:cubicBezTo>
                  <a:cubicBezTo>
                    <a:pt x="1125" y="325"/>
                    <a:pt x="1150" y="300"/>
                    <a:pt x="1150" y="275"/>
                  </a:cubicBezTo>
                  <a:cubicBezTo>
                    <a:pt x="1162" y="250"/>
                    <a:pt x="1150" y="238"/>
                    <a:pt x="1137" y="225"/>
                  </a:cubicBezTo>
                  <a:lnTo>
                    <a:pt x="1075" y="213"/>
                  </a:lnTo>
                  <a:lnTo>
                    <a:pt x="1050" y="238"/>
                  </a:lnTo>
                  <a:cubicBezTo>
                    <a:pt x="962" y="264"/>
                    <a:pt x="872" y="277"/>
                    <a:pt x="781" y="277"/>
                  </a:cubicBezTo>
                  <a:cubicBezTo>
                    <a:pt x="525" y="277"/>
                    <a:pt x="269" y="176"/>
                    <a:pt x="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74"/>
            <p:cNvSpPr/>
            <p:nvPr/>
          </p:nvSpPr>
          <p:spPr>
            <a:xfrm>
              <a:off x="2289750" y="1469250"/>
              <a:ext cx="1401550" cy="593000"/>
            </a:xfrm>
            <a:custGeom>
              <a:rect b="b" l="l" r="r" t="t"/>
              <a:pathLst>
                <a:path extrusionOk="0" h="23720" w="56062">
                  <a:moveTo>
                    <a:pt x="28031" y="1"/>
                  </a:moveTo>
                  <a:cubicBezTo>
                    <a:pt x="12560" y="1"/>
                    <a:pt x="1" y="4687"/>
                    <a:pt x="1" y="10473"/>
                  </a:cubicBezTo>
                  <a:cubicBezTo>
                    <a:pt x="1" y="16259"/>
                    <a:pt x="12548" y="20945"/>
                    <a:pt x="28031" y="20945"/>
                  </a:cubicBezTo>
                  <a:cubicBezTo>
                    <a:pt x="28681" y="20945"/>
                    <a:pt x="29331" y="20933"/>
                    <a:pt x="29981" y="20920"/>
                  </a:cubicBezTo>
                  <a:cubicBezTo>
                    <a:pt x="30880" y="22207"/>
                    <a:pt x="31868" y="23719"/>
                    <a:pt x="31868" y="23719"/>
                  </a:cubicBezTo>
                  <a:lnTo>
                    <a:pt x="32917" y="20783"/>
                  </a:lnTo>
                  <a:cubicBezTo>
                    <a:pt x="46064" y="19920"/>
                    <a:pt x="56061" y="15634"/>
                    <a:pt x="56061" y="10473"/>
                  </a:cubicBezTo>
                  <a:cubicBezTo>
                    <a:pt x="56061" y="4687"/>
                    <a:pt x="43515" y="1"/>
                    <a:pt x="280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74"/>
            <p:cNvSpPr/>
            <p:nvPr/>
          </p:nvSpPr>
          <p:spPr>
            <a:xfrm>
              <a:off x="2288500" y="1654825"/>
              <a:ext cx="224050" cy="144375"/>
            </a:xfrm>
            <a:custGeom>
              <a:rect b="b" l="l" r="r" t="t"/>
              <a:pathLst>
                <a:path extrusionOk="0" h="5775" w="8962">
                  <a:moveTo>
                    <a:pt x="1" y="1"/>
                  </a:moveTo>
                  <a:lnTo>
                    <a:pt x="1" y="5774"/>
                  </a:lnTo>
                  <a:lnTo>
                    <a:pt x="8961" y="5774"/>
                  </a:lnTo>
                  <a:lnTo>
                    <a:pt x="89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74"/>
            <p:cNvSpPr/>
            <p:nvPr/>
          </p:nvSpPr>
          <p:spPr>
            <a:xfrm>
              <a:off x="2287575" y="1653900"/>
              <a:ext cx="225900" cy="39700"/>
            </a:xfrm>
            <a:custGeom>
              <a:rect b="b" l="l" r="r" t="t"/>
              <a:pathLst>
                <a:path extrusionOk="0" h="1588" w="9036">
                  <a:moveTo>
                    <a:pt x="75" y="0"/>
                  </a:moveTo>
                  <a:lnTo>
                    <a:pt x="0" y="75"/>
                  </a:lnTo>
                  <a:lnTo>
                    <a:pt x="1688" y="1587"/>
                  </a:lnTo>
                  <a:lnTo>
                    <a:pt x="7511" y="1537"/>
                  </a:lnTo>
                  <a:lnTo>
                    <a:pt x="9036" y="75"/>
                  </a:lnTo>
                  <a:lnTo>
                    <a:pt x="8961" y="0"/>
                  </a:lnTo>
                  <a:lnTo>
                    <a:pt x="7474" y="1437"/>
                  </a:lnTo>
                  <a:lnTo>
                    <a:pt x="1725" y="1475"/>
                  </a:lnTo>
                  <a:lnTo>
                    <a:pt x="7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74"/>
            <p:cNvSpPr/>
            <p:nvPr/>
          </p:nvSpPr>
          <p:spPr>
            <a:xfrm>
              <a:off x="2287575" y="1763250"/>
              <a:ext cx="225900" cy="36875"/>
            </a:xfrm>
            <a:custGeom>
              <a:rect b="b" l="l" r="r" t="t"/>
              <a:pathLst>
                <a:path extrusionOk="0" h="1475" w="9036">
                  <a:moveTo>
                    <a:pt x="7661" y="0"/>
                  </a:moveTo>
                  <a:lnTo>
                    <a:pt x="1188" y="337"/>
                  </a:lnTo>
                  <a:lnTo>
                    <a:pt x="1163" y="337"/>
                  </a:lnTo>
                  <a:lnTo>
                    <a:pt x="0" y="1400"/>
                  </a:lnTo>
                  <a:lnTo>
                    <a:pt x="75" y="1475"/>
                  </a:lnTo>
                  <a:lnTo>
                    <a:pt x="1213" y="437"/>
                  </a:lnTo>
                  <a:lnTo>
                    <a:pt x="7623" y="100"/>
                  </a:lnTo>
                  <a:lnTo>
                    <a:pt x="8961" y="1475"/>
                  </a:lnTo>
                  <a:lnTo>
                    <a:pt x="9036" y="1400"/>
                  </a:lnTo>
                  <a:lnTo>
                    <a:pt x="766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74"/>
            <p:cNvSpPr/>
            <p:nvPr/>
          </p:nvSpPr>
          <p:spPr>
            <a:xfrm>
              <a:off x="2310700" y="1674825"/>
              <a:ext cx="179650" cy="104675"/>
            </a:xfrm>
            <a:custGeom>
              <a:rect b="b" l="l" r="r" t="t"/>
              <a:pathLst>
                <a:path extrusionOk="0" h="4187" w="7186">
                  <a:moveTo>
                    <a:pt x="0" y="1"/>
                  </a:moveTo>
                  <a:lnTo>
                    <a:pt x="0" y="4187"/>
                  </a:lnTo>
                  <a:lnTo>
                    <a:pt x="7186" y="4187"/>
                  </a:lnTo>
                  <a:lnTo>
                    <a:pt x="718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74"/>
            <p:cNvSpPr/>
            <p:nvPr/>
          </p:nvSpPr>
          <p:spPr>
            <a:xfrm>
              <a:off x="2355031" y="1689273"/>
              <a:ext cx="36600" cy="31100"/>
            </a:xfrm>
            <a:custGeom>
              <a:rect b="b" l="l" r="r" t="t"/>
              <a:pathLst>
                <a:path extrusionOk="0" h="1244" w="1464">
                  <a:moveTo>
                    <a:pt x="838" y="0"/>
                  </a:moveTo>
                  <a:cubicBezTo>
                    <a:pt x="288" y="0"/>
                    <a:pt x="1" y="663"/>
                    <a:pt x="401" y="1063"/>
                  </a:cubicBezTo>
                  <a:cubicBezTo>
                    <a:pt x="526" y="1188"/>
                    <a:pt x="681" y="1244"/>
                    <a:pt x="834" y="1244"/>
                  </a:cubicBezTo>
                  <a:cubicBezTo>
                    <a:pt x="1154" y="1244"/>
                    <a:pt x="1463" y="997"/>
                    <a:pt x="1463" y="625"/>
                  </a:cubicBezTo>
                  <a:cubicBezTo>
                    <a:pt x="1463" y="275"/>
                    <a:pt x="1188" y="0"/>
                    <a:pt x="83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74"/>
            <p:cNvSpPr/>
            <p:nvPr/>
          </p:nvSpPr>
          <p:spPr>
            <a:xfrm>
              <a:off x="2322855" y="1710481"/>
              <a:ext cx="154367" cy="59046"/>
            </a:xfrm>
            <a:custGeom>
              <a:rect b="b" l="l" r="r" t="t"/>
              <a:pathLst>
                <a:path extrusionOk="0" h="2969" w="7762">
                  <a:moveTo>
                    <a:pt x="6170" y="1"/>
                  </a:moveTo>
                  <a:cubicBezTo>
                    <a:pt x="5300" y="1"/>
                    <a:pt x="4538" y="848"/>
                    <a:pt x="3637" y="906"/>
                  </a:cubicBezTo>
                  <a:cubicBezTo>
                    <a:pt x="3601" y="909"/>
                    <a:pt x="3565" y="910"/>
                    <a:pt x="3528" y="910"/>
                  </a:cubicBezTo>
                  <a:cubicBezTo>
                    <a:pt x="3165" y="910"/>
                    <a:pt x="2801" y="806"/>
                    <a:pt x="2438" y="806"/>
                  </a:cubicBezTo>
                  <a:cubicBezTo>
                    <a:pt x="1400" y="806"/>
                    <a:pt x="613" y="1669"/>
                    <a:pt x="1" y="2506"/>
                  </a:cubicBezTo>
                  <a:lnTo>
                    <a:pt x="7699" y="2968"/>
                  </a:lnTo>
                  <a:cubicBezTo>
                    <a:pt x="7724" y="2368"/>
                    <a:pt x="7761" y="1769"/>
                    <a:pt x="7586" y="1206"/>
                  </a:cubicBezTo>
                  <a:cubicBezTo>
                    <a:pt x="7411" y="644"/>
                    <a:pt x="6961" y="106"/>
                    <a:pt x="6387" y="19"/>
                  </a:cubicBezTo>
                  <a:cubicBezTo>
                    <a:pt x="6314" y="7"/>
                    <a:pt x="6242" y="1"/>
                    <a:pt x="617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74"/>
            <p:cNvSpPr/>
            <p:nvPr/>
          </p:nvSpPr>
          <p:spPr>
            <a:xfrm>
              <a:off x="3156400" y="1599400"/>
              <a:ext cx="93125" cy="120125"/>
            </a:xfrm>
            <a:custGeom>
              <a:rect b="b" l="l" r="r" t="t"/>
              <a:pathLst>
                <a:path extrusionOk="0" h="4805" w="3725">
                  <a:moveTo>
                    <a:pt x="1667" y="0"/>
                  </a:moveTo>
                  <a:cubicBezTo>
                    <a:pt x="1222" y="0"/>
                    <a:pt x="780" y="125"/>
                    <a:pt x="363" y="293"/>
                  </a:cubicBezTo>
                  <a:cubicBezTo>
                    <a:pt x="0" y="441"/>
                    <a:pt x="121" y="1051"/>
                    <a:pt x="445" y="1051"/>
                  </a:cubicBezTo>
                  <a:cubicBezTo>
                    <a:pt x="478" y="1051"/>
                    <a:pt x="514" y="1044"/>
                    <a:pt x="551" y="1031"/>
                  </a:cubicBezTo>
                  <a:cubicBezTo>
                    <a:pt x="953" y="869"/>
                    <a:pt x="1234" y="635"/>
                    <a:pt x="1603" y="635"/>
                  </a:cubicBezTo>
                  <a:cubicBezTo>
                    <a:pt x="1692" y="635"/>
                    <a:pt x="1786" y="649"/>
                    <a:pt x="1888" y="681"/>
                  </a:cubicBezTo>
                  <a:cubicBezTo>
                    <a:pt x="2363" y="831"/>
                    <a:pt x="2563" y="918"/>
                    <a:pt x="2775" y="1755"/>
                  </a:cubicBezTo>
                  <a:cubicBezTo>
                    <a:pt x="2900" y="2218"/>
                    <a:pt x="3050" y="3042"/>
                    <a:pt x="2775" y="3430"/>
                  </a:cubicBezTo>
                  <a:cubicBezTo>
                    <a:pt x="2463" y="3880"/>
                    <a:pt x="1875" y="4030"/>
                    <a:pt x="1400" y="4042"/>
                  </a:cubicBezTo>
                  <a:cubicBezTo>
                    <a:pt x="988" y="4042"/>
                    <a:pt x="1001" y="4805"/>
                    <a:pt x="1425" y="4805"/>
                  </a:cubicBezTo>
                  <a:cubicBezTo>
                    <a:pt x="1975" y="4805"/>
                    <a:pt x="2513" y="4617"/>
                    <a:pt x="2938" y="4280"/>
                  </a:cubicBezTo>
                  <a:cubicBezTo>
                    <a:pt x="3375" y="3917"/>
                    <a:pt x="3600" y="3367"/>
                    <a:pt x="3662" y="2755"/>
                  </a:cubicBezTo>
                  <a:cubicBezTo>
                    <a:pt x="3725" y="2180"/>
                    <a:pt x="3637" y="1593"/>
                    <a:pt x="3400" y="1068"/>
                  </a:cubicBezTo>
                  <a:cubicBezTo>
                    <a:pt x="3163" y="581"/>
                    <a:pt x="2738" y="218"/>
                    <a:pt x="2213" y="68"/>
                  </a:cubicBezTo>
                  <a:cubicBezTo>
                    <a:pt x="2031" y="21"/>
                    <a:pt x="1849" y="0"/>
                    <a:pt x="16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74"/>
            <p:cNvSpPr/>
            <p:nvPr/>
          </p:nvSpPr>
          <p:spPr>
            <a:xfrm>
              <a:off x="3129550" y="1561275"/>
              <a:ext cx="23450" cy="21850"/>
            </a:xfrm>
            <a:custGeom>
              <a:rect b="b" l="l" r="r" t="t"/>
              <a:pathLst>
                <a:path extrusionOk="0" h="874" w="938">
                  <a:moveTo>
                    <a:pt x="469" y="1"/>
                  </a:moveTo>
                  <a:cubicBezTo>
                    <a:pt x="258" y="1"/>
                    <a:pt x="72" y="154"/>
                    <a:pt x="38" y="369"/>
                  </a:cubicBezTo>
                  <a:cubicBezTo>
                    <a:pt x="0" y="606"/>
                    <a:pt x="163" y="831"/>
                    <a:pt x="400" y="868"/>
                  </a:cubicBezTo>
                  <a:cubicBezTo>
                    <a:pt x="423" y="872"/>
                    <a:pt x="446" y="874"/>
                    <a:pt x="468" y="874"/>
                  </a:cubicBezTo>
                  <a:cubicBezTo>
                    <a:pt x="679" y="874"/>
                    <a:pt x="866" y="721"/>
                    <a:pt x="900" y="506"/>
                  </a:cubicBezTo>
                  <a:cubicBezTo>
                    <a:pt x="937" y="269"/>
                    <a:pt x="775" y="44"/>
                    <a:pt x="538" y="6"/>
                  </a:cubicBezTo>
                  <a:cubicBezTo>
                    <a:pt x="515" y="3"/>
                    <a:pt x="492" y="1"/>
                    <a:pt x="469" y="1"/>
                  </a:cubicBezTo>
                  <a:close/>
                </a:path>
              </a:pathLst>
            </a:custGeom>
            <a:solidFill>
              <a:srgbClr val="26212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74"/>
            <p:cNvSpPr/>
            <p:nvPr/>
          </p:nvSpPr>
          <p:spPr>
            <a:xfrm>
              <a:off x="3058300" y="1601400"/>
              <a:ext cx="50025" cy="49400"/>
            </a:xfrm>
            <a:custGeom>
              <a:rect b="b" l="l" r="r" t="t"/>
              <a:pathLst>
                <a:path extrusionOk="0" h="1976" w="2001">
                  <a:moveTo>
                    <a:pt x="2000" y="1"/>
                  </a:moveTo>
                  <a:lnTo>
                    <a:pt x="1" y="51"/>
                  </a:lnTo>
                  <a:lnTo>
                    <a:pt x="1388" y="1975"/>
                  </a:lnTo>
                  <a:lnTo>
                    <a:pt x="200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74"/>
            <p:cNvSpPr/>
            <p:nvPr/>
          </p:nvSpPr>
          <p:spPr>
            <a:xfrm>
              <a:off x="3068300" y="1571700"/>
              <a:ext cx="154375" cy="175325"/>
            </a:xfrm>
            <a:custGeom>
              <a:rect b="b" l="l" r="r" t="t"/>
              <a:pathLst>
                <a:path extrusionOk="0" h="7013" w="6175">
                  <a:moveTo>
                    <a:pt x="2921" y="1"/>
                  </a:moveTo>
                  <a:cubicBezTo>
                    <a:pt x="2897" y="1"/>
                    <a:pt x="2874" y="1"/>
                    <a:pt x="2850" y="2"/>
                  </a:cubicBezTo>
                  <a:cubicBezTo>
                    <a:pt x="1575" y="27"/>
                    <a:pt x="538" y="1064"/>
                    <a:pt x="413" y="2413"/>
                  </a:cubicBezTo>
                  <a:lnTo>
                    <a:pt x="1" y="7012"/>
                  </a:lnTo>
                  <a:lnTo>
                    <a:pt x="6174" y="6862"/>
                  </a:lnTo>
                  <a:lnTo>
                    <a:pt x="5374" y="2201"/>
                  </a:lnTo>
                  <a:cubicBezTo>
                    <a:pt x="5154" y="927"/>
                    <a:pt x="4116" y="1"/>
                    <a:pt x="292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74"/>
            <p:cNvSpPr/>
            <p:nvPr/>
          </p:nvSpPr>
          <p:spPr>
            <a:xfrm>
              <a:off x="3058725" y="1740125"/>
              <a:ext cx="172300" cy="24700"/>
            </a:xfrm>
            <a:custGeom>
              <a:rect b="b" l="l" r="r" t="t"/>
              <a:pathLst>
                <a:path extrusionOk="0" h="988" w="6892">
                  <a:moveTo>
                    <a:pt x="6405" y="0"/>
                  </a:moveTo>
                  <a:cubicBezTo>
                    <a:pt x="6402" y="0"/>
                    <a:pt x="6398" y="0"/>
                    <a:pt x="6395" y="0"/>
                  </a:cubicBezTo>
                  <a:lnTo>
                    <a:pt x="484" y="150"/>
                  </a:lnTo>
                  <a:cubicBezTo>
                    <a:pt x="0" y="163"/>
                    <a:pt x="21" y="988"/>
                    <a:pt x="486" y="988"/>
                  </a:cubicBezTo>
                  <a:cubicBezTo>
                    <a:pt x="489" y="988"/>
                    <a:pt x="493" y="988"/>
                    <a:pt x="496" y="988"/>
                  </a:cubicBezTo>
                  <a:lnTo>
                    <a:pt x="6420" y="838"/>
                  </a:lnTo>
                  <a:cubicBezTo>
                    <a:pt x="6891" y="825"/>
                    <a:pt x="6870" y="0"/>
                    <a:pt x="64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74"/>
            <p:cNvSpPr/>
            <p:nvPr/>
          </p:nvSpPr>
          <p:spPr>
            <a:xfrm>
              <a:off x="3085175" y="1598275"/>
              <a:ext cx="109675" cy="5025"/>
            </a:xfrm>
            <a:custGeom>
              <a:rect b="b" l="l" r="r" t="t"/>
              <a:pathLst>
                <a:path extrusionOk="0" h="201" w="4387">
                  <a:moveTo>
                    <a:pt x="4337" y="1"/>
                  </a:moveTo>
                  <a:lnTo>
                    <a:pt x="76" y="101"/>
                  </a:lnTo>
                  <a:cubicBezTo>
                    <a:pt x="1" y="101"/>
                    <a:pt x="1" y="201"/>
                    <a:pt x="76" y="201"/>
                  </a:cubicBezTo>
                  <a:lnTo>
                    <a:pt x="4337" y="101"/>
                  </a:lnTo>
                  <a:cubicBezTo>
                    <a:pt x="4362" y="101"/>
                    <a:pt x="4387" y="76"/>
                    <a:pt x="4387" y="51"/>
                  </a:cubicBezTo>
                  <a:cubicBezTo>
                    <a:pt x="4387" y="26"/>
                    <a:pt x="4362" y="1"/>
                    <a:pt x="433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74"/>
            <p:cNvSpPr/>
            <p:nvPr/>
          </p:nvSpPr>
          <p:spPr>
            <a:xfrm>
              <a:off x="3102350" y="1719825"/>
              <a:ext cx="26900" cy="3125"/>
            </a:xfrm>
            <a:custGeom>
              <a:rect b="b" l="l" r="r" t="t"/>
              <a:pathLst>
                <a:path extrusionOk="0" h="125" w="1076">
                  <a:moveTo>
                    <a:pt x="1013" y="0"/>
                  </a:moveTo>
                  <a:lnTo>
                    <a:pt x="76" y="13"/>
                  </a:lnTo>
                  <a:cubicBezTo>
                    <a:pt x="1" y="13"/>
                    <a:pt x="1" y="125"/>
                    <a:pt x="76" y="125"/>
                  </a:cubicBezTo>
                  <a:lnTo>
                    <a:pt x="1026" y="100"/>
                  </a:lnTo>
                  <a:cubicBezTo>
                    <a:pt x="1051" y="100"/>
                    <a:pt x="1076" y="75"/>
                    <a:pt x="1076" y="38"/>
                  </a:cubicBezTo>
                  <a:cubicBezTo>
                    <a:pt x="1063" y="13"/>
                    <a:pt x="1051" y="0"/>
                    <a:pt x="1013" y="0"/>
                  </a:cubicBezTo>
                  <a:close/>
                </a:path>
              </a:pathLst>
            </a:custGeom>
            <a:solidFill>
              <a:srgbClr val="29292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74"/>
            <p:cNvSpPr/>
            <p:nvPr/>
          </p:nvSpPr>
          <p:spPr>
            <a:xfrm>
              <a:off x="3102350" y="1703250"/>
              <a:ext cx="26275" cy="3150"/>
            </a:xfrm>
            <a:custGeom>
              <a:rect b="b" l="l" r="r" t="t"/>
              <a:pathLst>
                <a:path extrusionOk="0" h="126" w="1051">
                  <a:moveTo>
                    <a:pt x="1001" y="1"/>
                  </a:moveTo>
                  <a:lnTo>
                    <a:pt x="51" y="26"/>
                  </a:lnTo>
                  <a:cubicBezTo>
                    <a:pt x="26" y="26"/>
                    <a:pt x="1" y="51"/>
                    <a:pt x="1" y="76"/>
                  </a:cubicBezTo>
                  <a:cubicBezTo>
                    <a:pt x="1" y="113"/>
                    <a:pt x="26" y="126"/>
                    <a:pt x="51" y="126"/>
                  </a:cubicBezTo>
                  <a:lnTo>
                    <a:pt x="63" y="126"/>
                  </a:lnTo>
                  <a:lnTo>
                    <a:pt x="1001" y="101"/>
                  </a:lnTo>
                  <a:cubicBezTo>
                    <a:pt x="1026" y="101"/>
                    <a:pt x="1051" y="88"/>
                    <a:pt x="1051" y="51"/>
                  </a:cubicBezTo>
                  <a:cubicBezTo>
                    <a:pt x="1051" y="26"/>
                    <a:pt x="1026" y="1"/>
                    <a:pt x="1001" y="1"/>
                  </a:cubicBezTo>
                  <a:close/>
                </a:path>
              </a:pathLst>
            </a:custGeom>
            <a:solidFill>
              <a:srgbClr val="29292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74"/>
            <p:cNvSpPr/>
            <p:nvPr/>
          </p:nvSpPr>
          <p:spPr>
            <a:xfrm>
              <a:off x="3102050" y="1687000"/>
              <a:ext cx="26275" cy="3150"/>
            </a:xfrm>
            <a:custGeom>
              <a:rect b="b" l="l" r="r" t="t"/>
              <a:pathLst>
                <a:path extrusionOk="0" h="126" w="1051">
                  <a:moveTo>
                    <a:pt x="1000" y="1"/>
                  </a:moveTo>
                  <a:lnTo>
                    <a:pt x="50" y="26"/>
                  </a:lnTo>
                  <a:cubicBezTo>
                    <a:pt x="25" y="26"/>
                    <a:pt x="0" y="51"/>
                    <a:pt x="0" y="76"/>
                  </a:cubicBezTo>
                  <a:cubicBezTo>
                    <a:pt x="0" y="101"/>
                    <a:pt x="25" y="126"/>
                    <a:pt x="50" y="126"/>
                  </a:cubicBezTo>
                  <a:lnTo>
                    <a:pt x="1000" y="101"/>
                  </a:lnTo>
                  <a:cubicBezTo>
                    <a:pt x="1025" y="101"/>
                    <a:pt x="1050" y="76"/>
                    <a:pt x="1050" y="51"/>
                  </a:cubicBezTo>
                  <a:cubicBezTo>
                    <a:pt x="1050" y="26"/>
                    <a:pt x="1025" y="1"/>
                    <a:pt x="1000" y="1"/>
                  </a:cubicBezTo>
                  <a:close/>
                </a:path>
              </a:pathLst>
            </a:custGeom>
            <a:solidFill>
              <a:srgbClr val="29292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74"/>
            <p:cNvSpPr/>
            <p:nvPr/>
          </p:nvSpPr>
          <p:spPr>
            <a:xfrm>
              <a:off x="3101725" y="1670775"/>
              <a:ext cx="26275" cy="3150"/>
            </a:xfrm>
            <a:custGeom>
              <a:rect b="b" l="l" r="r" t="t"/>
              <a:pathLst>
                <a:path extrusionOk="0" h="126" w="1051">
                  <a:moveTo>
                    <a:pt x="988" y="0"/>
                  </a:moveTo>
                  <a:lnTo>
                    <a:pt x="51" y="25"/>
                  </a:lnTo>
                  <a:cubicBezTo>
                    <a:pt x="26" y="25"/>
                    <a:pt x="1" y="50"/>
                    <a:pt x="1" y="75"/>
                  </a:cubicBezTo>
                  <a:cubicBezTo>
                    <a:pt x="1" y="100"/>
                    <a:pt x="26" y="125"/>
                    <a:pt x="51" y="125"/>
                  </a:cubicBezTo>
                  <a:lnTo>
                    <a:pt x="1001" y="100"/>
                  </a:lnTo>
                  <a:cubicBezTo>
                    <a:pt x="1026" y="100"/>
                    <a:pt x="1051" y="75"/>
                    <a:pt x="1051" y="50"/>
                  </a:cubicBezTo>
                  <a:cubicBezTo>
                    <a:pt x="1051" y="25"/>
                    <a:pt x="1026" y="0"/>
                    <a:pt x="988" y="0"/>
                  </a:cubicBezTo>
                  <a:close/>
                </a:path>
              </a:pathLst>
            </a:custGeom>
            <a:solidFill>
              <a:srgbClr val="29292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74"/>
            <p:cNvSpPr/>
            <p:nvPr/>
          </p:nvSpPr>
          <p:spPr>
            <a:xfrm>
              <a:off x="2563750" y="1509550"/>
              <a:ext cx="274650" cy="200925"/>
            </a:xfrm>
            <a:custGeom>
              <a:rect b="b" l="l" r="r" t="t"/>
              <a:pathLst>
                <a:path extrusionOk="0" h="8037" w="10986">
                  <a:moveTo>
                    <a:pt x="4112" y="1"/>
                  </a:moveTo>
                  <a:lnTo>
                    <a:pt x="4112" y="1"/>
                  </a:lnTo>
                  <a:cubicBezTo>
                    <a:pt x="2887" y="13"/>
                    <a:pt x="1850" y="251"/>
                    <a:pt x="1063" y="1600"/>
                  </a:cubicBezTo>
                  <a:cubicBezTo>
                    <a:pt x="600" y="2388"/>
                    <a:pt x="301" y="3262"/>
                    <a:pt x="1" y="4137"/>
                  </a:cubicBezTo>
                  <a:cubicBezTo>
                    <a:pt x="725" y="4312"/>
                    <a:pt x="1463" y="4412"/>
                    <a:pt x="2213" y="4425"/>
                  </a:cubicBezTo>
                  <a:cubicBezTo>
                    <a:pt x="2150" y="4425"/>
                    <a:pt x="2138" y="6387"/>
                    <a:pt x="2138" y="8036"/>
                  </a:cubicBezTo>
                  <a:lnTo>
                    <a:pt x="8861" y="8036"/>
                  </a:lnTo>
                  <a:cubicBezTo>
                    <a:pt x="8861" y="6387"/>
                    <a:pt x="8836" y="4425"/>
                    <a:pt x="8773" y="4425"/>
                  </a:cubicBezTo>
                  <a:cubicBezTo>
                    <a:pt x="9523" y="4412"/>
                    <a:pt x="10260" y="4312"/>
                    <a:pt x="10985" y="4137"/>
                  </a:cubicBezTo>
                  <a:cubicBezTo>
                    <a:pt x="10685" y="3262"/>
                    <a:pt x="10398" y="2388"/>
                    <a:pt x="9923" y="1600"/>
                  </a:cubicBezTo>
                  <a:cubicBezTo>
                    <a:pt x="9136" y="251"/>
                    <a:pt x="8098" y="13"/>
                    <a:pt x="6886" y="1"/>
                  </a:cubicBezTo>
                  <a:lnTo>
                    <a:pt x="6886" y="1"/>
                  </a:lnTo>
                  <a:cubicBezTo>
                    <a:pt x="6899" y="88"/>
                    <a:pt x="6911" y="188"/>
                    <a:pt x="6911" y="288"/>
                  </a:cubicBezTo>
                  <a:cubicBezTo>
                    <a:pt x="6936" y="1088"/>
                    <a:pt x="6299" y="1763"/>
                    <a:pt x="5499" y="1763"/>
                  </a:cubicBezTo>
                  <a:cubicBezTo>
                    <a:pt x="4687" y="1763"/>
                    <a:pt x="4050" y="1088"/>
                    <a:pt x="4075" y="288"/>
                  </a:cubicBezTo>
                  <a:cubicBezTo>
                    <a:pt x="4075" y="188"/>
                    <a:pt x="4087" y="88"/>
                    <a:pt x="411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74"/>
            <p:cNvSpPr/>
            <p:nvPr/>
          </p:nvSpPr>
          <p:spPr>
            <a:xfrm>
              <a:off x="2616875" y="1576025"/>
              <a:ext cx="13750" cy="46025"/>
            </a:xfrm>
            <a:custGeom>
              <a:rect b="b" l="l" r="r" t="t"/>
              <a:pathLst>
                <a:path extrusionOk="0" h="1841" w="550">
                  <a:moveTo>
                    <a:pt x="499" y="0"/>
                  </a:moveTo>
                  <a:cubicBezTo>
                    <a:pt x="479" y="0"/>
                    <a:pt x="460" y="21"/>
                    <a:pt x="450" y="41"/>
                  </a:cubicBezTo>
                  <a:lnTo>
                    <a:pt x="0" y="1778"/>
                  </a:lnTo>
                  <a:cubicBezTo>
                    <a:pt x="0" y="1803"/>
                    <a:pt x="13" y="1828"/>
                    <a:pt x="38" y="1841"/>
                  </a:cubicBezTo>
                  <a:lnTo>
                    <a:pt x="50" y="1841"/>
                  </a:lnTo>
                  <a:cubicBezTo>
                    <a:pt x="75" y="1841"/>
                    <a:pt x="100" y="1828"/>
                    <a:pt x="100" y="1803"/>
                  </a:cubicBezTo>
                  <a:lnTo>
                    <a:pt x="550" y="66"/>
                  </a:lnTo>
                  <a:cubicBezTo>
                    <a:pt x="550" y="41"/>
                    <a:pt x="537" y="4"/>
                    <a:pt x="512" y="4"/>
                  </a:cubicBezTo>
                  <a:cubicBezTo>
                    <a:pt x="508" y="1"/>
                    <a:pt x="503" y="0"/>
                    <a:pt x="49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74"/>
            <p:cNvSpPr/>
            <p:nvPr/>
          </p:nvSpPr>
          <p:spPr>
            <a:xfrm>
              <a:off x="2766500" y="1579650"/>
              <a:ext cx="19400" cy="41475"/>
            </a:xfrm>
            <a:custGeom>
              <a:rect b="b" l="l" r="r" t="t"/>
              <a:pathLst>
                <a:path extrusionOk="0" h="1659" w="776">
                  <a:moveTo>
                    <a:pt x="61" y="0"/>
                  </a:moveTo>
                  <a:cubicBezTo>
                    <a:pt x="49" y="0"/>
                    <a:pt x="36" y="3"/>
                    <a:pt x="26" y="9"/>
                  </a:cubicBezTo>
                  <a:cubicBezTo>
                    <a:pt x="1" y="34"/>
                    <a:pt x="1" y="59"/>
                    <a:pt x="13" y="84"/>
                  </a:cubicBezTo>
                  <a:cubicBezTo>
                    <a:pt x="338" y="546"/>
                    <a:pt x="551" y="1071"/>
                    <a:pt x="663" y="1621"/>
                  </a:cubicBezTo>
                  <a:cubicBezTo>
                    <a:pt x="676" y="1646"/>
                    <a:pt x="688" y="1658"/>
                    <a:pt x="713" y="1658"/>
                  </a:cubicBezTo>
                  <a:lnTo>
                    <a:pt x="738" y="1658"/>
                  </a:lnTo>
                  <a:cubicBezTo>
                    <a:pt x="763" y="1646"/>
                    <a:pt x="776" y="1621"/>
                    <a:pt x="776" y="1596"/>
                  </a:cubicBezTo>
                  <a:cubicBezTo>
                    <a:pt x="651" y="1033"/>
                    <a:pt x="426" y="496"/>
                    <a:pt x="101" y="21"/>
                  </a:cubicBezTo>
                  <a:cubicBezTo>
                    <a:pt x="94" y="6"/>
                    <a:pt x="78" y="0"/>
                    <a:pt x="6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74"/>
            <p:cNvSpPr/>
            <p:nvPr/>
          </p:nvSpPr>
          <p:spPr>
            <a:xfrm>
              <a:off x="2520650" y="1848850"/>
              <a:ext cx="195575" cy="62800"/>
            </a:xfrm>
            <a:custGeom>
              <a:rect b="b" l="l" r="r" t="t"/>
              <a:pathLst>
                <a:path extrusionOk="0" h="2512" w="7823">
                  <a:moveTo>
                    <a:pt x="612" y="0"/>
                  </a:moveTo>
                  <a:lnTo>
                    <a:pt x="75" y="1950"/>
                  </a:lnTo>
                  <a:cubicBezTo>
                    <a:pt x="0" y="2225"/>
                    <a:pt x="212" y="2512"/>
                    <a:pt x="500" y="2512"/>
                  </a:cubicBezTo>
                  <a:lnTo>
                    <a:pt x="2462" y="2512"/>
                  </a:lnTo>
                  <a:cubicBezTo>
                    <a:pt x="2462" y="2175"/>
                    <a:pt x="2724" y="1912"/>
                    <a:pt x="3062" y="1912"/>
                  </a:cubicBezTo>
                  <a:lnTo>
                    <a:pt x="4761" y="1912"/>
                  </a:lnTo>
                  <a:cubicBezTo>
                    <a:pt x="5086" y="1912"/>
                    <a:pt x="5361" y="2175"/>
                    <a:pt x="5361" y="2512"/>
                  </a:cubicBezTo>
                  <a:lnTo>
                    <a:pt x="7311" y="2512"/>
                  </a:lnTo>
                  <a:cubicBezTo>
                    <a:pt x="7611" y="2512"/>
                    <a:pt x="7823" y="2225"/>
                    <a:pt x="7748" y="1950"/>
                  </a:cubicBezTo>
                  <a:lnTo>
                    <a:pt x="721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74"/>
            <p:cNvSpPr/>
            <p:nvPr/>
          </p:nvSpPr>
          <p:spPr>
            <a:xfrm>
              <a:off x="2535000" y="1832275"/>
              <a:ext cx="166250" cy="36900"/>
            </a:xfrm>
            <a:custGeom>
              <a:rect b="b" l="l" r="r" t="t"/>
              <a:pathLst>
                <a:path extrusionOk="0" h="1476" w="6650">
                  <a:moveTo>
                    <a:pt x="3325" y="1"/>
                  </a:moveTo>
                  <a:cubicBezTo>
                    <a:pt x="1488" y="1"/>
                    <a:pt x="1" y="338"/>
                    <a:pt x="1" y="738"/>
                  </a:cubicBezTo>
                  <a:cubicBezTo>
                    <a:pt x="1" y="1138"/>
                    <a:pt x="1488" y="1475"/>
                    <a:pt x="3325" y="1475"/>
                  </a:cubicBezTo>
                  <a:cubicBezTo>
                    <a:pt x="5162" y="1475"/>
                    <a:pt x="6649" y="1138"/>
                    <a:pt x="6649" y="738"/>
                  </a:cubicBezTo>
                  <a:cubicBezTo>
                    <a:pt x="6649" y="338"/>
                    <a:pt x="5162" y="1"/>
                    <a:pt x="33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74"/>
            <p:cNvSpPr/>
            <p:nvPr/>
          </p:nvSpPr>
          <p:spPr>
            <a:xfrm>
              <a:off x="2591875" y="1755750"/>
              <a:ext cx="128100" cy="26575"/>
            </a:xfrm>
            <a:custGeom>
              <a:rect b="b" l="l" r="r" t="t"/>
              <a:pathLst>
                <a:path extrusionOk="0" h="1063" w="5124">
                  <a:moveTo>
                    <a:pt x="0" y="0"/>
                  </a:moveTo>
                  <a:lnTo>
                    <a:pt x="0" y="1062"/>
                  </a:lnTo>
                  <a:lnTo>
                    <a:pt x="5124" y="1062"/>
                  </a:lnTo>
                  <a:lnTo>
                    <a:pt x="5124"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74"/>
            <p:cNvSpPr/>
            <p:nvPr/>
          </p:nvSpPr>
          <p:spPr>
            <a:xfrm>
              <a:off x="2692475" y="1727100"/>
              <a:ext cx="54700" cy="84025"/>
            </a:xfrm>
            <a:custGeom>
              <a:rect b="b" l="l" r="r" t="t"/>
              <a:pathLst>
                <a:path extrusionOk="0" h="3361" w="2188">
                  <a:moveTo>
                    <a:pt x="1089" y="1"/>
                  </a:moveTo>
                  <a:cubicBezTo>
                    <a:pt x="593" y="1"/>
                    <a:pt x="188" y="406"/>
                    <a:pt x="188" y="896"/>
                  </a:cubicBezTo>
                  <a:cubicBezTo>
                    <a:pt x="188" y="1221"/>
                    <a:pt x="363" y="1521"/>
                    <a:pt x="638" y="1683"/>
                  </a:cubicBezTo>
                  <a:cubicBezTo>
                    <a:pt x="200" y="1933"/>
                    <a:pt x="0" y="2546"/>
                    <a:pt x="438" y="3121"/>
                  </a:cubicBezTo>
                  <a:cubicBezTo>
                    <a:pt x="657" y="3288"/>
                    <a:pt x="884" y="3360"/>
                    <a:pt x="1095" y="3360"/>
                  </a:cubicBezTo>
                  <a:cubicBezTo>
                    <a:pt x="1593" y="3360"/>
                    <a:pt x="2000" y="2959"/>
                    <a:pt x="2000" y="2458"/>
                  </a:cubicBezTo>
                  <a:cubicBezTo>
                    <a:pt x="2000" y="2133"/>
                    <a:pt x="1825" y="1846"/>
                    <a:pt x="1550" y="1683"/>
                  </a:cubicBezTo>
                  <a:cubicBezTo>
                    <a:pt x="1987" y="1421"/>
                    <a:pt x="2187" y="809"/>
                    <a:pt x="1750" y="246"/>
                  </a:cubicBezTo>
                  <a:cubicBezTo>
                    <a:pt x="1529" y="75"/>
                    <a:pt x="1301" y="1"/>
                    <a:pt x="108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74"/>
            <p:cNvSpPr/>
            <p:nvPr/>
          </p:nvSpPr>
          <p:spPr>
            <a:xfrm>
              <a:off x="2564375" y="1727100"/>
              <a:ext cx="55000" cy="84025"/>
            </a:xfrm>
            <a:custGeom>
              <a:rect b="b" l="l" r="r" t="t"/>
              <a:pathLst>
                <a:path extrusionOk="0" h="3361" w="2200">
                  <a:moveTo>
                    <a:pt x="1102" y="1"/>
                  </a:moveTo>
                  <a:cubicBezTo>
                    <a:pt x="606" y="1"/>
                    <a:pt x="201" y="406"/>
                    <a:pt x="201" y="896"/>
                  </a:cubicBezTo>
                  <a:cubicBezTo>
                    <a:pt x="201" y="1221"/>
                    <a:pt x="363" y="1521"/>
                    <a:pt x="650" y="1683"/>
                  </a:cubicBezTo>
                  <a:cubicBezTo>
                    <a:pt x="213" y="1933"/>
                    <a:pt x="1" y="2546"/>
                    <a:pt x="438" y="3121"/>
                  </a:cubicBezTo>
                  <a:cubicBezTo>
                    <a:pt x="661" y="3288"/>
                    <a:pt x="890" y="3360"/>
                    <a:pt x="1101" y="3360"/>
                  </a:cubicBezTo>
                  <a:cubicBezTo>
                    <a:pt x="1599" y="3360"/>
                    <a:pt x="2000" y="2959"/>
                    <a:pt x="2000" y="2458"/>
                  </a:cubicBezTo>
                  <a:cubicBezTo>
                    <a:pt x="2000" y="2133"/>
                    <a:pt x="1838" y="1846"/>
                    <a:pt x="1550" y="1683"/>
                  </a:cubicBezTo>
                  <a:cubicBezTo>
                    <a:pt x="1988" y="1421"/>
                    <a:pt x="2200" y="809"/>
                    <a:pt x="1763" y="246"/>
                  </a:cubicBezTo>
                  <a:cubicBezTo>
                    <a:pt x="1542" y="75"/>
                    <a:pt x="1314" y="1"/>
                    <a:pt x="110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74"/>
            <p:cNvSpPr/>
            <p:nvPr/>
          </p:nvSpPr>
          <p:spPr>
            <a:xfrm>
              <a:off x="2757143" y="1852025"/>
              <a:ext cx="73750" cy="71975"/>
            </a:xfrm>
            <a:custGeom>
              <a:rect b="b" l="l" r="r" t="t"/>
              <a:pathLst>
                <a:path extrusionOk="0" h="2879" w="2950">
                  <a:moveTo>
                    <a:pt x="1232" y="0"/>
                  </a:moveTo>
                  <a:cubicBezTo>
                    <a:pt x="1167" y="0"/>
                    <a:pt x="1100" y="49"/>
                    <a:pt x="1100" y="136"/>
                  </a:cubicBezTo>
                  <a:cubicBezTo>
                    <a:pt x="1100" y="211"/>
                    <a:pt x="1038" y="264"/>
                    <a:pt x="971" y="264"/>
                  </a:cubicBezTo>
                  <a:cubicBezTo>
                    <a:pt x="938" y="264"/>
                    <a:pt x="904" y="252"/>
                    <a:pt x="875" y="223"/>
                  </a:cubicBezTo>
                  <a:cubicBezTo>
                    <a:pt x="849" y="189"/>
                    <a:pt x="813" y="174"/>
                    <a:pt x="778" y="174"/>
                  </a:cubicBezTo>
                  <a:cubicBezTo>
                    <a:pt x="698" y="174"/>
                    <a:pt x="619" y="252"/>
                    <a:pt x="663" y="348"/>
                  </a:cubicBezTo>
                  <a:cubicBezTo>
                    <a:pt x="694" y="440"/>
                    <a:pt x="624" y="524"/>
                    <a:pt x="543" y="524"/>
                  </a:cubicBezTo>
                  <a:cubicBezTo>
                    <a:pt x="525" y="524"/>
                    <a:pt x="506" y="520"/>
                    <a:pt x="488" y="510"/>
                  </a:cubicBezTo>
                  <a:cubicBezTo>
                    <a:pt x="462" y="494"/>
                    <a:pt x="436" y="487"/>
                    <a:pt x="412" y="487"/>
                  </a:cubicBezTo>
                  <a:cubicBezTo>
                    <a:pt x="308" y="487"/>
                    <a:pt x="234" y="619"/>
                    <a:pt x="326" y="710"/>
                  </a:cubicBezTo>
                  <a:cubicBezTo>
                    <a:pt x="409" y="794"/>
                    <a:pt x="344" y="924"/>
                    <a:pt x="240" y="924"/>
                  </a:cubicBezTo>
                  <a:cubicBezTo>
                    <a:pt x="235" y="924"/>
                    <a:pt x="230" y="923"/>
                    <a:pt x="226" y="923"/>
                  </a:cubicBezTo>
                  <a:cubicBezTo>
                    <a:pt x="221" y="922"/>
                    <a:pt x="217" y="922"/>
                    <a:pt x="212" y="922"/>
                  </a:cubicBezTo>
                  <a:cubicBezTo>
                    <a:pt x="73" y="922"/>
                    <a:pt x="29" y="1112"/>
                    <a:pt x="151" y="1173"/>
                  </a:cubicBezTo>
                  <a:cubicBezTo>
                    <a:pt x="263" y="1223"/>
                    <a:pt x="251" y="1373"/>
                    <a:pt x="126" y="1410"/>
                  </a:cubicBezTo>
                  <a:cubicBezTo>
                    <a:pt x="1" y="1448"/>
                    <a:pt x="13" y="1648"/>
                    <a:pt x="151" y="1660"/>
                  </a:cubicBezTo>
                  <a:cubicBezTo>
                    <a:pt x="276" y="1673"/>
                    <a:pt x="313" y="1823"/>
                    <a:pt x="226" y="1898"/>
                  </a:cubicBezTo>
                  <a:cubicBezTo>
                    <a:pt x="112" y="1966"/>
                    <a:pt x="174" y="2127"/>
                    <a:pt x="300" y="2127"/>
                  </a:cubicBezTo>
                  <a:cubicBezTo>
                    <a:pt x="312" y="2127"/>
                    <a:pt x="325" y="2126"/>
                    <a:pt x="338" y="2123"/>
                  </a:cubicBezTo>
                  <a:cubicBezTo>
                    <a:pt x="352" y="2118"/>
                    <a:pt x="366" y="2116"/>
                    <a:pt x="379" y="2116"/>
                  </a:cubicBezTo>
                  <a:cubicBezTo>
                    <a:pt x="470" y="2116"/>
                    <a:pt x="530" y="2222"/>
                    <a:pt x="476" y="2310"/>
                  </a:cubicBezTo>
                  <a:cubicBezTo>
                    <a:pt x="417" y="2407"/>
                    <a:pt x="495" y="2513"/>
                    <a:pt x="586" y="2513"/>
                  </a:cubicBezTo>
                  <a:cubicBezTo>
                    <a:pt x="612" y="2513"/>
                    <a:pt x="638" y="2504"/>
                    <a:pt x="663" y="2485"/>
                  </a:cubicBezTo>
                  <a:cubicBezTo>
                    <a:pt x="689" y="2465"/>
                    <a:pt x="717" y="2457"/>
                    <a:pt x="743" y="2457"/>
                  </a:cubicBezTo>
                  <a:cubicBezTo>
                    <a:pt x="819" y="2457"/>
                    <a:pt x="885" y="2527"/>
                    <a:pt x="875" y="2610"/>
                  </a:cubicBezTo>
                  <a:cubicBezTo>
                    <a:pt x="859" y="2698"/>
                    <a:pt x="926" y="2761"/>
                    <a:pt x="999" y="2761"/>
                  </a:cubicBezTo>
                  <a:cubicBezTo>
                    <a:pt x="1040" y="2761"/>
                    <a:pt x="1082" y="2742"/>
                    <a:pt x="1113" y="2697"/>
                  </a:cubicBezTo>
                  <a:cubicBezTo>
                    <a:pt x="1134" y="2656"/>
                    <a:pt x="1174" y="2636"/>
                    <a:pt x="1215" y="2636"/>
                  </a:cubicBezTo>
                  <a:cubicBezTo>
                    <a:pt x="1272" y="2636"/>
                    <a:pt x="1331" y="2675"/>
                    <a:pt x="1338" y="2747"/>
                  </a:cubicBezTo>
                  <a:cubicBezTo>
                    <a:pt x="1338" y="2835"/>
                    <a:pt x="1403" y="2879"/>
                    <a:pt x="1469" y="2879"/>
                  </a:cubicBezTo>
                  <a:cubicBezTo>
                    <a:pt x="1535" y="2879"/>
                    <a:pt x="1600" y="2835"/>
                    <a:pt x="1600" y="2747"/>
                  </a:cubicBezTo>
                  <a:cubicBezTo>
                    <a:pt x="1615" y="2680"/>
                    <a:pt x="1675" y="2639"/>
                    <a:pt x="1734" y="2639"/>
                  </a:cubicBezTo>
                  <a:cubicBezTo>
                    <a:pt x="1774" y="2639"/>
                    <a:pt x="1813" y="2657"/>
                    <a:pt x="1838" y="2697"/>
                  </a:cubicBezTo>
                  <a:cubicBezTo>
                    <a:pt x="1864" y="2742"/>
                    <a:pt x="1905" y="2761"/>
                    <a:pt x="1946" y="2761"/>
                  </a:cubicBezTo>
                  <a:cubicBezTo>
                    <a:pt x="2019" y="2761"/>
                    <a:pt x="2091" y="2698"/>
                    <a:pt x="2075" y="2610"/>
                  </a:cubicBezTo>
                  <a:cubicBezTo>
                    <a:pt x="2057" y="2527"/>
                    <a:pt x="2127" y="2457"/>
                    <a:pt x="2206" y="2457"/>
                  </a:cubicBezTo>
                  <a:cubicBezTo>
                    <a:pt x="2233" y="2457"/>
                    <a:pt x="2262" y="2465"/>
                    <a:pt x="2288" y="2485"/>
                  </a:cubicBezTo>
                  <a:cubicBezTo>
                    <a:pt x="2312" y="2504"/>
                    <a:pt x="2338" y="2513"/>
                    <a:pt x="2363" y="2513"/>
                  </a:cubicBezTo>
                  <a:cubicBezTo>
                    <a:pt x="2451" y="2513"/>
                    <a:pt x="2524" y="2407"/>
                    <a:pt x="2475" y="2310"/>
                  </a:cubicBezTo>
                  <a:cubicBezTo>
                    <a:pt x="2420" y="2222"/>
                    <a:pt x="2481" y="2116"/>
                    <a:pt x="2572" y="2116"/>
                  </a:cubicBezTo>
                  <a:cubicBezTo>
                    <a:pt x="2585" y="2116"/>
                    <a:pt x="2599" y="2118"/>
                    <a:pt x="2613" y="2123"/>
                  </a:cubicBezTo>
                  <a:cubicBezTo>
                    <a:pt x="2626" y="2126"/>
                    <a:pt x="2638" y="2128"/>
                    <a:pt x="2650" y="2128"/>
                  </a:cubicBezTo>
                  <a:cubicBezTo>
                    <a:pt x="2765" y="2128"/>
                    <a:pt x="2827" y="1977"/>
                    <a:pt x="2725" y="1898"/>
                  </a:cubicBezTo>
                  <a:cubicBezTo>
                    <a:pt x="2638" y="1823"/>
                    <a:pt x="2675" y="1673"/>
                    <a:pt x="2800" y="1660"/>
                  </a:cubicBezTo>
                  <a:cubicBezTo>
                    <a:pt x="2937" y="1648"/>
                    <a:pt x="2950" y="1448"/>
                    <a:pt x="2812" y="1410"/>
                  </a:cubicBezTo>
                  <a:cubicBezTo>
                    <a:pt x="2700" y="1373"/>
                    <a:pt x="2688" y="1223"/>
                    <a:pt x="2800" y="1173"/>
                  </a:cubicBezTo>
                  <a:cubicBezTo>
                    <a:pt x="2921" y="1112"/>
                    <a:pt x="2866" y="922"/>
                    <a:pt x="2737" y="922"/>
                  </a:cubicBezTo>
                  <a:cubicBezTo>
                    <a:pt x="2733" y="922"/>
                    <a:pt x="2729" y="922"/>
                    <a:pt x="2725" y="923"/>
                  </a:cubicBezTo>
                  <a:cubicBezTo>
                    <a:pt x="2720" y="923"/>
                    <a:pt x="2715" y="924"/>
                    <a:pt x="2711" y="924"/>
                  </a:cubicBezTo>
                  <a:cubicBezTo>
                    <a:pt x="2606" y="924"/>
                    <a:pt x="2541" y="794"/>
                    <a:pt x="2613" y="710"/>
                  </a:cubicBezTo>
                  <a:cubicBezTo>
                    <a:pt x="2704" y="619"/>
                    <a:pt x="2631" y="487"/>
                    <a:pt x="2533" y="487"/>
                  </a:cubicBezTo>
                  <a:cubicBezTo>
                    <a:pt x="2510" y="487"/>
                    <a:pt x="2486" y="494"/>
                    <a:pt x="2463" y="510"/>
                  </a:cubicBezTo>
                  <a:cubicBezTo>
                    <a:pt x="2444" y="520"/>
                    <a:pt x="2426" y="524"/>
                    <a:pt x="2408" y="524"/>
                  </a:cubicBezTo>
                  <a:cubicBezTo>
                    <a:pt x="2327" y="524"/>
                    <a:pt x="2257" y="440"/>
                    <a:pt x="2288" y="348"/>
                  </a:cubicBezTo>
                  <a:cubicBezTo>
                    <a:pt x="2322" y="252"/>
                    <a:pt x="2248" y="174"/>
                    <a:pt x="2166" y="174"/>
                  </a:cubicBezTo>
                  <a:cubicBezTo>
                    <a:pt x="2130" y="174"/>
                    <a:pt x="2093" y="189"/>
                    <a:pt x="2063" y="223"/>
                  </a:cubicBezTo>
                  <a:cubicBezTo>
                    <a:pt x="2038" y="252"/>
                    <a:pt x="2006" y="264"/>
                    <a:pt x="1973" y="264"/>
                  </a:cubicBezTo>
                  <a:cubicBezTo>
                    <a:pt x="1906" y="264"/>
                    <a:pt x="1838" y="211"/>
                    <a:pt x="1838" y="136"/>
                  </a:cubicBezTo>
                  <a:cubicBezTo>
                    <a:pt x="1838" y="49"/>
                    <a:pt x="1776" y="0"/>
                    <a:pt x="1711" y="0"/>
                  </a:cubicBezTo>
                  <a:cubicBezTo>
                    <a:pt x="1664" y="0"/>
                    <a:pt x="1614" y="27"/>
                    <a:pt x="1588" y="86"/>
                  </a:cubicBezTo>
                  <a:cubicBezTo>
                    <a:pt x="1569" y="142"/>
                    <a:pt x="1519" y="170"/>
                    <a:pt x="1469" y="170"/>
                  </a:cubicBezTo>
                  <a:cubicBezTo>
                    <a:pt x="1419" y="170"/>
                    <a:pt x="1369" y="142"/>
                    <a:pt x="1350" y="86"/>
                  </a:cubicBezTo>
                  <a:cubicBezTo>
                    <a:pt x="1329" y="27"/>
                    <a:pt x="1281" y="0"/>
                    <a:pt x="123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74"/>
            <p:cNvSpPr/>
            <p:nvPr/>
          </p:nvSpPr>
          <p:spPr>
            <a:xfrm>
              <a:off x="3122050" y="1784150"/>
              <a:ext cx="252775" cy="183125"/>
            </a:xfrm>
            <a:custGeom>
              <a:rect b="b" l="l" r="r" t="t"/>
              <a:pathLst>
                <a:path extrusionOk="0" h="7325" w="10111">
                  <a:moveTo>
                    <a:pt x="6626" y="1"/>
                  </a:moveTo>
                  <a:cubicBezTo>
                    <a:pt x="6604" y="1"/>
                    <a:pt x="6583" y="1"/>
                    <a:pt x="6561" y="1"/>
                  </a:cubicBezTo>
                  <a:cubicBezTo>
                    <a:pt x="5611" y="39"/>
                    <a:pt x="4724" y="439"/>
                    <a:pt x="4049" y="1101"/>
                  </a:cubicBezTo>
                  <a:cubicBezTo>
                    <a:pt x="3908" y="1234"/>
                    <a:pt x="3727" y="1307"/>
                    <a:pt x="3545" y="1307"/>
                  </a:cubicBezTo>
                  <a:cubicBezTo>
                    <a:pt x="3453" y="1307"/>
                    <a:pt x="3362" y="1288"/>
                    <a:pt x="3274" y="1251"/>
                  </a:cubicBezTo>
                  <a:cubicBezTo>
                    <a:pt x="2949" y="1114"/>
                    <a:pt x="2600" y="1039"/>
                    <a:pt x="2250" y="1039"/>
                  </a:cubicBezTo>
                  <a:cubicBezTo>
                    <a:pt x="813" y="1076"/>
                    <a:pt x="0" y="2313"/>
                    <a:pt x="25" y="3763"/>
                  </a:cubicBezTo>
                  <a:cubicBezTo>
                    <a:pt x="50" y="5198"/>
                    <a:pt x="895" y="6387"/>
                    <a:pt x="2306" y="6387"/>
                  </a:cubicBezTo>
                  <a:cubicBezTo>
                    <a:pt x="2320" y="6387"/>
                    <a:pt x="2335" y="6387"/>
                    <a:pt x="2350" y="6387"/>
                  </a:cubicBezTo>
                  <a:cubicBezTo>
                    <a:pt x="2687" y="6375"/>
                    <a:pt x="3024" y="6300"/>
                    <a:pt x="3324" y="6162"/>
                  </a:cubicBezTo>
                  <a:cubicBezTo>
                    <a:pt x="3421" y="6116"/>
                    <a:pt x="3524" y="6094"/>
                    <a:pt x="3626" y="6094"/>
                  </a:cubicBezTo>
                  <a:cubicBezTo>
                    <a:pt x="3802" y="6094"/>
                    <a:pt x="3977" y="6161"/>
                    <a:pt x="4112" y="6287"/>
                  </a:cubicBezTo>
                  <a:cubicBezTo>
                    <a:pt x="4811" y="6949"/>
                    <a:pt x="5736" y="7324"/>
                    <a:pt x="6698" y="7324"/>
                  </a:cubicBezTo>
                  <a:cubicBezTo>
                    <a:pt x="8660" y="7287"/>
                    <a:pt x="10110" y="5562"/>
                    <a:pt x="10073" y="3600"/>
                  </a:cubicBezTo>
                  <a:cubicBezTo>
                    <a:pt x="10036" y="1660"/>
                    <a:pt x="8556" y="1"/>
                    <a:pt x="662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74"/>
            <p:cNvSpPr/>
            <p:nvPr/>
          </p:nvSpPr>
          <p:spPr>
            <a:xfrm>
              <a:off x="2939900" y="1860400"/>
              <a:ext cx="252450" cy="35325"/>
            </a:xfrm>
            <a:custGeom>
              <a:rect b="b" l="l" r="r" t="t"/>
              <a:pathLst>
                <a:path extrusionOk="0" h="1413" w="10098">
                  <a:moveTo>
                    <a:pt x="10073" y="1"/>
                  </a:moveTo>
                  <a:lnTo>
                    <a:pt x="1" y="338"/>
                  </a:lnTo>
                  <a:lnTo>
                    <a:pt x="26" y="1413"/>
                  </a:lnTo>
                  <a:lnTo>
                    <a:pt x="10098" y="1363"/>
                  </a:lnTo>
                  <a:lnTo>
                    <a:pt x="1007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74"/>
            <p:cNvSpPr/>
            <p:nvPr/>
          </p:nvSpPr>
          <p:spPr>
            <a:xfrm>
              <a:off x="3307625" y="1841650"/>
              <a:ext cx="13150" cy="66900"/>
            </a:xfrm>
            <a:custGeom>
              <a:rect b="b" l="l" r="r" t="t"/>
              <a:pathLst>
                <a:path extrusionOk="0" h="2676" w="526">
                  <a:moveTo>
                    <a:pt x="238" y="1"/>
                  </a:moveTo>
                  <a:cubicBezTo>
                    <a:pt x="113" y="1"/>
                    <a:pt x="0" y="113"/>
                    <a:pt x="0" y="251"/>
                  </a:cubicBezTo>
                  <a:lnTo>
                    <a:pt x="50" y="2450"/>
                  </a:lnTo>
                  <a:cubicBezTo>
                    <a:pt x="50" y="2569"/>
                    <a:pt x="152" y="2676"/>
                    <a:pt x="269" y="2676"/>
                  </a:cubicBezTo>
                  <a:cubicBezTo>
                    <a:pt x="275" y="2676"/>
                    <a:pt x="281" y="2676"/>
                    <a:pt x="288" y="2675"/>
                  </a:cubicBezTo>
                  <a:cubicBezTo>
                    <a:pt x="425" y="2675"/>
                    <a:pt x="525" y="2575"/>
                    <a:pt x="525" y="2438"/>
                  </a:cubicBezTo>
                  <a:lnTo>
                    <a:pt x="475" y="238"/>
                  </a:lnTo>
                  <a:cubicBezTo>
                    <a:pt x="475" y="101"/>
                    <a:pt x="363" y="1"/>
                    <a:pt x="23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74"/>
            <p:cNvSpPr/>
            <p:nvPr/>
          </p:nvSpPr>
          <p:spPr>
            <a:xfrm>
              <a:off x="3173575" y="1845750"/>
              <a:ext cx="73675" cy="62475"/>
            </a:xfrm>
            <a:custGeom>
              <a:rect b="b" l="l" r="r" t="t"/>
              <a:pathLst>
                <a:path extrusionOk="0" h="2499" w="2947">
                  <a:moveTo>
                    <a:pt x="1283" y="1"/>
                  </a:moveTo>
                  <a:cubicBezTo>
                    <a:pt x="628" y="1"/>
                    <a:pt x="1" y="518"/>
                    <a:pt x="26" y="1286"/>
                  </a:cubicBezTo>
                  <a:cubicBezTo>
                    <a:pt x="26" y="1954"/>
                    <a:pt x="564" y="2499"/>
                    <a:pt x="1228" y="2499"/>
                  </a:cubicBezTo>
                  <a:cubicBezTo>
                    <a:pt x="1236" y="2499"/>
                    <a:pt x="1243" y="2499"/>
                    <a:pt x="1251" y="2498"/>
                  </a:cubicBezTo>
                  <a:cubicBezTo>
                    <a:pt x="1256" y="2499"/>
                    <a:pt x="1261" y="2499"/>
                    <a:pt x="1266" y="2499"/>
                  </a:cubicBezTo>
                  <a:cubicBezTo>
                    <a:pt x="2381" y="2499"/>
                    <a:pt x="2947" y="1145"/>
                    <a:pt x="2151" y="362"/>
                  </a:cubicBezTo>
                  <a:cubicBezTo>
                    <a:pt x="1897" y="112"/>
                    <a:pt x="1587" y="1"/>
                    <a:pt x="12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74"/>
            <p:cNvSpPr/>
            <p:nvPr/>
          </p:nvSpPr>
          <p:spPr>
            <a:xfrm>
              <a:off x="3179950" y="1852575"/>
              <a:ext cx="58025" cy="49400"/>
            </a:xfrm>
            <a:custGeom>
              <a:rect b="b" l="l" r="r" t="t"/>
              <a:pathLst>
                <a:path extrusionOk="0" h="1976" w="2321">
                  <a:moveTo>
                    <a:pt x="1005" y="1"/>
                  </a:moveTo>
                  <a:cubicBezTo>
                    <a:pt x="490" y="1"/>
                    <a:pt x="0" y="405"/>
                    <a:pt x="9" y="1001"/>
                  </a:cubicBezTo>
                  <a:cubicBezTo>
                    <a:pt x="21" y="1551"/>
                    <a:pt x="458" y="1976"/>
                    <a:pt x="996" y="1976"/>
                  </a:cubicBezTo>
                  <a:cubicBezTo>
                    <a:pt x="1883" y="1976"/>
                    <a:pt x="2321" y="901"/>
                    <a:pt x="1696" y="289"/>
                  </a:cubicBezTo>
                  <a:cubicBezTo>
                    <a:pt x="1492" y="89"/>
                    <a:pt x="1246" y="1"/>
                    <a:pt x="10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74"/>
            <p:cNvSpPr/>
            <p:nvPr/>
          </p:nvSpPr>
          <p:spPr>
            <a:xfrm>
              <a:off x="2871800" y="1864775"/>
              <a:ext cx="80925" cy="35325"/>
            </a:xfrm>
            <a:custGeom>
              <a:rect b="b" l="l" r="r" t="t"/>
              <a:pathLst>
                <a:path extrusionOk="0" h="1413" w="3237">
                  <a:moveTo>
                    <a:pt x="2487" y="313"/>
                  </a:moveTo>
                  <a:lnTo>
                    <a:pt x="2487" y="463"/>
                  </a:lnTo>
                  <a:lnTo>
                    <a:pt x="463" y="500"/>
                  </a:lnTo>
                  <a:lnTo>
                    <a:pt x="463" y="350"/>
                  </a:lnTo>
                  <a:lnTo>
                    <a:pt x="2487" y="313"/>
                  </a:lnTo>
                  <a:close/>
                  <a:moveTo>
                    <a:pt x="2500" y="925"/>
                  </a:moveTo>
                  <a:lnTo>
                    <a:pt x="2500" y="1088"/>
                  </a:lnTo>
                  <a:lnTo>
                    <a:pt x="463" y="1113"/>
                  </a:lnTo>
                  <a:lnTo>
                    <a:pt x="463" y="963"/>
                  </a:lnTo>
                  <a:lnTo>
                    <a:pt x="2500" y="925"/>
                  </a:lnTo>
                  <a:close/>
                  <a:moveTo>
                    <a:pt x="650" y="0"/>
                  </a:moveTo>
                  <a:cubicBezTo>
                    <a:pt x="475" y="0"/>
                    <a:pt x="300" y="75"/>
                    <a:pt x="188" y="200"/>
                  </a:cubicBezTo>
                  <a:cubicBezTo>
                    <a:pt x="75" y="325"/>
                    <a:pt x="0" y="488"/>
                    <a:pt x="13" y="650"/>
                  </a:cubicBezTo>
                  <a:lnTo>
                    <a:pt x="13" y="788"/>
                  </a:lnTo>
                  <a:cubicBezTo>
                    <a:pt x="13" y="950"/>
                    <a:pt x="88" y="1113"/>
                    <a:pt x="200" y="1238"/>
                  </a:cubicBezTo>
                  <a:cubicBezTo>
                    <a:pt x="325" y="1350"/>
                    <a:pt x="500" y="1413"/>
                    <a:pt x="675" y="1413"/>
                  </a:cubicBezTo>
                  <a:lnTo>
                    <a:pt x="2825" y="1313"/>
                  </a:lnTo>
                  <a:lnTo>
                    <a:pt x="3087" y="1075"/>
                  </a:lnTo>
                  <a:cubicBezTo>
                    <a:pt x="3187" y="988"/>
                    <a:pt x="3237" y="863"/>
                    <a:pt x="3237" y="738"/>
                  </a:cubicBezTo>
                  <a:lnTo>
                    <a:pt x="3237" y="575"/>
                  </a:lnTo>
                  <a:cubicBezTo>
                    <a:pt x="3225" y="450"/>
                    <a:pt x="3175" y="325"/>
                    <a:pt x="3075" y="250"/>
                  </a:cubicBezTo>
                  <a:lnTo>
                    <a:pt x="2812" y="13"/>
                  </a:lnTo>
                  <a:lnTo>
                    <a:pt x="6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74"/>
            <p:cNvSpPr/>
            <p:nvPr/>
          </p:nvSpPr>
          <p:spPr>
            <a:xfrm>
              <a:off x="3293550" y="1509475"/>
              <a:ext cx="174675" cy="159425"/>
            </a:xfrm>
            <a:custGeom>
              <a:rect b="b" l="l" r="r" t="t"/>
              <a:pathLst>
                <a:path extrusionOk="0" h="6377" w="6987">
                  <a:moveTo>
                    <a:pt x="3488" y="0"/>
                  </a:moveTo>
                  <a:cubicBezTo>
                    <a:pt x="2032" y="0"/>
                    <a:pt x="712" y="1013"/>
                    <a:pt x="388" y="2491"/>
                  </a:cubicBezTo>
                  <a:cubicBezTo>
                    <a:pt x="1" y="4215"/>
                    <a:pt x="1088" y="5915"/>
                    <a:pt x="2813" y="6302"/>
                  </a:cubicBezTo>
                  <a:cubicBezTo>
                    <a:pt x="3043" y="6352"/>
                    <a:pt x="3272" y="6377"/>
                    <a:pt x="3499" y="6377"/>
                  </a:cubicBezTo>
                  <a:cubicBezTo>
                    <a:pt x="4958" y="6377"/>
                    <a:pt x="6276" y="5371"/>
                    <a:pt x="6612" y="3878"/>
                  </a:cubicBezTo>
                  <a:cubicBezTo>
                    <a:pt x="6987" y="2153"/>
                    <a:pt x="5912" y="454"/>
                    <a:pt x="4187" y="79"/>
                  </a:cubicBezTo>
                  <a:cubicBezTo>
                    <a:pt x="3953" y="26"/>
                    <a:pt x="3719" y="0"/>
                    <a:pt x="348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74"/>
            <p:cNvSpPr/>
            <p:nvPr/>
          </p:nvSpPr>
          <p:spPr>
            <a:xfrm>
              <a:off x="3339475" y="1552450"/>
              <a:ext cx="83775" cy="73350"/>
            </a:xfrm>
            <a:custGeom>
              <a:rect b="b" l="l" r="r" t="t"/>
              <a:pathLst>
                <a:path extrusionOk="0" h="2934" w="3351">
                  <a:moveTo>
                    <a:pt x="1674" y="207"/>
                  </a:moveTo>
                  <a:cubicBezTo>
                    <a:pt x="2167" y="207"/>
                    <a:pt x="2632" y="498"/>
                    <a:pt x="2838" y="984"/>
                  </a:cubicBezTo>
                  <a:cubicBezTo>
                    <a:pt x="3113" y="1621"/>
                    <a:pt x="2800" y="2371"/>
                    <a:pt x="2163" y="2634"/>
                  </a:cubicBezTo>
                  <a:cubicBezTo>
                    <a:pt x="1999" y="2703"/>
                    <a:pt x="1830" y="2736"/>
                    <a:pt x="1665" y="2736"/>
                  </a:cubicBezTo>
                  <a:cubicBezTo>
                    <a:pt x="1171" y="2736"/>
                    <a:pt x="707" y="2445"/>
                    <a:pt x="501" y="1959"/>
                  </a:cubicBezTo>
                  <a:cubicBezTo>
                    <a:pt x="238" y="1321"/>
                    <a:pt x="538" y="584"/>
                    <a:pt x="1176" y="309"/>
                  </a:cubicBezTo>
                  <a:cubicBezTo>
                    <a:pt x="1339" y="240"/>
                    <a:pt x="1508" y="207"/>
                    <a:pt x="1674" y="207"/>
                  </a:cubicBezTo>
                  <a:close/>
                  <a:moveTo>
                    <a:pt x="1683" y="0"/>
                  </a:moveTo>
                  <a:cubicBezTo>
                    <a:pt x="1489" y="0"/>
                    <a:pt x="1291" y="39"/>
                    <a:pt x="1101" y="122"/>
                  </a:cubicBezTo>
                  <a:cubicBezTo>
                    <a:pt x="351" y="434"/>
                    <a:pt x="1" y="1296"/>
                    <a:pt x="313" y="2034"/>
                  </a:cubicBezTo>
                  <a:cubicBezTo>
                    <a:pt x="538" y="2584"/>
                    <a:pt x="1076" y="2934"/>
                    <a:pt x="1663" y="2934"/>
                  </a:cubicBezTo>
                  <a:cubicBezTo>
                    <a:pt x="1863" y="2934"/>
                    <a:pt x="2050" y="2896"/>
                    <a:pt x="2238" y="2821"/>
                  </a:cubicBezTo>
                  <a:cubicBezTo>
                    <a:pt x="2988" y="2521"/>
                    <a:pt x="3350" y="1646"/>
                    <a:pt x="3038" y="897"/>
                  </a:cubicBezTo>
                  <a:cubicBezTo>
                    <a:pt x="2795" y="337"/>
                    <a:pt x="2254" y="0"/>
                    <a:pt x="1683" y="0"/>
                  </a:cubicBezTo>
                  <a:close/>
                </a:path>
              </a:pathLst>
            </a:custGeom>
            <a:solidFill>
              <a:srgbClr val="26212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74"/>
            <p:cNvSpPr/>
            <p:nvPr/>
          </p:nvSpPr>
          <p:spPr>
            <a:xfrm>
              <a:off x="3278250" y="1539075"/>
              <a:ext cx="180925" cy="159675"/>
            </a:xfrm>
            <a:custGeom>
              <a:rect b="b" l="l" r="r" t="t"/>
              <a:pathLst>
                <a:path extrusionOk="0" h="6387" w="7237">
                  <a:moveTo>
                    <a:pt x="3620" y="1"/>
                  </a:moveTo>
                  <a:cubicBezTo>
                    <a:pt x="2371" y="1"/>
                    <a:pt x="1185" y="743"/>
                    <a:pt x="675" y="1969"/>
                  </a:cubicBezTo>
                  <a:cubicBezTo>
                    <a:pt x="1" y="3593"/>
                    <a:pt x="775" y="5468"/>
                    <a:pt x="2400" y="6143"/>
                  </a:cubicBezTo>
                  <a:cubicBezTo>
                    <a:pt x="2798" y="6308"/>
                    <a:pt x="3211" y="6387"/>
                    <a:pt x="3617" y="6387"/>
                  </a:cubicBezTo>
                  <a:cubicBezTo>
                    <a:pt x="4866" y="6387"/>
                    <a:pt x="6052" y="5644"/>
                    <a:pt x="6561" y="4418"/>
                  </a:cubicBezTo>
                  <a:cubicBezTo>
                    <a:pt x="7236" y="2781"/>
                    <a:pt x="6461" y="919"/>
                    <a:pt x="4837" y="244"/>
                  </a:cubicBezTo>
                  <a:cubicBezTo>
                    <a:pt x="4438" y="79"/>
                    <a:pt x="4026" y="1"/>
                    <a:pt x="362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74"/>
            <p:cNvSpPr/>
            <p:nvPr/>
          </p:nvSpPr>
          <p:spPr>
            <a:xfrm>
              <a:off x="3330425" y="1581925"/>
              <a:ext cx="79375" cy="73875"/>
            </a:xfrm>
            <a:custGeom>
              <a:rect b="b" l="l" r="r" t="t"/>
              <a:pathLst>
                <a:path extrusionOk="0" h="2955" w="3175">
                  <a:moveTo>
                    <a:pt x="1544" y="217"/>
                  </a:moveTo>
                  <a:cubicBezTo>
                    <a:pt x="2054" y="220"/>
                    <a:pt x="2513" y="532"/>
                    <a:pt x="2712" y="1005"/>
                  </a:cubicBezTo>
                  <a:cubicBezTo>
                    <a:pt x="2975" y="1642"/>
                    <a:pt x="2675" y="2392"/>
                    <a:pt x="2038" y="2654"/>
                  </a:cubicBezTo>
                  <a:cubicBezTo>
                    <a:pt x="1877" y="2722"/>
                    <a:pt x="1710" y="2754"/>
                    <a:pt x="1547" y="2754"/>
                  </a:cubicBezTo>
                  <a:cubicBezTo>
                    <a:pt x="1051" y="2754"/>
                    <a:pt x="582" y="2459"/>
                    <a:pt x="375" y="1979"/>
                  </a:cubicBezTo>
                  <a:cubicBezTo>
                    <a:pt x="26" y="1144"/>
                    <a:pt x="635" y="222"/>
                    <a:pt x="1544" y="217"/>
                  </a:cubicBezTo>
                  <a:close/>
                  <a:moveTo>
                    <a:pt x="1541" y="1"/>
                  </a:moveTo>
                  <a:cubicBezTo>
                    <a:pt x="1445" y="1"/>
                    <a:pt x="1348" y="10"/>
                    <a:pt x="1250" y="30"/>
                  </a:cubicBezTo>
                  <a:cubicBezTo>
                    <a:pt x="500" y="192"/>
                    <a:pt x="1" y="880"/>
                    <a:pt x="76" y="1630"/>
                  </a:cubicBezTo>
                  <a:cubicBezTo>
                    <a:pt x="151" y="2379"/>
                    <a:pt x="788" y="2954"/>
                    <a:pt x="1550" y="2954"/>
                  </a:cubicBezTo>
                  <a:cubicBezTo>
                    <a:pt x="1738" y="2954"/>
                    <a:pt x="1938" y="2917"/>
                    <a:pt x="2112" y="2842"/>
                  </a:cubicBezTo>
                  <a:cubicBezTo>
                    <a:pt x="2812" y="2542"/>
                    <a:pt x="3175" y="1767"/>
                    <a:pt x="2950" y="1042"/>
                  </a:cubicBezTo>
                  <a:cubicBezTo>
                    <a:pt x="2755" y="413"/>
                    <a:pt x="2173" y="1"/>
                    <a:pt x="154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74"/>
            <p:cNvSpPr/>
            <p:nvPr/>
          </p:nvSpPr>
          <p:spPr>
            <a:xfrm>
              <a:off x="3446950" y="1739800"/>
              <a:ext cx="210300" cy="110000"/>
            </a:xfrm>
            <a:custGeom>
              <a:rect b="b" l="l" r="r" t="t"/>
              <a:pathLst>
                <a:path extrusionOk="0" h="4400" w="8412">
                  <a:moveTo>
                    <a:pt x="138" y="1"/>
                  </a:moveTo>
                  <a:cubicBezTo>
                    <a:pt x="63" y="1"/>
                    <a:pt x="13" y="51"/>
                    <a:pt x="1" y="126"/>
                  </a:cubicBezTo>
                  <a:lnTo>
                    <a:pt x="1" y="1875"/>
                  </a:lnTo>
                  <a:cubicBezTo>
                    <a:pt x="13" y="2055"/>
                    <a:pt x="163" y="2201"/>
                    <a:pt x="341" y="2201"/>
                  </a:cubicBezTo>
                  <a:cubicBezTo>
                    <a:pt x="349" y="2201"/>
                    <a:pt x="356" y="2201"/>
                    <a:pt x="363" y="2200"/>
                  </a:cubicBezTo>
                  <a:lnTo>
                    <a:pt x="738" y="2200"/>
                  </a:lnTo>
                  <a:cubicBezTo>
                    <a:pt x="1900" y="2200"/>
                    <a:pt x="2888" y="2863"/>
                    <a:pt x="3262" y="3800"/>
                  </a:cubicBezTo>
                  <a:cubicBezTo>
                    <a:pt x="3412" y="4162"/>
                    <a:pt x="3762" y="4400"/>
                    <a:pt x="4162" y="4400"/>
                  </a:cubicBezTo>
                  <a:lnTo>
                    <a:pt x="4250" y="4400"/>
                  </a:lnTo>
                  <a:cubicBezTo>
                    <a:pt x="4637" y="4400"/>
                    <a:pt x="5000" y="4162"/>
                    <a:pt x="5149" y="3800"/>
                  </a:cubicBezTo>
                  <a:cubicBezTo>
                    <a:pt x="5524" y="2863"/>
                    <a:pt x="6512" y="2200"/>
                    <a:pt x="7674" y="2200"/>
                  </a:cubicBezTo>
                  <a:lnTo>
                    <a:pt x="8049" y="2200"/>
                  </a:lnTo>
                  <a:cubicBezTo>
                    <a:pt x="8056" y="2201"/>
                    <a:pt x="8063" y="2201"/>
                    <a:pt x="8071" y="2201"/>
                  </a:cubicBezTo>
                  <a:cubicBezTo>
                    <a:pt x="8249" y="2201"/>
                    <a:pt x="8399" y="2055"/>
                    <a:pt x="8411" y="1875"/>
                  </a:cubicBezTo>
                  <a:lnTo>
                    <a:pt x="8411" y="126"/>
                  </a:lnTo>
                  <a:cubicBezTo>
                    <a:pt x="8411" y="51"/>
                    <a:pt x="8349" y="1"/>
                    <a:pt x="827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74"/>
            <p:cNvSpPr/>
            <p:nvPr/>
          </p:nvSpPr>
          <p:spPr>
            <a:xfrm>
              <a:off x="3490700" y="1739800"/>
              <a:ext cx="37200" cy="64700"/>
            </a:xfrm>
            <a:custGeom>
              <a:rect b="b" l="l" r="r" t="t"/>
              <a:pathLst>
                <a:path extrusionOk="0" h="2588" w="1488">
                  <a:moveTo>
                    <a:pt x="1325" y="1"/>
                  </a:moveTo>
                  <a:cubicBezTo>
                    <a:pt x="1387" y="1488"/>
                    <a:pt x="488" y="2288"/>
                    <a:pt x="0" y="2500"/>
                  </a:cubicBezTo>
                  <a:lnTo>
                    <a:pt x="38" y="2588"/>
                  </a:lnTo>
                  <a:cubicBezTo>
                    <a:pt x="750" y="2275"/>
                    <a:pt x="1487" y="1338"/>
                    <a:pt x="14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74"/>
            <p:cNvSpPr/>
            <p:nvPr/>
          </p:nvSpPr>
          <p:spPr>
            <a:xfrm>
              <a:off x="3574725" y="1739800"/>
              <a:ext cx="36900" cy="64700"/>
            </a:xfrm>
            <a:custGeom>
              <a:rect b="b" l="l" r="r" t="t"/>
              <a:pathLst>
                <a:path extrusionOk="0" h="2588" w="1476">
                  <a:moveTo>
                    <a:pt x="51" y="1"/>
                  </a:moveTo>
                  <a:cubicBezTo>
                    <a:pt x="1" y="1338"/>
                    <a:pt x="726" y="2275"/>
                    <a:pt x="1438" y="2588"/>
                  </a:cubicBezTo>
                  <a:lnTo>
                    <a:pt x="1476" y="2500"/>
                  </a:lnTo>
                  <a:cubicBezTo>
                    <a:pt x="988" y="2288"/>
                    <a:pt x="88" y="1488"/>
                    <a:pt x="16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74"/>
            <p:cNvSpPr/>
            <p:nvPr/>
          </p:nvSpPr>
          <p:spPr>
            <a:xfrm>
              <a:off x="3394475" y="1767300"/>
              <a:ext cx="210275" cy="109700"/>
            </a:xfrm>
            <a:custGeom>
              <a:rect b="b" l="l" r="r" t="t"/>
              <a:pathLst>
                <a:path extrusionOk="0" h="4388" w="8411">
                  <a:moveTo>
                    <a:pt x="138" y="1"/>
                  </a:moveTo>
                  <a:cubicBezTo>
                    <a:pt x="63" y="1"/>
                    <a:pt x="0" y="50"/>
                    <a:pt x="0" y="125"/>
                  </a:cubicBezTo>
                  <a:lnTo>
                    <a:pt x="0" y="1875"/>
                  </a:lnTo>
                  <a:cubicBezTo>
                    <a:pt x="13" y="2062"/>
                    <a:pt x="175" y="2200"/>
                    <a:pt x="363" y="2200"/>
                  </a:cubicBezTo>
                  <a:lnTo>
                    <a:pt x="738" y="2200"/>
                  </a:lnTo>
                  <a:cubicBezTo>
                    <a:pt x="1900" y="2200"/>
                    <a:pt x="2887" y="2862"/>
                    <a:pt x="3262" y="3799"/>
                  </a:cubicBezTo>
                  <a:cubicBezTo>
                    <a:pt x="3408" y="4153"/>
                    <a:pt x="3744" y="4387"/>
                    <a:pt x="4132" y="4387"/>
                  </a:cubicBezTo>
                  <a:cubicBezTo>
                    <a:pt x="4142" y="4387"/>
                    <a:pt x="4152" y="4387"/>
                    <a:pt x="4162" y="4387"/>
                  </a:cubicBezTo>
                  <a:lnTo>
                    <a:pt x="4249" y="4387"/>
                  </a:lnTo>
                  <a:cubicBezTo>
                    <a:pt x="4259" y="4387"/>
                    <a:pt x="4269" y="4387"/>
                    <a:pt x="4279" y="4387"/>
                  </a:cubicBezTo>
                  <a:cubicBezTo>
                    <a:pt x="4667" y="4387"/>
                    <a:pt x="5003" y="4153"/>
                    <a:pt x="5149" y="3799"/>
                  </a:cubicBezTo>
                  <a:cubicBezTo>
                    <a:pt x="5524" y="2862"/>
                    <a:pt x="6511" y="2200"/>
                    <a:pt x="7673" y="2200"/>
                  </a:cubicBezTo>
                  <a:lnTo>
                    <a:pt x="8048" y="2200"/>
                  </a:lnTo>
                  <a:cubicBezTo>
                    <a:pt x="8236" y="2200"/>
                    <a:pt x="8398" y="2062"/>
                    <a:pt x="8411" y="1875"/>
                  </a:cubicBezTo>
                  <a:lnTo>
                    <a:pt x="8411" y="125"/>
                  </a:lnTo>
                  <a:cubicBezTo>
                    <a:pt x="8411" y="50"/>
                    <a:pt x="8348" y="1"/>
                    <a:pt x="828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74"/>
            <p:cNvSpPr/>
            <p:nvPr/>
          </p:nvSpPr>
          <p:spPr>
            <a:xfrm>
              <a:off x="3438200" y="1767300"/>
              <a:ext cx="36900" cy="64700"/>
            </a:xfrm>
            <a:custGeom>
              <a:rect b="b" l="l" r="r" t="t"/>
              <a:pathLst>
                <a:path extrusionOk="0" h="2588" w="1476">
                  <a:moveTo>
                    <a:pt x="1313" y="1"/>
                  </a:moveTo>
                  <a:cubicBezTo>
                    <a:pt x="1388" y="1488"/>
                    <a:pt x="488" y="2275"/>
                    <a:pt x="1" y="2500"/>
                  </a:cubicBezTo>
                  <a:lnTo>
                    <a:pt x="38" y="2587"/>
                  </a:lnTo>
                  <a:cubicBezTo>
                    <a:pt x="738" y="2275"/>
                    <a:pt x="1476" y="1338"/>
                    <a:pt x="141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74"/>
            <p:cNvSpPr/>
            <p:nvPr/>
          </p:nvSpPr>
          <p:spPr>
            <a:xfrm>
              <a:off x="3521950" y="1767000"/>
              <a:ext cx="37200" cy="65000"/>
            </a:xfrm>
            <a:custGeom>
              <a:rect b="b" l="l" r="r" t="t"/>
              <a:pathLst>
                <a:path extrusionOk="0" h="2600" w="1488">
                  <a:moveTo>
                    <a:pt x="63" y="0"/>
                  </a:moveTo>
                  <a:cubicBezTo>
                    <a:pt x="0" y="1350"/>
                    <a:pt x="737" y="2287"/>
                    <a:pt x="1450" y="2599"/>
                  </a:cubicBezTo>
                  <a:lnTo>
                    <a:pt x="1487" y="2499"/>
                  </a:lnTo>
                  <a:cubicBezTo>
                    <a:pt x="1000" y="2287"/>
                    <a:pt x="100" y="1487"/>
                    <a:pt x="16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74"/>
            <p:cNvSpPr/>
            <p:nvPr/>
          </p:nvSpPr>
          <p:spPr>
            <a:xfrm>
              <a:off x="2834625" y="1629825"/>
              <a:ext cx="168100" cy="175000"/>
            </a:xfrm>
            <a:custGeom>
              <a:rect b="b" l="l" r="r" t="t"/>
              <a:pathLst>
                <a:path extrusionOk="0" h="7000" w="6724">
                  <a:moveTo>
                    <a:pt x="3557" y="1"/>
                  </a:moveTo>
                  <a:cubicBezTo>
                    <a:pt x="2129" y="1"/>
                    <a:pt x="790" y="1172"/>
                    <a:pt x="425" y="2850"/>
                  </a:cubicBezTo>
                  <a:cubicBezTo>
                    <a:pt x="0" y="4750"/>
                    <a:pt x="987" y="6587"/>
                    <a:pt x="2612" y="6937"/>
                  </a:cubicBezTo>
                  <a:cubicBezTo>
                    <a:pt x="2801" y="6979"/>
                    <a:pt x="2991" y="6999"/>
                    <a:pt x="3179" y="6999"/>
                  </a:cubicBezTo>
                  <a:cubicBezTo>
                    <a:pt x="4604" y="6999"/>
                    <a:pt x="5936" y="5828"/>
                    <a:pt x="6311" y="4150"/>
                  </a:cubicBezTo>
                  <a:cubicBezTo>
                    <a:pt x="6723" y="2250"/>
                    <a:pt x="5749" y="413"/>
                    <a:pt x="4124" y="63"/>
                  </a:cubicBezTo>
                  <a:cubicBezTo>
                    <a:pt x="3935" y="21"/>
                    <a:pt x="3745" y="1"/>
                    <a:pt x="355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74"/>
            <p:cNvSpPr/>
            <p:nvPr/>
          </p:nvSpPr>
          <p:spPr>
            <a:xfrm>
              <a:off x="2914600" y="1526525"/>
              <a:ext cx="54300" cy="167700"/>
            </a:xfrm>
            <a:custGeom>
              <a:rect b="b" l="l" r="r" t="t"/>
              <a:pathLst>
                <a:path extrusionOk="0" h="6708" w="2172">
                  <a:moveTo>
                    <a:pt x="1739" y="1"/>
                  </a:moveTo>
                  <a:cubicBezTo>
                    <a:pt x="1585" y="1"/>
                    <a:pt x="1430" y="84"/>
                    <a:pt x="1363" y="272"/>
                  </a:cubicBezTo>
                  <a:lnTo>
                    <a:pt x="50" y="6220"/>
                  </a:lnTo>
                  <a:cubicBezTo>
                    <a:pt x="0" y="6445"/>
                    <a:pt x="138" y="6657"/>
                    <a:pt x="363" y="6707"/>
                  </a:cubicBezTo>
                  <a:lnTo>
                    <a:pt x="450" y="6707"/>
                  </a:lnTo>
                  <a:cubicBezTo>
                    <a:pt x="638" y="6707"/>
                    <a:pt x="788" y="6582"/>
                    <a:pt x="838" y="6395"/>
                  </a:cubicBezTo>
                  <a:lnTo>
                    <a:pt x="2150" y="434"/>
                  </a:lnTo>
                  <a:cubicBezTo>
                    <a:pt x="2172" y="164"/>
                    <a:pt x="1955" y="1"/>
                    <a:pt x="173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74"/>
            <p:cNvSpPr/>
            <p:nvPr/>
          </p:nvSpPr>
          <p:spPr>
            <a:xfrm>
              <a:off x="3055800" y="1414275"/>
              <a:ext cx="23475" cy="67500"/>
            </a:xfrm>
            <a:custGeom>
              <a:rect b="b" l="l" r="r" t="t"/>
              <a:pathLst>
                <a:path extrusionOk="0" h="2700" w="939">
                  <a:moveTo>
                    <a:pt x="938" y="0"/>
                  </a:moveTo>
                  <a:lnTo>
                    <a:pt x="1" y="700"/>
                  </a:lnTo>
                  <a:lnTo>
                    <a:pt x="1" y="2700"/>
                  </a:lnTo>
                  <a:lnTo>
                    <a:pt x="938" y="2700"/>
                  </a:lnTo>
                  <a:lnTo>
                    <a:pt x="938"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74"/>
            <p:cNvSpPr/>
            <p:nvPr/>
          </p:nvSpPr>
          <p:spPr>
            <a:xfrm>
              <a:off x="3044875" y="1463000"/>
              <a:ext cx="45325" cy="76250"/>
            </a:xfrm>
            <a:custGeom>
              <a:rect b="b" l="l" r="r" t="t"/>
              <a:pathLst>
                <a:path extrusionOk="0" h="3050" w="1813">
                  <a:moveTo>
                    <a:pt x="1" y="1"/>
                  </a:moveTo>
                  <a:lnTo>
                    <a:pt x="1" y="3050"/>
                  </a:lnTo>
                  <a:lnTo>
                    <a:pt x="1813" y="3050"/>
                  </a:lnTo>
                  <a:lnTo>
                    <a:pt x="181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74"/>
            <p:cNvSpPr/>
            <p:nvPr/>
          </p:nvSpPr>
          <p:spPr>
            <a:xfrm>
              <a:off x="2962700" y="1979750"/>
              <a:ext cx="201850" cy="115600"/>
            </a:xfrm>
            <a:custGeom>
              <a:rect b="b" l="l" r="r" t="t"/>
              <a:pathLst>
                <a:path extrusionOk="0" h="4624" w="8074">
                  <a:moveTo>
                    <a:pt x="1" y="0"/>
                  </a:moveTo>
                  <a:lnTo>
                    <a:pt x="1" y="100"/>
                  </a:lnTo>
                  <a:lnTo>
                    <a:pt x="1688" y="100"/>
                  </a:lnTo>
                  <a:cubicBezTo>
                    <a:pt x="1763" y="100"/>
                    <a:pt x="1825" y="150"/>
                    <a:pt x="1850" y="225"/>
                  </a:cubicBezTo>
                  <a:lnTo>
                    <a:pt x="3000" y="4437"/>
                  </a:lnTo>
                  <a:cubicBezTo>
                    <a:pt x="3025" y="4524"/>
                    <a:pt x="3113" y="4599"/>
                    <a:pt x="3213" y="4599"/>
                  </a:cubicBezTo>
                  <a:lnTo>
                    <a:pt x="7162" y="4624"/>
                  </a:lnTo>
                  <a:cubicBezTo>
                    <a:pt x="7274" y="4624"/>
                    <a:pt x="7361" y="4549"/>
                    <a:pt x="7386" y="4449"/>
                  </a:cubicBezTo>
                  <a:lnTo>
                    <a:pt x="8061" y="1612"/>
                  </a:lnTo>
                  <a:cubicBezTo>
                    <a:pt x="8074" y="1550"/>
                    <a:pt x="8061" y="1487"/>
                    <a:pt x="8024" y="1450"/>
                  </a:cubicBezTo>
                  <a:cubicBezTo>
                    <a:pt x="7986" y="1400"/>
                    <a:pt x="7924" y="1375"/>
                    <a:pt x="7861" y="1375"/>
                  </a:cubicBezTo>
                  <a:lnTo>
                    <a:pt x="2925" y="1375"/>
                  </a:lnTo>
                  <a:lnTo>
                    <a:pt x="2925" y="1475"/>
                  </a:lnTo>
                  <a:lnTo>
                    <a:pt x="7861" y="1475"/>
                  </a:lnTo>
                  <a:cubicBezTo>
                    <a:pt x="7886" y="1475"/>
                    <a:pt x="7911" y="1487"/>
                    <a:pt x="7936" y="1512"/>
                  </a:cubicBezTo>
                  <a:cubicBezTo>
                    <a:pt x="7949" y="1525"/>
                    <a:pt x="7961" y="1562"/>
                    <a:pt x="7949" y="1587"/>
                  </a:cubicBezTo>
                  <a:lnTo>
                    <a:pt x="7274" y="4437"/>
                  </a:lnTo>
                  <a:cubicBezTo>
                    <a:pt x="7261" y="4487"/>
                    <a:pt x="7212" y="4524"/>
                    <a:pt x="7162" y="4524"/>
                  </a:cubicBezTo>
                  <a:lnTo>
                    <a:pt x="3200" y="4499"/>
                  </a:lnTo>
                  <a:cubicBezTo>
                    <a:pt x="3150" y="4499"/>
                    <a:pt x="3100" y="4462"/>
                    <a:pt x="3088" y="4412"/>
                  </a:cubicBezTo>
                  <a:lnTo>
                    <a:pt x="1950" y="200"/>
                  </a:lnTo>
                  <a:cubicBezTo>
                    <a:pt x="1913" y="75"/>
                    <a:pt x="1813" y="0"/>
                    <a:pt x="16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74"/>
            <p:cNvSpPr/>
            <p:nvPr/>
          </p:nvSpPr>
          <p:spPr>
            <a:xfrm>
              <a:off x="3044575" y="2043800"/>
              <a:ext cx="93425" cy="2500"/>
            </a:xfrm>
            <a:custGeom>
              <a:rect b="b" l="l" r="r" t="t"/>
              <a:pathLst>
                <a:path extrusionOk="0" h="100" w="3737">
                  <a:moveTo>
                    <a:pt x="0" y="0"/>
                  </a:moveTo>
                  <a:lnTo>
                    <a:pt x="0" y="100"/>
                  </a:lnTo>
                  <a:lnTo>
                    <a:pt x="3737" y="100"/>
                  </a:lnTo>
                  <a:lnTo>
                    <a:pt x="373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74"/>
            <p:cNvSpPr/>
            <p:nvPr/>
          </p:nvSpPr>
          <p:spPr>
            <a:xfrm>
              <a:off x="3044575" y="2063150"/>
              <a:ext cx="93425" cy="2525"/>
            </a:xfrm>
            <a:custGeom>
              <a:rect b="b" l="l" r="r" t="t"/>
              <a:pathLst>
                <a:path extrusionOk="0" h="101" w="3737">
                  <a:moveTo>
                    <a:pt x="0" y="1"/>
                  </a:moveTo>
                  <a:lnTo>
                    <a:pt x="0" y="101"/>
                  </a:lnTo>
                  <a:lnTo>
                    <a:pt x="3737" y="101"/>
                  </a:lnTo>
                  <a:lnTo>
                    <a:pt x="373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74"/>
            <p:cNvSpPr/>
            <p:nvPr/>
          </p:nvSpPr>
          <p:spPr>
            <a:xfrm>
              <a:off x="3054875" y="2094075"/>
              <a:ext cx="21575" cy="18575"/>
            </a:xfrm>
            <a:custGeom>
              <a:rect b="b" l="l" r="r" t="t"/>
              <a:pathLst>
                <a:path extrusionOk="0" h="743" w="863">
                  <a:moveTo>
                    <a:pt x="500" y="1"/>
                  </a:moveTo>
                  <a:cubicBezTo>
                    <a:pt x="163" y="1"/>
                    <a:pt x="0" y="401"/>
                    <a:pt x="225" y="638"/>
                  </a:cubicBezTo>
                  <a:cubicBezTo>
                    <a:pt x="301" y="710"/>
                    <a:pt x="393" y="742"/>
                    <a:pt x="483" y="742"/>
                  </a:cubicBezTo>
                  <a:cubicBezTo>
                    <a:pt x="677" y="742"/>
                    <a:pt x="863" y="593"/>
                    <a:pt x="863" y="363"/>
                  </a:cubicBezTo>
                  <a:cubicBezTo>
                    <a:pt x="863" y="163"/>
                    <a:pt x="700" y="1"/>
                    <a:pt x="5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74"/>
            <p:cNvSpPr/>
            <p:nvPr/>
          </p:nvSpPr>
          <p:spPr>
            <a:xfrm>
              <a:off x="3113925" y="2094075"/>
              <a:ext cx="21900" cy="18475"/>
            </a:xfrm>
            <a:custGeom>
              <a:rect b="b" l="l" r="r" t="t"/>
              <a:pathLst>
                <a:path extrusionOk="0" h="739" w="876">
                  <a:moveTo>
                    <a:pt x="500" y="1"/>
                  </a:moveTo>
                  <a:cubicBezTo>
                    <a:pt x="175" y="1"/>
                    <a:pt x="0" y="401"/>
                    <a:pt x="238" y="626"/>
                  </a:cubicBezTo>
                  <a:cubicBezTo>
                    <a:pt x="315" y="703"/>
                    <a:pt x="410" y="738"/>
                    <a:pt x="503" y="738"/>
                  </a:cubicBezTo>
                  <a:cubicBezTo>
                    <a:pt x="694" y="738"/>
                    <a:pt x="875" y="590"/>
                    <a:pt x="875" y="363"/>
                  </a:cubicBezTo>
                  <a:cubicBezTo>
                    <a:pt x="875" y="163"/>
                    <a:pt x="713" y="1"/>
                    <a:pt x="5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74"/>
            <p:cNvSpPr/>
            <p:nvPr/>
          </p:nvSpPr>
          <p:spPr>
            <a:xfrm>
              <a:off x="3417900" y="2623300"/>
              <a:ext cx="47825" cy="44400"/>
            </a:xfrm>
            <a:custGeom>
              <a:rect b="b" l="l" r="r" t="t"/>
              <a:pathLst>
                <a:path extrusionOk="0" h="1776" w="1913">
                  <a:moveTo>
                    <a:pt x="957" y="0"/>
                  </a:moveTo>
                  <a:cubicBezTo>
                    <a:pt x="674" y="0"/>
                    <a:pt x="393" y="73"/>
                    <a:pt x="138" y="214"/>
                  </a:cubicBezTo>
                  <a:lnTo>
                    <a:pt x="263" y="426"/>
                  </a:lnTo>
                  <a:cubicBezTo>
                    <a:pt x="478" y="310"/>
                    <a:pt x="712" y="245"/>
                    <a:pt x="951" y="245"/>
                  </a:cubicBezTo>
                  <a:cubicBezTo>
                    <a:pt x="1046" y="245"/>
                    <a:pt x="1142" y="255"/>
                    <a:pt x="1238" y="276"/>
                  </a:cubicBezTo>
                  <a:cubicBezTo>
                    <a:pt x="1388" y="314"/>
                    <a:pt x="1525" y="414"/>
                    <a:pt x="1600" y="564"/>
                  </a:cubicBezTo>
                  <a:cubicBezTo>
                    <a:pt x="1675" y="714"/>
                    <a:pt x="1675" y="889"/>
                    <a:pt x="1600" y="1026"/>
                  </a:cubicBezTo>
                  <a:cubicBezTo>
                    <a:pt x="1417" y="1393"/>
                    <a:pt x="890" y="1536"/>
                    <a:pt x="430" y="1536"/>
                  </a:cubicBezTo>
                  <a:cubicBezTo>
                    <a:pt x="294" y="1536"/>
                    <a:pt x="164" y="1524"/>
                    <a:pt x="51" y="1501"/>
                  </a:cubicBezTo>
                  <a:lnTo>
                    <a:pt x="1" y="1738"/>
                  </a:lnTo>
                  <a:cubicBezTo>
                    <a:pt x="138" y="1763"/>
                    <a:pt x="288" y="1776"/>
                    <a:pt x="438" y="1776"/>
                  </a:cubicBezTo>
                  <a:cubicBezTo>
                    <a:pt x="963" y="1776"/>
                    <a:pt x="1588" y="1601"/>
                    <a:pt x="1813" y="1126"/>
                  </a:cubicBezTo>
                  <a:cubicBezTo>
                    <a:pt x="1913" y="914"/>
                    <a:pt x="1913" y="664"/>
                    <a:pt x="1813" y="451"/>
                  </a:cubicBezTo>
                  <a:cubicBezTo>
                    <a:pt x="1713" y="251"/>
                    <a:pt x="1525" y="101"/>
                    <a:pt x="1313" y="39"/>
                  </a:cubicBezTo>
                  <a:cubicBezTo>
                    <a:pt x="1195" y="13"/>
                    <a:pt x="1076"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74"/>
            <p:cNvSpPr/>
            <p:nvPr/>
          </p:nvSpPr>
          <p:spPr>
            <a:xfrm>
              <a:off x="3339475" y="2613000"/>
              <a:ext cx="99375" cy="77525"/>
            </a:xfrm>
            <a:custGeom>
              <a:rect b="b" l="l" r="r" t="t"/>
              <a:pathLst>
                <a:path extrusionOk="0" h="3101" w="3975">
                  <a:moveTo>
                    <a:pt x="1" y="1"/>
                  </a:moveTo>
                  <a:lnTo>
                    <a:pt x="1" y="1113"/>
                  </a:lnTo>
                  <a:cubicBezTo>
                    <a:pt x="1" y="2213"/>
                    <a:pt x="888" y="3100"/>
                    <a:pt x="1988" y="3100"/>
                  </a:cubicBezTo>
                  <a:cubicBezTo>
                    <a:pt x="3088" y="3100"/>
                    <a:pt x="3975" y="2213"/>
                    <a:pt x="3975" y="1126"/>
                  </a:cubicBezTo>
                  <a:lnTo>
                    <a:pt x="3975"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09" name="Google Shape;2709;p74"/>
          <p:cNvGrpSpPr/>
          <p:nvPr/>
        </p:nvGrpSpPr>
        <p:grpSpPr>
          <a:xfrm>
            <a:off x="6480979" y="6450866"/>
            <a:ext cx="5163883" cy="2512669"/>
            <a:chOff x="3446952" y="3457647"/>
            <a:chExt cx="2104615" cy="1024074"/>
          </a:xfrm>
        </p:grpSpPr>
        <p:sp>
          <p:nvSpPr>
            <p:cNvPr id="2710" name="Google Shape;2710;p74"/>
            <p:cNvSpPr/>
            <p:nvPr/>
          </p:nvSpPr>
          <p:spPr>
            <a:xfrm>
              <a:off x="4068006" y="3581704"/>
              <a:ext cx="85523" cy="169691"/>
            </a:xfrm>
            <a:custGeom>
              <a:rect b="b" l="l" r="r" t="t"/>
              <a:pathLst>
                <a:path extrusionOk="0" h="4637" w="2337">
                  <a:moveTo>
                    <a:pt x="1787" y="0"/>
                  </a:moveTo>
                  <a:lnTo>
                    <a:pt x="0" y="4412"/>
                  </a:lnTo>
                  <a:lnTo>
                    <a:pt x="562" y="4637"/>
                  </a:lnTo>
                  <a:lnTo>
                    <a:pt x="2337" y="225"/>
                  </a:lnTo>
                  <a:lnTo>
                    <a:pt x="178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74"/>
            <p:cNvSpPr/>
            <p:nvPr/>
          </p:nvSpPr>
          <p:spPr>
            <a:xfrm>
              <a:off x="3966455" y="3699686"/>
              <a:ext cx="155529" cy="147807"/>
            </a:xfrm>
            <a:custGeom>
              <a:rect b="b" l="l" r="r" t="t"/>
              <a:pathLst>
                <a:path extrusionOk="0" h="4039" w="4250">
                  <a:moveTo>
                    <a:pt x="2850" y="1950"/>
                  </a:moveTo>
                  <a:cubicBezTo>
                    <a:pt x="2875" y="2350"/>
                    <a:pt x="2950" y="2737"/>
                    <a:pt x="3062" y="3100"/>
                  </a:cubicBezTo>
                  <a:lnTo>
                    <a:pt x="1875" y="2625"/>
                  </a:lnTo>
                  <a:cubicBezTo>
                    <a:pt x="2238" y="2462"/>
                    <a:pt x="2563" y="2225"/>
                    <a:pt x="2850" y="1950"/>
                  </a:cubicBezTo>
                  <a:close/>
                  <a:moveTo>
                    <a:pt x="3512" y="1"/>
                  </a:moveTo>
                  <a:lnTo>
                    <a:pt x="2887" y="950"/>
                  </a:lnTo>
                  <a:cubicBezTo>
                    <a:pt x="2463" y="1650"/>
                    <a:pt x="1763" y="2138"/>
                    <a:pt x="950" y="2300"/>
                  </a:cubicBezTo>
                  <a:lnTo>
                    <a:pt x="1" y="2512"/>
                  </a:lnTo>
                  <a:lnTo>
                    <a:pt x="2313" y="3450"/>
                  </a:lnTo>
                  <a:lnTo>
                    <a:pt x="3287" y="3850"/>
                  </a:lnTo>
                  <a:lnTo>
                    <a:pt x="3612" y="3975"/>
                  </a:lnTo>
                  <a:cubicBezTo>
                    <a:pt x="3687" y="4012"/>
                    <a:pt x="3775" y="4037"/>
                    <a:pt x="3862" y="4037"/>
                  </a:cubicBezTo>
                  <a:cubicBezTo>
                    <a:pt x="3872" y="4038"/>
                    <a:pt x="3881" y="4039"/>
                    <a:pt x="3891" y="4039"/>
                  </a:cubicBezTo>
                  <a:cubicBezTo>
                    <a:pt x="3991" y="4039"/>
                    <a:pt x="4078" y="3978"/>
                    <a:pt x="4112" y="3887"/>
                  </a:cubicBezTo>
                  <a:lnTo>
                    <a:pt x="4250" y="3650"/>
                  </a:lnTo>
                  <a:lnTo>
                    <a:pt x="4025" y="3500"/>
                  </a:lnTo>
                  <a:cubicBezTo>
                    <a:pt x="3612" y="3212"/>
                    <a:pt x="3387" y="2275"/>
                    <a:pt x="3450" y="1138"/>
                  </a:cubicBezTo>
                  <a:lnTo>
                    <a:pt x="3512"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74"/>
            <p:cNvSpPr/>
            <p:nvPr/>
          </p:nvSpPr>
          <p:spPr>
            <a:xfrm>
              <a:off x="3841629" y="3770571"/>
              <a:ext cx="326098" cy="339602"/>
            </a:xfrm>
            <a:custGeom>
              <a:rect b="b" l="l" r="r" t="t"/>
              <a:pathLst>
                <a:path extrusionOk="0" h="9280" w="8911">
                  <a:moveTo>
                    <a:pt x="5116" y="0"/>
                  </a:moveTo>
                  <a:cubicBezTo>
                    <a:pt x="3484" y="0"/>
                    <a:pt x="1788" y="1261"/>
                    <a:pt x="987" y="3237"/>
                  </a:cubicBezTo>
                  <a:cubicBezTo>
                    <a:pt x="0" y="5687"/>
                    <a:pt x="750" y="8298"/>
                    <a:pt x="2662" y="9061"/>
                  </a:cubicBezTo>
                  <a:cubicBezTo>
                    <a:pt x="3030" y="9209"/>
                    <a:pt x="3413" y="9279"/>
                    <a:pt x="3800" y="9279"/>
                  </a:cubicBezTo>
                  <a:cubicBezTo>
                    <a:pt x="5435" y="9279"/>
                    <a:pt x="7125" y="8018"/>
                    <a:pt x="7923" y="6036"/>
                  </a:cubicBezTo>
                  <a:cubicBezTo>
                    <a:pt x="8910" y="3600"/>
                    <a:pt x="8148" y="988"/>
                    <a:pt x="6236" y="213"/>
                  </a:cubicBezTo>
                  <a:cubicBezTo>
                    <a:pt x="5874" y="69"/>
                    <a:pt x="5497" y="0"/>
                    <a:pt x="511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74"/>
            <p:cNvSpPr/>
            <p:nvPr/>
          </p:nvSpPr>
          <p:spPr>
            <a:xfrm>
              <a:off x="4089487" y="3457647"/>
              <a:ext cx="125338" cy="217045"/>
            </a:xfrm>
            <a:custGeom>
              <a:rect b="b" l="l" r="r" t="t"/>
              <a:pathLst>
                <a:path extrusionOk="0" h="5931" w="3425">
                  <a:moveTo>
                    <a:pt x="2501" y="0"/>
                  </a:moveTo>
                  <a:cubicBezTo>
                    <a:pt x="2300" y="0"/>
                    <a:pt x="2109" y="122"/>
                    <a:pt x="2025" y="329"/>
                  </a:cubicBezTo>
                  <a:lnTo>
                    <a:pt x="100" y="5090"/>
                  </a:lnTo>
                  <a:cubicBezTo>
                    <a:pt x="0" y="5352"/>
                    <a:pt x="125" y="5652"/>
                    <a:pt x="388" y="5765"/>
                  </a:cubicBezTo>
                  <a:lnTo>
                    <a:pt x="713" y="5890"/>
                  </a:lnTo>
                  <a:cubicBezTo>
                    <a:pt x="781" y="5918"/>
                    <a:pt x="851" y="5931"/>
                    <a:pt x="919" y="5931"/>
                  </a:cubicBezTo>
                  <a:cubicBezTo>
                    <a:pt x="1125" y="5931"/>
                    <a:pt x="1315" y="5809"/>
                    <a:pt x="1400" y="5602"/>
                  </a:cubicBezTo>
                  <a:lnTo>
                    <a:pt x="3312" y="841"/>
                  </a:lnTo>
                  <a:cubicBezTo>
                    <a:pt x="3424" y="579"/>
                    <a:pt x="3299" y="279"/>
                    <a:pt x="3025" y="166"/>
                  </a:cubicBezTo>
                  <a:lnTo>
                    <a:pt x="2700" y="41"/>
                  </a:lnTo>
                  <a:cubicBezTo>
                    <a:pt x="2635" y="13"/>
                    <a:pt x="2567" y="0"/>
                    <a:pt x="250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74"/>
            <p:cNvSpPr/>
            <p:nvPr/>
          </p:nvSpPr>
          <p:spPr>
            <a:xfrm>
              <a:off x="3866770" y="3796846"/>
              <a:ext cx="276256" cy="287710"/>
            </a:xfrm>
            <a:custGeom>
              <a:rect b="b" l="l" r="r" t="t"/>
              <a:pathLst>
                <a:path extrusionOk="0" h="7862" w="7549">
                  <a:moveTo>
                    <a:pt x="4335" y="1"/>
                  </a:moveTo>
                  <a:cubicBezTo>
                    <a:pt x="2951" y="1"/>
                    <a:pt x="1516" y="1073"/>
                    <a:pt x="838" y="2744"/>
                  </a:cubicBezTo>
                  <a:cubicBezTo>
                    <a:pt x="0" y="4819"/>
                    <a:pt x="638" y="7018"/>
                    <a:pt x="2262" y="7680"/>
                  </a:cubicBezTo>
                  <a:cubicBezTo>
                    <a:pt x="2570" y="7803"/>
                    <a:pt x="2891" y="7862"/>
                    <a:pt x="3214" y="7862"/>
                  </a:cubicBezTo>
                  <a:cubicBezTo>
                    <a:pt x="4598" y="7862"/>
                    <a:pt x="6032" y="6790"/>
                    <a:pt x="6711" y="5118"/>
                  </a:cubicBezTo>
                  <a:cubicBezTo>
                    <a:pt x="7548" y="3044"/>
                    <a:pt x="6911" y="845"/>
                    <a:pt x="5287" y="182"/>
                  </a:cubicBezTo>
                  <a:cubicBezTo>
                    <a:pt x="4979" y="59"/>
                    <a:pt x="4658" y="1"/>
                    <a:pt x="43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74"/>
            <p:cNvSpPr/>
            <p:nvPr/>
          </p:nvSpPr>
          <p:spPr>
            <a:xfrm>
              <a:off x="3639479" y="3502585"/>
              <a:ext cx="322914" cy="255689"/>
            </a:xfrm>
            <a:custGeom>
              <a:rect b="b" l="l" r="r" t="t"/>
              <a:pathLst>
                <a:path extrusionOk="0" h="6987" w="8824">
                  <a:moveTo>
                    <a:pt x="1" y="1"/>
                  </a:moveTo>
                  <a:lnTo>
                    <a:pt x="1" y="6986"/>
                  </a:lnTo>
                  <a:lnTo>
                    <a:pt x="8823" y="6986"/>
                  </a:lnTo>
                  <a:lnTo>
                    <a:pt x="882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74"/>
            <p:cNvSpPr/>
            <p:nvPr/>
          </p:nvSpPr>
          <p:spPr>
            <a:xfrm>
              <a:off x="3621657" y="3627447"/>
              <a:ext cx="342566" cy="5526"/>
            </a:xfrm>
            <a:custGeom>
              <a:rect b="b" l="l" r="r" t="t"/>
              <a:pathLst>
                <a:path extrusionOk="0" h="151" w="9361">
                  <a:moveTo>
                    <a:pt x="0" y="0"/>
                  </a:moveTo>
                  <a:lnTo>
                    <a:pt x="0" y="100"/>
                  </a:lnTo>
                  <a:lnTo>
                    <a:pt x="9360" y="150"/>
                  </a:lnTo>
                  <a:lnTo>
                    <a:pt x="9360" y="50"/>
                  </a:lnTo>
                  <a:lnTo>
                    <a:pt x="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74"/>
            <p:cNvSpPr/>
            <p:nvPr/>
          </p:nvSpPr>
          <p:spPr>
            <a:xfrm>
              <a:off x="3783992" y="3499841"/>
              <a:ext cx="3696" cy="266668"/>
            </a:xfrm>
            <a:custGeom>
              <a:rect b="b" l="l" r="r" t="t"/>
              <a:pathLst>
                <a:path extrusionOk="0" h="7287" w="101">
                  <a:moveTo>
                    <a:pt x="1" y="1"/>
                  </a:moveTo>
                  <a:lnTo>
                    <a:pt x="1" y="7286"/>
                  </a:lnTo>
                  <a:lnTo>
                    <a:pt x="101" y="7286"/>
                  </a:lnTo>
                  <a:lnTo>
                    <a:pt x="10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74"/>
            <p:cNvSpPr/>
            <p:nvPr/>
          </p:nvSpPr>
          <p:spPr>
            <a:xfrm>
              <a:off x="3768000" y="3622397"/>
              <a:ext cx="33411" cy="36156"/>
            </a:xfrm>
            <a:custGeom>
              <a:rect b="b" l="l" r="r" t="t"/>
              <a:pathLst>
                <a:path extrusionOk="0" h="988" w="913">
                  <a:moveTo>
                    <a:pt x="475" y="1"/>
                  </a:moveTo>
                  <a:lnTo>
                    <a:pt x="438" y="151"/>
                  </a:lnTo>
                  <a:cubicBezTo>
                    <a:pt x="350" y="438"/>
                    <a:pt x="200" y="700"/>
                    <a:pt x="0" y="925"/>
                  </a:cubicBezTo>
                  <a:lnTo>
                    <a:pt x="75" y="988"/>
                  </a:lnTo>
                  <a:cubicBezTo>
                    <a:pt x="263" y="800"/>
                    <a:pt x="400" y="563"/>
                    <a:pt x="488" y="313"/>
                  </a:cubicBezTo>
                  <a:cubicBezTo>
                    <a:pt x="588" y="526"/>
                    <a:pt x="700" y="725"/>
                    <a:pt x="837" y="913"/>
                  </a:cubicBezTo>
                  <a:cubicBezTo>
                    <a:pt x="850" y="938"/>
                    <a:pt x="862" y="950"/>
                    <a:pt x="887" y="963"/>
                  </a:cubicBezTo>
                  <a:lnTo>
                    <a:pt x="912" y="863"/>
                  </a:lnTo>
                  <a:cubicBezTo>
                    <a:pt x="750" y="650"/>
                    <a:pt x="625" y="401"/>
                    <a:pt x="525" y="151"/>
                  </a:cubicBezTo>
                  <a:lnTo>
                    <a:pt x="47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74"/>
            <p:cNvSpPr/>
            <p:nvPr/>
          </p:nvSpPr>
          <p:spPr>
            <a:xfrm>
              <a:off x="3784907" y="3587303"/>
              <a:ext cx="49879" cy="42450"/>
            </a:xfrm>
            <a:custGeom>
              <a:rect b="b" l="l" r="r" t="t"/>
              <a:pathLst>
                <a:path extrusionOk="0" h="1160" w="1363">
                  <a:moveTo>
                    <a:pt x="1014" y="106"/>
                  </a:moveTo>
                  <a:cubicBezTo>
                    <a:pt x="1062" y="106"/>
                    <a:pt x="1109" y="121"/>
                    <a:pt x="1150" y="160"/>
                  </a:cubicBezTo>
                  <a:cubicBezTo>
                    <a:pt x="1263" y="260"/>
                    <a:pt x="1175" y="447"/>
                    <a:pt x="1113" y="522"/>
                  </a:cubicBezTo>
                  <a:cubicBezTo>
                    <a:pt x="875" y="835"/>
                    <a:pt x="513" y="1022"/>
                    <a:pt x="126" y="1060"/>
                  </a:cubicBezTo>
                  <a:cubicBezTo>
                    <a:pt x="151" y="1010"/>
                    <a:pt x="188" y="960"/>
                    <a:pt x="238" y="885"/>
                  </a:cubicBezTo>
                  <a:cubicBezTo>
                    <a:pt x="263" y="860"/>
                    <a:pt x="275" y="847"/>
                    <a:pt x="275" y="835"/>
                  </a:cubicBezTo>
                  <a:cubicBezTo>
                    <a:pt x="325" y="772"/>
                    <a:pt x="363" y="722"/>
                    <a:pt x="413" y="635"/>
                  </a:cubicBezTo>
                  <a:cubicBezTo>
                    <a:pt x="475" y="547"/>
                    <a:pt x="538" y="460"/>
                    <a:pt x="600" y="385"/>
                  </a:cubicBezTo>
                  <a:cubicBezTo>
                    <a:pt x="613" y="360"/>
                    <a:pt x="638" y="335"/>
                    <a:pt x="663" y="310"/>
                  </a:cubicBezTo>
                  <a:cubicBezTo>
                    <a:pt x="701" y="262"/>
                    <a:pt x="862" y="106"/>
                    <a:pt x="1014" y="106"/>
                  </a:cubicBezTo>
                  <a:close/>
                  <a:moveTo>
                    <a:pt x="1021" y="0"/>
                  </a:moveTo>
                  <a:cubicBezTo>
                    <a:pt x="870" y="0"/>
                    <a:pt x="708" y="106"/>
                    <a:pt x="588" y="235"/>
                  </a:cubicBezTo>
                  <a:cubicBezTo>
                    <a:pt x="563" y="260"/>
                    <a:pt x="538" y="285"/>
                    <a:pt x="513" y="310"/>
                  </a:cubicBezTo>
                  <a:cubicBezTo>
                    <a:pt x="450" y="397"/>
                    <a:pt x="375" y="497"/>
                    <a:pt x="325" y="572"/>
                  </a:cubicBezTo>
                  <a:cubicBezTo>
                    <a:pt x="288" y="635"/>
                    <a:pt x="238" y="697"/>
                    <a:pt x="188" y="760"/>
                  </a:cubicBezTo>
                  <a:cubicBezTo>
                    <a:pt x="188" y="772"/>
                    <a:pt x="175" y="797"/>
                    <a:pt x="151" y="822"/>
                  </a:cubicBezTo>
                  <a:cubicBezTo>
                    <a:pt x="113" y="910"/>
                    <a:pt x="51" y="985"/>
                    <a:pt x="1" y="1047"/>
                  </a:cubicBezTo>
                  <a:lnTo>
                    <a:pt x="13" y="1047"/>
                  </a:lnTo>
                  <a:lnTo>
                    <a:pt x="1" y="1147"/>
                  </a:lnTo>
                  <a:cubicBezTo>
                    <a:pt x="38" y="1147"/>
                    <a:pt x="88" y="1160"/>
                    <a:pt x="138" y="1160"/>
                  </a:cubicBezTo>
                  <a:cubicBezTo>
                    <a:pt x="550" y="1122"/>
                    <a:pt x="938" y="910"/>
                    <a:pt x="1188" y="585"/>
                  </a:cubicBezTo>
                  <a:cubicBezTo>
                    <a:pt x="1300" y="435"/>
                    <a:pt x="1363" y="210"/>
                    <a:pt x="1213" y="72"/>
                  </a:cubicBezTo>
                  <a:cubicBezTo>
                    <a:pt x="1154" y="22"/>
                    <a:pt x="1089" y="0"/>
                    <a:pt x="102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74"/>
            <p:cNvSpPr/>
            <p:nvPr/>
          </p:nvSpPr>
          <p:spPr>
            <a:xfrm>
              <a:off x="3740554" y="3580825"/>
              <a:ext cx="48049" cy="50318"/>
            </a:xfrm>
            <a:custGeom>
              <a:rect b="b" l="l" r="r" t="t"/>
              <a:pathLst>
                <a:path extrusionOk="0" h="1375" w="1313">
                  <a:moveTo>
                    <a:pt x="388" y="99"/>
                  </a:moveTo>
                  <a:cubicBezTo>
                    <a:pt x="475" y="99"/>
                    <a:pt x="563" y="124"/>
                    <a:pt x="625" y="187"/>
                  </a:cubicBezTo>
                  <a:cubicBezTo>
                    <a:pt x="738" y="287"/>
                    <a:pt x="825" y="412"/>
                    <a:pt x="875" y="562"/>
                  </a:cubicBezTo>
                  <a:cubicBezTo>
                    <a:pt x="900" y="624"/>
                    <a:pt x="938" y="699"/>
                    <a:pt x="975" y="762"/>
                  </a:cubicBezTo>
                  <a:cubicBezTo>
                    <a:pt x="1063" y="924"/>
                    <a:pt x="1138" y="1087"/>
                    <a:pt x="1188" y="1262"/>
                  </a:cubicBezTo>
                  <a:cubicBezTo>
                    <a:pt x="1113" y="1237"/>
                    <a:pt x="1038" y="1199"/>
                    <a:pt x="963" y="1162"/>
                  </a:cubicBezTo>
                  <a:cubicBezTo>
                    <a:pt x="938" y="1149"/>
                    <a:pt x="900" y="1137"/>
                    <a:pt x="863" y="1124"/>
                  </a:cubicBezTo>
                  <a:cubicBezTo>
                    <a:pt x="613" y="1012"/>
                    <a:pt x="313" y="849"/>
                    <a:pt x="188" y="574"/>
                  </a:cubicBezTo>
                  <a:cubicBezTo>
                    <a:pt x="100" y="437"/>
                    <a:pt x="125" y="249"/>
                    <a:pt x="250" y="137"/>
                  </a:cubicBezTo>
                  <a:cubicBezTo>
                    <a:pt x="288" y="112"/>
                    <a:pt x="338" y="99"/>
                    <a:pt x="388" y="99"/>
                  </a:cubicBezTo>
                  <a:close/>
                  <a:moveTo>
                    <a:pt x="404" y="0"/>
                  </a:moveTo>
                  <a:cubicBezTo>
                    <a:pt x="330" y="0"/>
                    <a:pt x="256" y="20"/>
                    <a:pt x="188" y="62"/>
                  </a:cubicBezTo>
                  <a:cubicBezTo>
                    <a:pt x="38" y="199"/>
                    <a:pt x="0" y="437"/>
                    <a:pt x="100" y="624"/>
                  </a:cubicBezTo>
                  <a:cubicBezTo>
                    <a:pt x="238" y="924"/>
                    <a:pt x="563" y="1099"/>
                    <a:pt x="825" y="1212"/>
                  </a:cubicBezTo>
                  <a:cubicBezTo>
                    <a:pt x="850" y="1224"/>
                    <a:pt x="888" y="1237"/>
                    <a:pt x="925" y="1249"/>
                  </a:cubicBezTo>
                  <a:cubicBezTo>
                    <a:pt x="1025" y="1312"/>
                    <a:pt x="1125" y="1362"/>
                    <a:pt x="1238" y="1374"/>
                  </a:cubicBezTo>
                  <a:lnTo>
                    <a:pt x="1263" y="1362"/>
                  </a:lnTo>
                  <a:lnTo>
                    <a:pt x="1313" y="1362"/>
                  </a:lnTo>
                  <a:lnTo>
                    <a:pt x="1300" y="1312"/>
                  </a:lnTo>
                  <a:cubicBezTo>
                    <a:pt x="1250" y="1099"/>
                    <a:pt x="1175" y="899"/>
                    <a:pt x="1063" y="712"/>
                  </a:cubicBezTo>
                  <a:cubicBezTo>
                    <a:pt x="1038" y="649"/>
                    <a:pt x="1000" y="587"/>
                    <a:pt x="963" y="512"/>
                  </a:cubicBezTo>
                  <a:cubicBezTo>
                    <a:pt x="913" y="362"/>
                    <a:pt x="813" y="224"/>
                    <a:pt x="688" y="112"/>
                  </a:cubicBezTo>
                  <a:cubicBezTo>
                    <a:pt x="608" y="39"/>
                    <a:pt x="506" y="0"/>
                    <a:pt x="40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74"/>
            <p:cNvSpPr/>
            <p:nvPr/>
          </p:nvSpPr>
          <p:spPr>
            <a:xfrm>
              <a:off x="4855494" y="4007011"/>
              <a:ext cx="201236" cy="201236"/>
            </a:xfrm>
            <a:custGeom>
              <a:rect b="b" l="l" r="r" t="t"/>
              <a:pathLst>
                <a:path extrusionOk="0" h="5499" w="5499">
                  <a:moveTo>
                    <a:pt x="2162" y="0"/>
                  </a:moveTo>
                  <a:lnTo>
                    <a:pt x="2112" y="1500"/>
                  </a:lnTo>
                  <a:lnTo>
                    <a:pt x="863" y="663"/>
                  </a:lnTo>
                  <a:lnTo>
                    <a:pt x="1575" y="1987"/>
                  </a:lnTo>
                  <a:lnTo>
                    <a:pt x="75" y="1887"/>
                  </a:lnTo>
                  <a:lnTo>
                    <a:pt x="1350" y="2675"/>
                  </a:lnTo>
                  <a:lnTo>
                    <a:pt x="0" y="3337"/>
                  </a:lnTo>
                  <a:lnTo>
                    <a:pt x="1500" y="3387"/>
                  </a:lnTo>
                  <a:lnTo>
                    <a:pt x="663" y="4637"/>
                  </a:lnTo>
                  <a:lnTo>
                    <a:pt x="1987" y="3937"/>
                  </a:lnTo>
                  <a:lnTo>
                    <a:pt x="1887" y="5424"/>
                  </a:lnTo>
                  <a:lnTo>
                    <a:pt x="2675" y="4162"/>
                  </a:lnTo>
                  <a:lnTo>
                    <a:pt x="3337" y="5499"/>
                  </a:lnTo>
                  <a:lnTo>
                    <a:pt x="3387" y="4012"/>
                  </a:lnTo>
                  <a:lnTo>
                    <a:pt x="4637" y="4849"/>
                  </a:lnTo>
                  <a:lnTo>
                    <a:pt x="4637" y="4849"/>
                  </a:lnTo>
                  <a:lnTo>
                    <a:pt x="3924" y="3524"/>
                  </a:lnTo>
                  <a:lnTo>
                    <a:pt x="5424" y="3624"/>
                  </a:lnTo>
                  <a:lnTo>
                    <a:pt x="5424" y="3624"/>
                  </a:lnTo>
                  <a:lnTo>
                    <a:pt x="4149" y="2825"/>
                  </a:lnTo>
                  <a:lnTo>
                    <a:pt x="5499" y="2175"/>
                  </a:lnTo>
                  <a:lnTo>
                    <a:pt x="3999" y="2112"/>
                  </a:lnTo>
                  <a:lnTo>
                    <a:pt x="4837" y="875"/>
                  </a:lnTo>
                  <a:lnTo>
                    <a:pt x="3512" y="1575"/>
                  </a:lnTo>
                  <a:lnTo>
                    <a:pt x="3612" y="75"/>
                  </a:lnTo>
                  <a:lnTo>
                    <a:pt x="2825" y="1350"/>
                  </a:lnTo>
                  <a:lnTo>
                    <a:pt x="216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74"/>
            <p:cNvSpPr/>
            <p:nvPr/>
          </p:nvSpPr>
          <p:spPr>
            <a:xfrm>
              <a:off x="4948204" y="4072714"/>
              <a:ext cx="11930" cy="67737"/>
            </a:xfrm>
            <a:custGeom>
              <a:rect b="b" l="l" r="r" t="t"/>
              <a:pathLst>
                <a:path extrusionOk="0" h="1851" w="326">
                  <a:moveTo>
                    <a:pt x="38" y="1"/>
                  </a:moveTo>
                  <a:lnTo>
                    <a:pt x="75" y="1313"/>
                  </a:lnTo>
                  <a:lnTo>
                    <a:pt x="250" y="1313"/>
                  </a:lnTo>
                  <a:lnTo>
                    <a:pt x="300" y="1"/>
                  </a:lnTo>
                  <a:close/>
                  <a:moveTo>
                    <a:pt x="163" y="1525"/>
                  </a:moveTo>
                  <a:cubicBezTo>
                    <a:pt x="63" y="1525"/>
                    <a:pt x="0" y="1613"/>
                    <a:pt x="0" y="1700"/>
                  </a:cubicBezTo>
                  <a:cubicBezTo>
                    <a:pt x="0" y="1800"/>
                    <a:pt x="78" y="1850"/>
                    <a:pt x="156" y="1850"/>
                  </a:cubicBezTo>
                  <a:cubicBezTo>
                    <a:pt x="235" y="1850"/>
                    <a:pt x="313" y="1800"/>
                    <a:pt x="313" y="1700"/>
                  </a:cubicBezTo>
                  <a:cubicBezTo>
                    <a:pt x="325" y="1613"/>
                    <a:pt x="250" y="1525"/>
                    <a:pt x="163" y="1525"/>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74"/>
            <p:cNvSpPr/>
            <p:nvPr/>
          </p:nvSpPr>
          <p:spPr>
            <a:xfrm>
              <a:off x="5036127" y="3792967"/>
              <a:ext cx="267107" cy="267107"/>
            </a:xfrm>
            <a:custGeom>
              <a:rect b="b" l="l" r="r" t="t"/>
              <a:pathLst>
                <a:path extrusionOk="0" h="7299" w="7299">
                  <a:moveTo>
                    <a:pt x="2875" y="1"/>
                  </a:moveTo>
                  <a:lnTo>
                    <a:pt x="2812" y="1988"/>
                  </a:lnTo>
                  <a:lnTo>
                    <a:pt x="1163" y="876"/>
                  </a:lnTo>
                  <a:lnTo>
                    <a:pt x="1163" y="876"/>
                  </a:lnTo>
                  <a:lnTo>
                    <a:pt x="2088" y="2638"/>
                  </a:lnTo>
                  <a:lnTo>
                    <a:pt x="101" y="2500"/>
                  </a:lnTo>
                  <a:lnTo>
                    <a:pt x="1788" y="3550"/>
                  </a:lnTo>
                  <a:lnTo>
                    <a:pt x="1" y="4425"/>
                  </a:lnTo>
                  <a:lnTo>
                    <a:pt x="1988" y="4500"/>
                  </a:lnTo>
                  <a:lnTo>
                    <a:pt x="875" y="6149"/>
                  </a:lnTo>
                  <a:lnTo>
                    <a:pt x="875" y="6149"/>
                  </a:lnTo>
                  <a:lnTo>
                    <a:pt x="2637" y="5212"/>
                  </a:lnTo>
                  <a:lnTo>
                    <a:pt x="2500" y="7199"/>
                  </a:lnTo>
                  <a:lnTo>
                    <a:pt x="3550" y="5512"/>
                  </a:lnTo>
                  <a:lnTo>
                    <a:pt x="4424" y="7299"/>
                  </a:lnTo>
                  <a:lnTo>
                    <a:pt x="4499" y="5312"/>
                  </a:lnTo>
                  <a:lnTo>
                    <a:pt x="6149" y="6424"/>
                  </a:lnTo>
                  <a:lnTo>
                    <a:pt x="5212" y="4662"/>
                  </a:lnTo>
                  <a:lnTo>
                    <a:pt x="7199" y="4800"/>
                  </a:lnTo>
                  <a:lnTo>
                    <a:pt x="5512" y="3750"/>
                  </a:lnTo>
                  <a:lnTo>
                    <a:pt x="7299" y="2875"/>
                  </a:lnTo>
                  <a:lnTo>
                    <a:pt x="5312" y="2800"/>
                  </a:lnTo>
                  <a:lnTo>
                    <a:pt x="6424" y="1151"/>
                  </a:lnTo>
                  <a:lnTo>
                    <a:pt x="4674" y="2088"/>
                  </a:lnTo>
                  <a:lnTo>
                    <a:pt x="4812" y="101"/>
                  </a:lnTo>
                  <a:lnTo>
                    <a:pt x="3750" y="1788"/>
                  </a:lnTo>
                  <a:lnTo>
                    <a:pt x="2875"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74"/>
            <p:cNvSpPr/>
            <p:nvPr/>
          </p:nvSpPr>
          <p:spPr>
            <a:xfrm>
              <a:off x="5157198" y="3878358"/>
              <a:ext cx="19249" cy="90609"/>
            </a:xfrm>
            <a:custGeom>
              <a:rect b="b" l="l" r="r" t="t"/>
              <a:pathLst>
                <a:path extrusionOk="0" h="2476" w="526">
                  <a:moveTo>
                    <a:pt x="50" y="1"/>
                  </a:moveTo>
                  <a:lnTo>
                    <a:pt x="100" y="1738"/>
                  </a:lnTo>
                  <a:lnTo>
                    <a:pt x="350" y="1738"/>
                  </a:lnTo>
                  <a:lnTo>
                    <a:pt x="400" y="1"/>
                  </a:lnTo>
                  <a:close/>
                  <a:moveTo>
                    <a:pt x="225" y="2025"/>
                  </a:moveTo>
                  <a:cubicBezTo>
                    <a:pt x="100" y="2025"/>
                    <a:pt x="0" y="2125"/>
                    <a:pt x="13" y="2250"/>
                  </a:cubicBezTo>
                  <a:cubicBezTo>
                    <a:pt x="0" y="2375"/>
                    <a:pt x="100" y="2475"/>
                    <a:pt x="225" y="2475"/>
                  </a:cubicBezTo>
                  <a:cubicBezTo>
                    <a:pt x="525" y="2475"/>
                    <a:pt x="525" y="2025"/>
                    <a:pt x="225" y="2025"/>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74"/>
            <p:cNvSpPr/>
            <p:nvPr/>
          </p:nvSpPr>
          <p:spPr>
            <a:xfrm>
              <a:off x="4859593" y="3704260"/>
              <a:ext cx="191648" cy="191648"/>
            </a:xfrm>
            <a:custGeom>
              <a:rect b="b" l="l" r="r" t="t"/>
              <a:pathLst>
                <a:path extrusionOk="0" h="5237" w="5237">
                  <a:moveTo>
                    <a:pt x="2063" y="1"/>
                  </a:moveTo>
                  <a:lnTo>
                    <a:pt x="2013" y="1425"/>
                  </a:lnTo>
                  <a:lnTo>
                    <a:pt x="826" y="625"/>
                  </a:lnTo>
                  <a:lnTo>
                    <a:pt x="1500" y="1888"/>
                  </a:lnTo>
                  <a:lnTo>
                    <a:pt x="76" y="1788"/>
                  </a:lnTo>
                  <a:lnTo>
                    <a:pt x="1288" y="2550"/>
                  </a:lnTo>
                  <a:lnTo>
                    <a:pt x="1" y="3175"/>
                  </a:lnTo>
                  <a:lnTo>
                    <a:pt x="1425" y="3225"/>
                  </a:lnTo>
                  <a:lnTo>
                    <a:pt x="638" y="4412"/>
                  </a:lnTo>
                  <a:lnTo>
                    <a:pt x="1888" y="3737"/>
                  </a:lnTo>
                  <a:lnTo>
                    <a:pt x="1788" y="5162"/>
                  </a:lnTo>
                  <a:lnTo>
                    <a:pt x="2550" y="3949"/>
                  </a:lnTo>
                  <a:lnTo>
                    <a:pt x="3175" y="5237"/>
                  </a:lnTo>
                  <a:lnTo>
                    <a:pt x="3225" y="3812"/>
                  </a:lnTo>
                  <a:lnTo>
                    <a:pt x="4412" y="4612"/>
                  </a:lnTo>
                  <a:lnTo>
                    <a:pt x="3737" y="3350"/>
                  </a:lnTo>
                  <a:lnTo>
                    <a:pt x="5162" y="3450"/>
                  </a:lnTo>
                  <a:lnTo>
                    <a:pt x="3950" y="2687"/>
                  </a:lnTo>
                  <a:lnTo>
                    <a:pt x="5237" y="2062"/>
                  </a:lnTo>
                  <a:lnTo>
                    <a:pt x="3812" y="2013"/>
                  </a:lnTo>
                  <a:lnTo>
                    <a:pt x="4612" y="825"/>
                  </a:lnTo>
                  <a:lnTo>
                    <a:pt x="3350" y="1500"/>
                  </a:lnTo>
                  <a:lnTo>
                    <a:pt x="3350" y="1500"/>
                  </a:lnTo>
                  <a:lnTo>
                    <a:pt x="3450" y="76"/>
                  </a:lnTo>
                  <a:lnTo>
                    <a:pt x="2688" y="1288"/>
                  </a:lnTo>
                  <a:lnTo>
                    <a:pt x="206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74"/>
            <p:cNvSpPr/>
            <p:nvPr/>
          </p:nvSpPr>
          <p:spPr>
            <a:xfrm>
              <a:off x="4948204" y="3767255"/>
              <a:ext cx="11454" cy="64517"/>
            </a:xfrm>
            <a:custGeom>
              <a:rect b="b" l="l" r="r" t="t"/>
              <a:pathLst>
                <a:path extrusionOk="0" h="1763" w="313">
                  <a:moveTo>
                    <a:pt x="25" y="0"/>
                  </a:moveTo>
                  <a:lnTo>
                    <a:pt x="63" y="1237"/>
                  </a:lnTo>
                  <a:lnTo>
                    <a:pt x="238" y="1237"/>
                  </a:lnTo>
                  <a:lnTo>
                    <a:pt x="275" y="0"/>
                  </a:lnTo>
                  <a:close/>
                  <a:moveTo>
                    <a:pt x="163" y="1450"/>
                  </a:moveTo>
                  <a:cubicBezTo>
                    <a:pt x="75" y="1450"/>
                    <a:pt x="0" y="1525"/>
                    <a:pt x="0" y="1612"/>
                  </a:cubicBezTo>
                  <a:cubicBezTo>
                    <a:pt x="0" y="1700"/>
                    <a:pt x="75" y="1762"/>
                    <a:pt x="163" y="1762"/>
                  </a:cubicBezTo>
                  <a:cubicBezTo>
                    <a:pt x="250" y="1762"/>
                    <a:pt x="313" y="1700"/>
                    <a:pt x="313" y="1612"/>
                  </a:cubicBezTo>
                  <a:cubicBezTo>
                    <a:pt x="313" y="1525"/>
                    <a:pt x="250" y="1450"/>
                    <a:pt x="163" y="145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74"/>
            <p:cNvSpPr/>
            <p:nvPr/>
          </p:nvSpPr>
          <p:spPr>
            <a:xfrm>
              <a:off x="3974689" y="3964012"/>
              <a:ext cx="312851" cy="510390"/>
            </a:xfrm>
            <a:custGeom>
              <a:rect b="b" l="l" r="r" t="t"/>
              <a:pathLst>
                <a:path extrusionOk="0" h="13947" w="8549">
                  <a:moveTo>
                    <a:pt x="6061" y="1"/>
                  </a:moveTo>
                  <a:cubicBezTo>
                    <a:pt x="4736" y="1"/>
                    <a:pt x="3671" y="1133"/>
                    <a:pt x="3200" y="2350"/>
                  </a:cubicBezTo>
                  <a:cubicBezTo>
                    <a:pt x="2225" y="4887"/>
                    <a:pt x="1350" y="7461"/>
                    <a:pt x="588" y="10073"/>
                  </a:cubicBezTo>
                  <a:cubicBezTo>
                    <a:pt x="276" y="11148"/>
                    <a:pt x="1" y="12385"/>
                    <a:pt x="638" y="13310"/>
                  </a:cubicBezTo>
                  <a:cubicBezTo>
                    <a:pt x="825" y="13584"/>
                    <a:pt x="1088" y="13809"/>
                    <a:pt x="1388" y="13947"/>
                  </a:cubicBezTo>
                  <a:lnTo>
                    <a:pt x="3675" y="13947"/>
                  </a:lnTo>
                  <a:cubicBezTo>
                    <a:pt x="3875" y="13859"/>
                    <a:pt x="4075" y="13759"/>
                    <a:pt x="4250" y="13634"/>
                  </a:cubicBezTo>
                  <a:cubicBezTo>
                    <a:pt x="5349" y="12847"/>
                    <a:pt x="5949" y="11560"/>
                    <a:pt x="6461" y="10310"/>
                  </a:cubicBezTo>
                  <a:cubicBezTo>
                    <a:pt x="7311" y="8211"/>
                    <a:pt x="8074" y="6049"/>
                    <a:pt x="8373" y="3800"/>
                  </a:cubicBezTo>
                  <a:cubicBezTo>
                    <a:pt x="8548" y="2487"/>
                    <a:pt x="8398" y="850"/>
                    <a:pt x="7199" y="276"/>
                  </a:cubicBezTo>
                  <a:cubicBezTo>
                    <a:pt x="6805" y="85"/>
                    <a:pt x="6423" y="1"/>
                    <a:pt x="60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74"/>
            <p:cNvSpPr/>
            <p:nvPr/>
          </p:nvSpPr>
          <p:spPr>
            <a:xfrm>
              <a:off x="3973774" y="3962292"/>
              <a:ext cx="317425" cy="513940"/>
            </a:xfrm>
            <a:custGeom>
              <a:rect b="b" l="l" r="r" t="t"/>
              <a:pathLst>
                <a:path extrusionOk="0" h="14044" w="8674">
                  <a:moveTo>
                    <a:pt x="6110" y="96"/>
                  </a:moveTo>
                  <a:cubicBezTo>
                    <a:pt x="6489" y="96"/>
                    <a:pt x="6868" y="185"/>
                    <a:pt x="7211" y="360"/>
                  </a:cubicBezTo>
                  <a:cubicBezTo>
                    <a:pt x="8573" y="1022"/>
                    <a:pt x="8461" y="3009"/>
                    <a:pt x="8348" y="3834"/>
                  </a:cubicBezTo>
                  <a:cubicBezTo>
                    <a:pt x="8036" y="6221"/>
                    <a:pt x="7211" y="8470"/>
                    <a:pt x="6437" y="10345"/>
                  </a:cubicBezTo>
                  <a:cubicBezTo>
                    <a:pt x="5937" y="11582"/>
                    <a:pt x="5349" y="12869"/>
                    <a:pt x="4250" y="13644"/>
                  </a:cubicBezTo>
                  <a:cubicBezTo>
                    <a:pt x="4087" y="13756"/>
                    <a:pt x="3887" y="13856"/>
                    <a:pt x="3700" y="13944"/>
                  </a:cubicBezTo>
                  <a:lnTo>
                    <a:pt x="1425" y="13944"/>
                  </a:lnTo>
                  <a:cubicBezTo>
                    <a:pt x="1138" y="13806"/>
                    <a:pt x="888" y="13594"/>
                    <a:pt x="713" y="13332"/>
                  </a:cubicBezTo>
                  <a:cubicBezTo>
                    <a:pt x="101" y="12457"/>
                    <a:pt x="326" y="11282"/>
                    <a:pt x="663" y="10132"/>
                  </a:cubicBezTo>
                  <a:cubicBezTo>
                    <a:pt x="1388" y="7646"/>
                    <a:pt x="2250" y="5121"/>
                    <a:pt x="3275" y="2422"/>
                  </a:cubicBezTo>
                  <a:cubicBezTo>
                    <a:pt x="3675" y="1397"/>
                    <a:pt x="4400" y="597"/>
                    <a:pt x="5237" y="260"/>
                  </a:cubicBezTo>
                  <a:cubicBezTo>
                    <a:pt x="5517" y="150"/>
                    <a:pt x="5813" y="96"/>
                    <a:pt x="6110" y="96"/>
                  </a:cubicBezTo>
                  <a:close/>
                  <a:moveTo>
                    <a:pt x="6102" y="0"/>
                  </a:moveTo>
                  <a:cubicBezTo>
                    <a:pt x="5796" y="0"/>
                    <a:pt x="5489" y="58"/>
                    <a:pt x="5199" y="173"/>
                  </a:cubicBezTo>
                  <a:cubicBezTo>
                    <a:pt x="4337" y="523"/>
                    <a:pt x="3587" y="1347"/>
                    <a:pt x="3187" y="2397"/>
                  </a:cubicBezTo>
                  <a:cubicBezTo>
                    <a:pt x="2150" y="5096"/>
                    <a:pt x="1288" y="7621"/>
                    <a:pt x="563" y="10120"/>
                  </a:cubicBezTo>
                  <a:cubicBezTo>
                    <a:pt x="226" y="11282"/>
                    <a:pt x="1" y="12482"/>
                    <a:pt x="626" y="13394"/>
                  </a:cubicBezTo>
                  <a:cubicBezTo>
                    <a:pt x="813" y="13669"/>
                    <a:pt x="1088" y="13894"/>
                    <a:pt x="1388" y="14044"/>
                  </a:cubicBezTo>
                  <a:lnTo>
                    <a:pt x="3725" y="14044"/>
                  </a:lnTo>
                  <a:cubicBezTo>
                    <a:pt x="3925" y="13956"/>
                    <a:pt x="4125" y="13856"/>
                    <a:pt x="4312" y="13731"/>
                  </a:cubicBezTo>
                  <a:cubicBezTo>
                    <a:pt x="5424" y="12944"/>
                    <a:pt x="6024" y="11645"/>
                    <a:pt x="6536" y="10395"/>
                  </a:cubicBezTo>
                  <a:cubicBezTo>
                    <a:pt x="7299" y="8508"/>
                    <a:pt x="8136" y="6258"/>
                    <a:pt x="8448" y="3859"/>
                  </a:cubicBezTo>
                  <a:cubicBezTo>
                    <a:pt x="8561" y="3009"/>
                    <a:pt x="8673" y="972"/>
                    <a:pt x="7249" y="285"/>
                  </a:cubicBezTo>
                  <a:cubicBezTo>
                    <a:pt x="6890" y="95"/>
                    <a:pt x="6496" y="0"/>
                    <a:pt x="61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74"/>
            <p:cNvSpPr/>
            <p:nvPr/>
          </p:nvSpPr>
          <p:spPr>
            <a:xfrm>
              <a:off x="4057942" y="3767204"/>
              <a:ext cx="718470" cy="707198"/>
            </a:xfrm>
            <a:custGeom>
              <a:rect b="b" l="l" r="r" t="t"/>
              <a:pathLst>
                <a:path extrusionOk="0" h="19325" w="19633">
                  <a:moveTo>
                    <a:pt x="11897" y="0"/>
                  </a:moveTo>
                  <a:cubicBezTo>
                    <a:pt x="8175" y="0"/>
                    <a:pt x="4625" y="1725"/>
                    <a:pt x="2312" y="4716"/>
                  </a:cubicBezTo>
                  <a:cubicBezTo>
                    <a:pt x="1725" y="5479"/>
                    <a:pt x="1237" y="6303"/>
                    <a:pt x="862" y="7191"/>
                  </a:cubicBezTo>
                  <a:cubicBezTo>
                    <a:pt x="762" y="7428"/>
                    <a:pt x="0" y="8940"/>
                    <a:pt x="300" y="9153"/>
                  </a:cubicBezTo>
                  <a:cubicBezTo>
                    <a:pt x="1787" y="10227"/>
                    <a:pt x="3262" y="11402"/>
                    <a:pt x="4986" y="12064"/>
                  </a:cubicBezTo>
                  <a:cubicBezTo>
                    <a:pt x="5049" y="12089"/>
                    <a:pt x="4711" y="13351"/>
                    <a:pt x="4686" y="13464"/>
                  </a:cubicBezTo>
                  <a:cubicBezTo>
                    <a:pt x="4574" y="13939"/>
                    <a:pt x="4461" y="14401"/>
                    <a:pt x="4374" y="14876"/>
                  </a:cubicBezTo>
                  <a:cubicBezTo>
                    <a:pt x="4186" y="15813"/>
                    <a:pt x="4037" y="16763"/>
                    <a:pt x="3874" y="17700"/>
                  </a:cubicBezTo>
                  <a:cubicBezTo>
                    <a:pt x="3787" y="18225"/>
                    <a:pt x="3687" y="18750"/>
                    <a:pt x="3599" y="19287"/>
                  </a:cubicBezTo>
                  <a:cubicBezTo>
                    <a:pt x="3599" y="19300"/>
                    <a:pt x="3624" y="19312"/>
                    <a:pt x="3674" y="19325"/>
                  </a:cubicBezTo>
                  <a:lnTo>
                    <a:pt x="17358" y="19325"/>
                  </a:lnTo>
                  <a:cubicBezTo>
                    <a:pt x="17620" y="19125"/>
                    <a:pt x="17845" y="18875"/>
                    <a:pt x="18008" y="18588"/>
                  </a:cubicBezTo>
                  <a:cubicBezTo>
                    <a:pt x="18270" y="18100"/>
                    <a:pt x="18458" y="17563"/>
                    <a:pt x="18558" y="17013"/>
                  </a:cubicBezTo>
                  <a:cubicBezTo>
                    <a:pt x="19295" y="13839"/>
                    <a:pt x="19632" y="10577"/>
                    <a:pt x="19545" y="7303"/>
                  </a:cubicBezTo>
                  <a:cubicBezTo>
                    <a:pt x="19545" y="6541"/>
                    <a:pt x="19470" y="5779"/>
                    <a:pt x="19295" y="5029"/>
                  </a:cubicBezTo>
                  <a:cubicBezTo>
                    <a:pt x="19033" y="3942"/>
                    <a:pt x="18458" y="2979"/>
                    <a:pt x="17870" y="2042"/>
                  </a:cubicBezTo>
                  <a:cubicBezTo>
                    <a:pt x="16933" y="580"/>
                    <a:pt x="14896" y="268"/>
                    <a:pt x="13284" y="80"/>
                  </a:cubicBezTo>
                  <a:cubicBezTo>
                    <a:pt x="12820" y="26"/>
                    <a:pt x="12357" y="0"/>
                    <a:pt x="1189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74"/>
            <p:cNvSpPr/>
            <p:nvPr/>
          </p:nvSpPr>
          <p:spPr>
            <a:xfrm>
              <a:off x="4592083" y="3966098"/>
              <a:ext cx="229597" cy="508305"/>
            </a:xfrm>
            <a:custGeom>
              <a:rect b="b" l="l" r="r" t="t"/>
              <a:pathLst>
                <a:path extrusionOk="0" h="13890" w="6274">
                  <a:moveTo>
                    <a:pt x="4458" y="0"/>
                  </a:moveTo>
                  <a:cubicBezTo>
                    <a:pt x="4077" y="0"/>
                    <a:pt x="3719" y="213"/>
                    <a:pt x="3462" y="481"/>
                  </a:cubicBezTo>
                  <a:cubicBezTo>
                    <a:pt x="3187" y="831"/>
                    <a:pt x="2962" y="1218"/>
                    <a:pt x="2812" y="1631"/>
                  </a:cubicBezTo>
                  <a:lnTo>
                    <a:pt x="1725" y="4130"/>
                  </a:lnTo>
                  <a:lnTo>
                    <a:pt x="1500" y="4655"/>
                  </a:lnTo>
                  <a:cubicBezTo>
                    <a:pt x="1212" y="5317"/>
                    <a:pt x="488" y="6467"/>
                    <a:pt x="488" y="7192"/>
                  </a:cubicBezTo>
                  <a:cubicBezTo>
                    <a:pt x="150" y="8241"/>
                    <a:pt x="0" y="9379"/>
                    <a:pt x="188" y="10466"/>
                  </a:cubicBezTo>
                  <a:cubicBezTo>
                    <a:pt x="275" y="10903"/>
                    <a:pt x="400" y="11341"/>
                    <a:pt x="550" y="11753"/>
                  </a:cubicBezTo>
                  <a:cubicBezTo>
                    <a:pt x="700" y="12290"/>
                    <a:pt x="938" y="12803"/>
                    <a:pt x="1262" y="13265"/>
                  </a:cubicBezTo>
                  <a:cubicBezTo>
                    <a:pt x="1450" y="13502"/>
                    <a:pt x="1675" y="13715"/>
                    <a:pt x="1925" y="13890"/>
                  </a:cubicBezTo>
                  <a:lnTo>
                    <a:pt x="3137" y="13890"/>
                  </a:lnTo>
                  <a:cubicBezTo>
                    <a:pt x="3574" y="13502"/>
                    <a:pt x="3899" y="12703"/>
                    <a:pt x="4074" y="12278"/>
                  </a:cubicBezTo>
                  <a:cubicBezTo>
                    <a:pt x="5399" y="9179"/>
                    <a:pt x="5911" y="5780"/>
                    <a:pt x="6236" y="2443"/>
                  </a:cubicBezTo>
                  <a:cubicBezTo>
                    <a:pt x="6274" y="2206"/>
                    <a:pt x="6274" y="1968"/>
                    <a:pt x="6236" y="1743"/>
                  </a:cubicBezTo>
                  <a:cubicBezTo>
                    <a:pt x="6136" y="1406"/>
                    <a:pt x="5961" y="1093"/>
                    <a:pt x="5724" y="831"/>
                  </a:cubicBezTo>
                  <a:cubicBezTo>
                    <a:pt x="5436" y="481"/>
                    <a:pt x="5099" y="94"/>
                    <a:pt x="4649" y="19"/>
                  </a:cubicBezTo>
                  <a:cubicBezTo>
                    <a:pt x="4585" y="6"/>
                    <a:pt x="4521" y="0"/>
                    <a:pt x="4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74"/>
            <p:cNvSpPr/>
            <p:nvPr/>
          </p:nvSpPr>
          <p:spPr>
            <a:xfrm>
              <a:off x="4590693" y="3964341"/>
              <a:ext cx="232817" cy="511891"/>
            </a:xfrm>
            <a:custGeom>
              <a:rect b="b" l="l" r="r" t="t"/>
              <a:pathLst>
                <a:path extrusionOk="0" h="13988" w="6362">
                  <a:moveTo>
                    <a:pt x="4520" y="104"/>
                  </a:moveTo>
                  <a:cubicBezTo>
                    <a:pt x="4571" y="104"/>
                    <a:pt x="4623" y="108"/>
                    <a:pt x="4675" y="117"/>
                  </a:cubicBezTo>
                  <a:cubicBezTo>
                    <a:pt x="5112" y="192"/>
                    <a:pt x="5437" y="554"/>
                    <a:pt x="5724" y="916"/>
                  </a:cubicBezTo>
                  <a:cubicBezTo>
                    <a:pt x="5962" y="1166"/>
                    <a:pt x="6137" y="1466"/>
                    <a:pt x="6237" y="1804"/>
                  </a:cubicBezTo>
                  <a:cubicBezTo>
                    <a:pt x="6262" y="2029"/>
                    <a:pt x="6262" y="2254"/>
                    <a:pt x="6237" y="2478"/>
                  </a:cubicBezTo>
                  <a:cubicBezTo>
                    <a:pt x="5949" y="5515"/>
                    <a:pt x="5449" y="9064"/>
                    <a:pt x="4075" y="12313"/>
                  </a:cubicBezTo>
                  <a:lnTo>
                    <a:pt x="4050" y="12351"/>
                  </a:lnTo>
                  <a:cubicBezTo>
                    <a:pt x="3862" y="12788"/>
                    <a:pt x="3562" y="13513"/>
                    <a:pt x="3150" y="13888"/>
                  </a:cubicBezTo>
                  <a:lnTo>
                    <a:pt x="1988" y="13888"/>
                  </a:lnTo>
                  <a:cubicBezTo>
                    <a:pt x="1738" y="13725"/>
                    <a:pt x="1525" y="13513"/>
                    <a:pt x="1338" y="13276"/>
                  </a:cubicBezTo>
                  <a:cubicBezTo>
                    <a:pt x="1025" y="12813"/>
                    <a:pt x="788" y="12313"/>
                    <a:pt x="638" y="11788"/>
                  </a:cubicBezTo>
                  <a:cubicBezTo>
                    <a:pt x="488" y="11364"/>
                    <a:pt x="363" y="10939"/>
                    <a:pt x="276" y="10514"/>
                  </a:cubicBezTo>
                  <a:cubicBezTo>
                    <a:pt x="113" y="9527"/>
                    <a:pt x="201" y="8439"/>
                    <a:pt x="576" y="7265"/>
                  </a:cubicBezTo>
                  <a:lnTo>
                    <a:pt x="576" y="7240"/>
                  </a:lnTo>
                  <a:cubicBezTo>
                    <a:pt x="576" y="6727"/>
                    <a:pt x="963" y="5965"/>
                    <a:pt x="1275" y="5353"/>
                  </a:cubicBezTo>
                  <a:cubicBezTo>
                    <a:pt x="1400" y="5128"/>
                    <a:pt x="1513" y="4915"/>
                    <a:pt x="1588" y="4728"/>
                  </a:cubicBezTo>
                  <a:lnTo>
                    <a:pt x="2900" y="1704"/>
                  </a:lnTo>
                  <a:cubicBezTo>
                    <a:pt x="3050" y="1304"/>
                    <a:pt x="3262" y="916"/>
                    <a:pt x="3550" y="579"/>
                  </a:cubicBezTo>
                  <a:cubicBezTo>
                    <a:pt x="3770" y="336"/>
                    <a:pt x="4137" y="104"/>
                    <a:pt x="4520" y="104"/>
                  </a:cubicBezTo>
                  <a:close/>
                  <a:moveTo>
                    <a:pt x="4508" y="0"/>
                  </a:moveTo>
                  <a:cubicBezTo>
                    <a:pt x="4151" y="0"/>
                    <a:pt x="3761" y="184"/>
                    <a:pt x="3462" y="504"/>
                  </a:cubicBezTo>
                  <a:cubicBezTo>
                    <a:pt x="3175" y="854"/>
                    <a:pt x="2950" y="1241"/>
                    <a:pt x="2800" y="1666"/>
                  </a:cubicBezTo>
                  <a:lnTo>
                    <a:pt x="1500" y="4690"/>
                  </a:lnTo>
                  <a:cubicBezTo>
                    <a:pt x="1413" y="4865"/>
                    <a:pt x="1313" y="5090"/>
                    <a:pt x="1188" y="5315"/>
                  </a:cubicBezTo>
                  <a:cubicBezTo>
                    <a:pt x="876" y="5928"/>
                    <a:pt x="476" y="6702"/>
                    <a:pt x="476" y="7240"/>
                  </a:cubicBezTo>
                  <a:cubicBezTo>
                    <a:pt x="101" y="8427"/>
                    <a:pt x="1" y="9539"/>
                    <a:pt x="176" y="10539"/>
                  </a:cubicBezTo>
                  <a:cubicBezTo>
                    <a:pt x="263" y="10976"/>
                    <a:pt x="388" y="11401"/>
                    <a:pt x="538" y="11826"/>
                  </a:cubicBezTo>
                  <a:cubicBezTo>
                    <a:pt x="701" y="12363"/>
                    <a:pt x="938" y="12876"/>
                    <a:pt x="1263" y="13338"/>
                  </a:cubicBezTo>
                  <a:cubicBezTo>
                    <a:pt x="1450" y="13588"/>
                    <a:pt x="1675" y="13800"/>
                    <a:pt x="1938" y="13975"/>
                  </a:cubicBezTo>
                  <a:lnTo>
                    <a:pt x="1950" y="13988"/>
                  </a:lnTo>
                  <a:lnTo>
                    <a:pt x="3200" y="13988"/>
                  </a:lnTo>
                  <a:lnTo>
                    <a:pt x="3200" y="13975"/>
                  </a:lnTo>
                  <a:cubicBezTo>
                    <a:pt x="3625" y="13588"/>
                    <a:pt x="3950" y="12838"/>
                    <a:pt x="4137" y="12388"/>
                  </a:cubicBezTo>
                  <a:lnTo>
                    <a:pt x="4162" y="12351"/>
                  </a:lnTo>
                  <a:cubicBezTo>
                    <a:pt x="5537" y="9089"/>
                    <a:pt x="6024" y="5540"/>
                    <a:pt x="6324" y="2491"/>
                  </a:cubicBezTo>
                  <a:cubicBezTo>
                    <a:pt x="6362" y="2254"/>
                    <a:pt x="6362" y="2016"/>
                    <a:pt x="6324" y="1779"/>
                  </a:cubicBezTo>
                  <a:cubicBezTo>
                    <a:pt x="6224" y="1429"/>
                    <a:pt x="6049" y="1116"/>
                    <a:pt x="5799" y="854"/>
                  </a:cubicBezTo>
                  <a:cubicBezTo>
                    <a:pt x="5512" y="492"/>
                    <a:pt x="5162" y="104"/>
                    <a:pt x="4687" y="17"/>
                  </a:cubicBezTo>
                  <a:cubicBezTo>
                    <a:pt x="4629" y="6"/>
                    <a:pt x="4569" y="0"/>
                    <a:pt x="4508" y="0"/>
                  </a:cubicBezTo>
                  <a:close/>
                </a:path>
              </a:pathLst>
            </a:custGeom>
            <a:solidFill>
              <a:srgbClr val="1A1B3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74"/>
            <p:cNvSpPr/>
            <p:nvPr/>
          </p:nvSpPr>
          <p:spPr>
            <a:xfrm>
              <a:off x="4603501" y="3757470"/>
              <a:ext cx="231427" cy="372135"/>
            </a:xfrm>
            <a:custGeom>
              <a:rect b="b" l="l" r="r" t="t"/>
              <a:pathLst>
                <a:path extrusionOk="0" h="10169" w="6324">
                  <a:moveTo>
                    <a:pt x="1" y="8992"/>
                  </a:moveTo>
                  <a:cubicBezTo>
                    <a:pt x="1" y="8992"/>
                    <a:pt x="1" y="8993"/>
                    <a:pt x="1" y="8994"/>
                  </a:cubicBezTo>
                  <a:cubicBezTo>
                    <a:pt x="1" y="8993"/>
                    <a:pt x="1" y="8992"/>
                    <a:pt x="1" y="8992"/>
                  </a:cubicBezTo>
                  <a:close/>
                  <a:moveTo>
                    <a:pt x="2659" y="0"/>
                  </a:moveTo>
                  <a:cubicBezTo>
                    <a:pt x="2398" y="0"/>
                    <a:pt x="2139" y="42"/>
                    <a:pt x="1888" y="121"/>
                  </a:cubicBezTo>
                  <a:cubicBezTo>
                    <a:pt x="1325" y="334"/>
                    <a:pt x="900" y="858"/>
                    <a:pt x="663" y="1433"/>
                  </a:cubicBezTo>
                  <a:cubicBezTo>
                    <a:pt x="463" y="2008"/>
                    <a:pt x="338" y="2620"/>
                    <a:pt x="313" y="3233"/>
                  </a:cubicBezTo>
                  <a:cubicBezTo>
                    <a:pt x="126" y="5144"/>
                    <a:pt x="26" y="7068"/>
                    <a:pt x="1" y="8992"/>
                  </a:cubicBezTo>
                  <a:lnTo>
                    <a:pt x="1" y="8992"/>
                  </a:lnTo>
                  <a:cubicBezTo>
                    <a:pt x="3" y="8905"/>
                    <a:pt x="145" y="8871"/>
                    <a:pt x="374" y="8871"/>
                  </a:cubicBezTo>
                  <a:cubicBezTo>
                    <a:pt x="1292" y="8871"/>
                    <a:pt x="3600" y="9434"/>
                    <a:pt x="3800" y="9494"/>
                  </a:cubicBezTo>
                  <a:cubicBezTo>
                    <a:pt x="4537" y="9694"/>
                    <a:pt x="5274" y="10156"/>
                    <a:pt x="6037" y="10168"/>
                  </a:cubicBezTo>
                  <a:cubicBezTo>
                    <a:pt x="6137" y="8356"/>
                    <a:pt x="6274" y="6544"/>
                    <a:pt x="6287" y="4732"/>
                  </a:cubicBezTo>
                  <a:cubicBezTo>
                    <a:pt x="6324" y="4120"/>
                    <a:pt x="6274" y="3508"/>
                    <a:pt x="6149" y="2908"/>
                  </a:cubicBezTo>
                  <a:cubicBezTo>
                    <a:pt x="5774" y="1496"/>
                    <a:pt x="4662" y="409"/>
                    <a:pt x="3237" y="71"/>
                  </a:cubicBezTo>
                  <a:cubicBezTo>
                    <a:pt x="3046" y="23"/>
                    <a:pt x="2852" y="0"/>
                    <a:pt x="265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74"/>
            <p:cNvSpPr/>
            <p:nvPr/>
          </p:nvSpPr>
          <p:spPr>
            <a:xfrm>
              <a:off x="4569211" y="3678132"/>
              <a:ext cx="245626" cy="796271"/>
            </a:xfrm>
            <a:custGeom>
              <a:rect b="b" l="l" r="r" t="t"/>
              <a:pathLst>
                <a:path extrusionOk="0" h="21759" w="6712">
                  <a:moveTo>
                    <a:pt x="5516" y="1"/>
                  </a:moveTo>
                  <a:cubicBezTo>
                    <a:pt x="5391" y="1"/>
                    <a:pt x="5268" y="45"/>
                    <a:pt x="5174" y="140"/>
                  </a:cubicBezTo>
                  <a:cubicBezTo>
                    <a:pt x="5049" y="252"/>
                    <a:pt x="4962" y="402"/>
                    <a:pt x="4912" y="565"/>
                  </a:cubicBezTo>
                  <a:cubicBezTo>
                    <a:pt x="4574" y="1502"/>
                    <a:pt x="4712" y="2602"/>
                    <a:pt x="4574" y="3564"/>
                  </a:cubicBezTo>
                  <a:cubicBezTo>
                    <a:pt x="4499" y="3964"/>
                    <a:pt x="4312" y="4314"/>
                    <a:pt x="4037" y="4589"/>
                  </a:cubicBezTo>
                  <a:cubicBezTo>
                    <a:pt x="3949" y="4651"/>
                    <a:pt x="3862" y="4713"/>
                    <a:pt x="3774" y="4776"/>
                  </a:cubicBezTo>
                  <a:cubicBezTo>
                    <a:pt x="3699" y="4826"/>
                    <a:pt x="3662" y="4863"/>
                    <a:pt x="3612" y="4913"/>
                  </a:cubicBezTo>
                  <a:cubicBezTo>
                    <a:pt x="3387" y="5013"/>
                    <a:pt x="3187" y="5163"/>
                    <a:pt x="3025" y="5363"/>
                  </a:cubicBezTo>
                  <a:cubicBezTo>
                    <a:pt x="2837" y="5638"/>
                    <a:pt x="2737" y="6026"/>
                    <a:pt x="2625" y="6338"/>
                  </a:cubicBezTo>
                  <a:cubicBezTo>
                    <a:pt x="2587" y="6438"/>
                    <a:pt x="2562" y="6550"/>
                    <a:pt x="2562" y="6663"/>
                  </a:cubicBezTo>
                  <a:cubicBezTo>
                    <a:pt x="2537" y="6725"/>
                    <a:pt x="2525" y="6788"/>
                    <a:pt x="2500" y="6863"/>
                  </a:cubicBezTo>
                  <a:cubicBezTo>
                    <a:pt x="1950" y="8925"/>
                    <a:pt x="1463" y="10999"/>
                    <a:pt x="1050" y="13099"/>
                  </a:cubicBezTo>
                  <a:cubicBezTo>
                    <a:pt x="663" y="15011"/>
                    <a:pt x="175" y="16848"/>
                    <a:pt x="50" y="18822"/>
                  </a:cubicBezTo>
                  <a:cubicBezTo>
                    <a:pt x="0" y="19559"/>
                    <a:pt x="25" y="20334"/>
                    <a:pt x="425" y="20947"/>
                  </a:cubicBezTo>
                  <a:cubicBezTo>
                    <a:pt x="663" y="21284"/>
                    <a:pt x="963" y="21559"/>
                    <a:pt x="1313" y="21759"/>
                  </a:cubicBezTo>
                  <a:lnTo>
                    <a:pt x="4187" y="21759"/>
                  </a:lnTo>
                  <a:cubicBezTo>
                    <a:pt x="4499" y="21346"/>
                    <a:pt x="4687" y="20772"/>
                    <a:pt x="4812" y="20334"/>
                  </a:cubicBezTo>
                  <a:cubicBezTo>
                    <a:pt x="5374" y="18310"/>
                    <a:pt x="5399" y="16198"/>
                    <a:pt x="5287" y="14111"/>
                  </a:cubicBezTo>
                  <a:cubicBezTo>
                    <a:pt x="5112" y="11149"/>
                    <a:pt x="5349" y="8200"/>
                    <a:pt x="5237" y="5238"/>
                  </a:cubicBezTo>
                  <a:cubicBezTo>
                    <a:pt x="5986" y="4476"/>
                    <a:pt x="6711" y="3526"/>
                    <a:pt x="6636" y="2402"/>
                  </a:cubicBezTo>
                  <a:cubicBezTo>
                    <a:pt x="6624" y="2227"/>
                    <a:pt x="6586" y="2064"/>
                    <a:pt x="6549" y="1889"/>
                  </a:cubicBezTo>
                  <a:cubicBezTo>
                    <a:pt x="6424" y="1464"/>
                    <a:pt x="6199" y="1039"/>
                    <a:pt x="6049" y="615"/>
                  </a:cubicBezTo>
                  <a:cubicBezTo>
                    <a:pt x="5974" y="377"/>
                    <a:pt x="5874" y="102"/>
                    <a:pt x="5636" y="15"/>
                  </a:cubicBezTo>
                  <a:cubicBezTo>
                    <a:pt x="5597" y="6"/>
                    <a:pt x="5556" y="1"/>
                    <a:pt x="55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74"/>
            <p:cNvSpPr/>
            <p:nvPr/>
          </p:nvSpPr>
          <p:spPr>
            <a:xfrm>
              <a:off x="4567381" y="3676119"/>
              <a:ext cx="248809" cy="800113"/>
            </a:xfrm>
            <a:custGeom>
              <a:rect b="b" l="l" r="r" t="t"/>
              <a:pathLst>
                <a:path extrusionOk="0" h="21864" w="6799">
                  <a:moveTo>
                    <a:pt x="5554" y="100"/>
                  </a:moveTo>
                  <a:cubicBezTo>
                    <a:pt x="5594" y="100"/>
                    <a:pt x="5635" y="107"/>
                    <a:pt x="5674" y="120"/>
                  </a:cubicBezTo>
                  <a:cubicBezTo>
                    <a:pt x="5886" y="195"/>
                    <a:pt x="5974" y="445"/>
                    <a:pt x="6061" y="682"/>
                  </a:cubicBezTo>
                  <a:cubicBezTo>
                    <a:pt x="6124" y="870"/>
                    <a:pt x="6199" y="1044"/>
                    <a:pt x="6274" y="1219"/>
                  </a:cubicBezTo>
                  <a:cubicBezTo>
                    <a:pt x="6386" y="1457"/>
                    <a:pt x="6474" y="1707"/>
                    <a:pt x="6549" y="1957"/>
                  </a:cubicBezTo>
                  <a:cubicBezTo>
                    <a:pt x="6599" y="2119"/>
                    <a:pt x="6624" y="2282"/>
                    <a:pt x="6636" y="2457"/>
                  </a:cubicBezTo>
                  <a:cubicBezTo>
                    <a:pt x="6711" y="3606"/>
                    <a:pt x="5936" y="4556"/>
                    <a:pt x="5262" y="5268"/>
                  </a:cubicBezTo>
                  <a:lnTo>
                    <a:pt x="5249" y="5281"/>
                  </a:lnTo>
                  <a:lnTo>
                    <a:pt x="5249" y="5306"/>
                  </a:lnTo>
                  <a:cubicBezTo>
                    <a:pt x="5287" y="6680"/>
                    <a:pt x="5274" y="8080"/>
                    <a:pt x="5249" y="9442"/>
                  </a:cubicBezTo>
                  <a:cubicBezTo>
                    <a:pt x="5224" y="10992"/>
                    <a:pt x="5187" y="12591"/>
                    <a:pt x="5274" y="14178"/>
                  </a:cubicBezTo>
                  <a:cubicBezTo>
                    <a:pt x="5374" y="16040"/>
                    <a:pt x="5399" y="18240"/>
                    <a:pt x="4799" y="20377"/>
                  </a:cubicBezTo>
                  <a:cubicBezTo>
                    <a:pt x="4674" y="20839"/>
                    <a:pt x="4487" y="21376"/>
                    <a:pt x="4199" y="21764"/>
                  </a:cubicBezTo>
                  <a:lnTo>
                    <a:pt x="1363" y="21764"/>
                  </a:lnTo>
                  <a:cubicBezTo>
                    <a:pt x="1025" y="21564"/>
                    <a:pt x="738" y="21302"/>
                    <a:pt x="513" y="20977"/>
                  </a:cubicBezTo>
                  <a:cubicBezTo>
                    <a:pt x="100" y="20364"/>
                    <a:pt x="100" y="19577"/>
                    <a:pt x="138" y="18877"/>
                  </a:cubicBezTo>
                  <a:cubicBezTo>
                    <a:pt x="238" y="17390"/>
                    <a:pt x="538" y="16003"/>
                    <a:pt x="850" y="14541"/>
                  </a:cubicBezTo>
                  <a:cubicBezTo>
                    <a:pt x="938" y="14091"/>
                    <a:pt x="1038" y="13629"/>
                    <a:pt x="1138" y="13154"/>
                  </a:cubicBezTo>
                  <a:cubicBezTo>
                    <a:pt x="1550" y="11079"/>
                    <a:pt x="2037" y="8980"/>
                    <a:pt x="2587" y="6930"/>
                  </a:cubicBezTo>
                  <a:lnTo>
                    <a:pt x="2650" y="6730"/>
                  </a:lnTo>
                  <a:lnTo>
                    <a:pt x="2650" y="6718"/>
                  </a:lnTo>
                  <a:cubicBezTo>
                    <a:pt x="2650" y="6618"/>
                    <a:pt x="2675" y="6506"/>
                    <a:pt x="2712" y="6406"/>
                  </a:cubicBezTo>
                  <a:cubicBezTo>
                    <a:pt x="2737" y="6331"/>
                    <a:pt x="2762" y="6256"/>
                    <a:pt x="2787" y="6168"/>
                  </a:cubicBezTo>
                  <a:cubicBezTo>
                    <a:pt x="2862" y="5918"/>
                    <a:pt x="2975" y="5668"/>
                    <a:pt x="3100" y="5443"/>
                  </a:cubicBezTo>
                  <a:cubicBezTo>
                    <a:pt x="3250" y="5268"/>
                    <a:pt x="3437" y="5118"/>
                    <a:pt x="3649" y="5018"/>
                  </a:cubicBezTo>
                  <a:lnTo>
                    <a:pt x="3687" y="5006"/>
                  </a:lnTo>
                  <a:cubicBezTo>
                    <a:pt x="3737" y="4956"/>
                    <a:pt x="3787" y="4906"/>
                    <a:pt x="3849" y="4868"/>
                  </a:cubicBezTo>
                  <a:cubicBezTo>
                    <a:pt x="3937" y="4806"/>
                    <a:pt x="4024" y="4743"/>
                    <a:pt x="4112" y="4681"/>
                  </a:cubicBezTo>
                  <a:cubicBezTo>
                    <a:pt x="4399" y="4394"/>
                    <a:pt x="4587" y="4031"/>
                    <a:pt x="4662" y="3631"/>
                  </a:cubicBezTo>
                  <a:cubicBezTo>
                    <a:pt x="4712" y="3256"/>
                    <a:pt x="4737" y="2881"/>
                    <a:pt x="4749" y="2519"/>
                  </a:cubicBezTo>
                  <a:cubicBezTo>
                    <a:pt x="4774" y="1869"/>
                    <a:pt x="4799" y="1219"/>
                    <a:pt x="4999" y="645"/>
                  </a:cubicBezTo>
                  <a:cubicBezTo>
                    <a:pt x="5049" y="482"/>
                    <a:pt x="5137" y="345"/>
                    <a:pt x="5249" y="232"/>
                  </a:cubicBezTo>
                  <a:cubicBezTo>
                    <a:pt x="5332" y="149"/>
                    <a:pt x="5442" y="100"/>
                    <a:pt x="5554" y="100"/>
                  </a:cubicBezTo>
                  <a:close/>
                  <a:moveTo>
                    <a:pt x="5555" y="1"/>
                  </a:moveTo>
                  <a:cubicBezTo>
                    <a:pt x="5414" y="1"/>
                    <a:pt x="5277" y="55"/>
                    <a:pt x="5174" y="157"/>
                  </a:cubicBezTo>
                  <a:cubicBezTo>
                    <a:pt x="5049" y="282"/>
                    <a:pt x="4949" y="432"/>
                    <a:pt x="4899" y="607"/>
                  </a:cubicBezTo>
                  <a:cubicBezTo>
                    <a:pt x="4674" y="1194"/>
                    <a:pt x="4662" y="1869"/>
                    <a:pt x="4637" y="2507"/>
                  </a:cubicBezTo>
                  <a:cubicBezTo>
                    <a:pt x="4624" y="2881"/>
                    <a:pt x="4599" y="3244"/>
                    <a:pt x="4562" y="3619"/>
                  </a:cubicBezTo>
                  <a:cubicBezTo>
                    <a:pt x="4499" y="3994"/>
                    <a:pt x="4312" y="4344"/>
                    <a:pt x="4037" y="4606"/>
                  </a:cubicBezTo>
                  <a:cubicBezTo>
                    <a:pt x="3962" y="4656"/>
                    <a:pt x="3874" y="4718"/>
                    <a:pt x="3787" y="4781"/>
                  </a:cubicBezTo>
                  <a:cubicBezTo>
                    <a:pt x="3737" y="4831"/>
                    <a:pt x="3674" y="4881"/>
                    <a:pt x="3624" y="4918"/>
                  </a:cubicBezTo>
                  <a:lnTo>
                    <a:pt x="3612" y="4931"/>
                  </a:lnTo>
                  <a:cubicBezTo>
                    <a:pt x="3387" y="5043"/>
                    <a:pt x="3187" y="5193"/>
                    <a:pt x="3025" y="5393"/>
                  </a:cubicBezTo>
                  <a:cubicBezTo>
                    <a:pt x="2887" y="5618"/>
                    <a:pt x="2775" y="5881"/>
                    <a:pt x="2700" y="6143"/>
                  </a:cubicBezTo>
                  <a:cubicBezTo>
                    <a:pt x="2675" y="6218"/>
                    <a:pt x="2650" y="6306"/>
                    <a:pt x="2612" y="6381"/>
                  </a:cubicBezTo>
                  <a:cubicBezTo>
                    <a:pt x="2575" y="6481"/>
                    <a:pt x="2550" y="6593"/>
                    <a:pt x="2550" y="6705"/>
                  </a:cubicBezTo>
                  <a:cubicBezTo>
                    <a:pt x="2525" y="6768"/>
                    <a:pt x="2512" y="6843"/>
                    <a:pt x="2500" y="6905"/>
                  </a:cubicBezTo>
                  <a:cubicBezTo>
                    <a:pt x="1937" y="8955"/>
                    <a:pt x="1450" y="11054"/>
                    <a:pt x="1038" y="13141"/>
                  </a:cubicBezTo>
                  <a:cubicBezTo>
                    <a:pt x="938" y="13604"/>
                    <a:pt x="838" y="14066"/>
                    <a:pt x="750" y="14528"/>
                  </a:cubicBezTo>
                  <a:cubicBezTo>
                    <a:pt x="450" y="15928"/>
                    <a:pt x="138" y="17378"/>
                    <a:pt x="38" y="18877"/>
                  </a:cubicBezTo>
                  <a:cubicBezTo>
                    <a:pt x="0" y="19577"/>
                    <a:pt x="0" y="20389"/>
                    <a:pt x="425" y="21039"/>
                  </a:cubicBezTo>
                  <a:cubicBezTo>
                    <a:pt x="663" y="21376"/>
                    <a:pt x="963" y="21651"/>
                    <a:pt x="1325" y="21851"/>
                  </a:cubicBezTo>
                  <a:lnTo>
                    <a:pt x="1338" y="21864"/>
                  </a:lnTo>
                  <a:lnTo>
                    <a:pt x="4249" y="21864"/>
                  </a:lnTo>
                  <a:lnTo>
                    <a:pt x="4262" y="21851"/>
                  </a:lnTo>
                  <a:cubicBezTo>
                    <a:pt x="4574" y="21439"/>
                    <a:pt x="4749" y="20889"/>
                    <a:pt x="4887" y="20402"/>
                  </a:cubicBezTo>
                  <a:cubicBezTo>
                    <a:pt x="5486" y="18252"/>
                    <a:pt x="5461" y="16053"/>
                    <a:pt x="5362" y="14178"/>
                  </a:cubicBezTo>
                  <a:cubicBezTo>
                    <a:pt x="5287" y="12604"/>
                    <a:pt x="5312" y="11004"/>
                    <a:pt x="5337" y="9455"/>
                  </a:cubicBezTo>
                  <a:cubicBezTo>
                    <a:pt x="5362" y="8093"/>
                    <a:pt x="5387" y="6693"/>
                    <a:pt x="5337" y="5331"/>
                  </a:cubicBezTo>
                  <a:cubicBezTo>
                    <a:pt x="6024" y="4606"/>
                    <a:pt x="6799" y="3631"/>
                    <a:pt x="6724" y="2457"/>
                  </a:cubicBezTo>
                  <a:cubicBezTo>
                    <a:pt x="6711" y="2282"/>
                    <a:pt x="6686" y="2107"/>
                    <a:pt x="6636" y="1944"/>
                  </a:cubicBezTo>
                  <a:cubicBezTo>
                    <a:pt x="6561" y="1682"/>
                    <a:pt x="6461" y="1432"/>
                    <a:pt x="6349" y="1194"/>
                  </a:cubicBezTo>
                  <a:cubicBezTo>
                    <a:pt x="6286" y="1019"/>
                    <a:pt x="6211" y="845"/>
                    <a:pt x="6136" y="645"/>
                  </a:cubicBezTo>
                  <a:cubicBezTo>
                    <a:pt x="6061" y="407"/>
                    <a:pt x="5961" y="120"/>
                    <a:pt x="5699" y="20"/>
                  </a:cubicBezTo>
                  <a:cubicBezTo>
                    <a:pt x="5651" y="7"/>
                    <a:pt x="5603" y="1"/>
                    <a:pt x="555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74"/>
            <p:cNvSpPr/>
            <p:nvPr/>
          </p:nvSpPr>
          <p:spPr>
            <a:xfrm>
              <a:off x="4452144" y="3563772"/>
              <a:ext cx="330672" cy="382345"/>
            </a:xfrm>
            <a:custGeom>
              <a:rect b="b" l="l" r="r" t="t"/>
              <a:pathLst>
                <a:path extrusionOk="0" h="10448" w="9036">
                  <a:moveTo>
                    <a:pt x="5826" y="1"/>
                  </a:moveTo>
                  <a:cubicBezTo>
                    <a:pt x="5252" y="1"/>
                    <a:pt x="4667" y="142"/>
                    <a:pt x="4074" y="415"/>
                  </a:cubicBezTo>
                  <a:cubicBezTo>
                    <a:pt x="2899" y="953"/>
                    <a:pt x="2087" y="2115"/>
                    <a:pt x="1537" y="3252"/>
                  </a:cubicBezTo>
                  <a:cubicBezTo>
                    <a:pt x="1300" y="3715"/>
                    <a:pt x="1262" y="4339"/>
                    <a:pt x="1075" y="4852"/>
                  </a:cubicBezTo>
                  <a:cubicBezTo>
                    <a:pt x="863" y="5439"/>
                    <a:pt x="588" y="6014"/>
                    <a:pt x="263" y="6551"/>
                  </a:cubicBezTo>
                  <a:cubicBezTo>
                    <a:pt x="225" y="6601"/>
                    <a:pt x="200" y="6651"/>
                    <a:pt x="163" y="6714"/>
                  </a:cubicBezTo>
                  <a:cubicBezTo>
                    <a:pt x="100" y="6814"/>
                    <a:pt x="50" y="6939"/>
                    <a:pt x="25" y="7064"/>
                  </a:cubicBezTo>
                  <a:cubicBezTo>
                    <a:pt x="0" y="7214"/>
                    <a:pt x="0" y="7376"/>
                    <a:pt x="25" y="7539"/>
                  </a:cubicBezTo>
                  <a:cubicBezTo>
                    <a:pt x="175" y="8738"/>
                    <a:pt x="425" y="9938"/>
                    <a:pt x="1712" y="10313"/>
                  </a:cubicBezTo>
                  <a:cubicBezTo>
                    <a:pt x="2036" y="10403"/>
                    <a:pt x="2367" y="10447"/>
                    <a:pt x="2698" y="10447"/>
                  </a:cubicBezTo>
                  <a:cubicBezTo>
                    <a:pt x="3286" y="10447"/>
                    <a:pt x="3871" y="10306"/>
                    <a:pt x="4399" y="10025"/>
                  </a:cubicBezTo>
                  <a:cubicBezTo>
                    <a:pt x="4662" y="9900"/>
                    <a:pt x="4899" y="9725"/>
                    <a:pt x="5099" y="9526"/>
                  </a:cubicBezTo>
                  <a:cubicBezTo>
                    <a:pt x="5311" y="9326"/>
                    <a:pt x="5436" y="9051"/>
                    <a:pt x="5449" y="8763"/>
                  </a:cubicBezTo>
                  <a:cubicBezTo>
                    <a:pt x="5530" y="8781"/>
                    <a:pt x="5611" y="8789"/>
                    <a:pt x="5692" y="8789"/>
                  </a:cubicBezTo>
                  <a:cubicBezTo>
                    <a:pt x="6476" y="8789"/>
                    <a:pt x="7253" y="8016"/>
                    <a:pt x="7661" y="7439"/>
                  </a:cubicBezTo>
                  <a:cubicBezTo>
                    <a:pt x="8698" y="5989"/>
                    <a:pt x="9035" y="4164"/>
                    <a:pt x="8885" y="2415"/>
                  </a:cubicBezTo>
                  <a:cubicBezTo>
                    <a:pt x="8835" y="1990"/>
                    <a:pt x="8773" y="1540"/>
                    <a:pt x="8511" y="1190"/>
                  </a:cubicBezTo>
                  <a:cubicBezTo>
                    <a:pt x="8323" y="953"/>
                    <a:pt x="8086" y="765"/>
                    <a:pt x="7823" y="615"/>
                  </a:cubicBezTo>
                  <a:cubicBezTo>
                    <a:pt x="7178" y="201"/>
                    <a:pt x="6510" y="1"/>
                    <a:pt x="58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74"/>
            <p:cNvSpPr/>
            <p:nvPr/>
          </p:nvSpPr>
          <p:spPr>
            <a:xfrm>
              <a:off x="4450314" y="3561906"/>
              <a:ext cx="335247" cy="386150"/>
            </a:xfrm>
            <a:custGeom>
              <a:rect b="b" l="l" r="r" t="t"/>
              <a:pathLst>
                <a:path extrusionOk="0" h="10552" w="9161">
                  <a:moveTo>
                    <a:pt x="5874" y="104"/>
                  </a:moveTo>
                  <a:cubicBezTo>
                    <a:pt x="6574" y="117"/>
                    <a:pt x="7261" y="317"/>
                    <a:pt x="7848" y="716"/>
                  </a:cubicBezTo>
                  <a:cubicBezTo>
                    <a:pt x="8098" y="854"/>
                    <a:pt x="8336" y="1054"/>
                    <a:pt x="8523" y="1279"/>
                  </a:cubicBezTo>
                  <a:cubicBezTo>
                    <a:pt x="8785" y="1616"/>
                    <a:pt x="8848" y="2079"/>
                    <a:pt x="8885" y="2478"/>
                  </a:cubicBezTo>
                  <a:cubicBezTo>
                    <a:pt x="9048" y="4365"/>
                    <a:pt x="8623" y="6127"/>
                    <a:pt x="7673" y="7465"/>
                  </a:cubicBezTo>
                  <a:cubicBezTo>
                    <a:pt x="7211" y="8107"/>
                    <a:pt x="6465" y="8790"/>
                    <a:pt x="5746" y="8790"/>
                  </a:cubicBezTo>
                  <a:cubicBezTo>
                    <a:pt x="5667" y="8790"/>
                    <a:pt x="5589" y="8781"/>
                    <a:pt x="5511" y="8764"/>
                  </a:cubicBezTo>
                  <a:lnTo>
                    <a:pt x="5449" y="8752"/>
                  </a:lnTo>
                  <a:lnTo>
                    <a:pt x="5449" y="8814"/>
                  </a:lnTo>
                  <a:cubicBezTo>
                    <a:pt x="5436" y="9089"/>
                    <a:pt x="5311" y="9352"/>
                    <a:pt x="5111" y="9552"/>
                  </a:cubicBezTo>
                  <a:cubicBezTo>
                    <a:pt x="4911" y="9751"/>
                    <a:pt x="4687" y="9914"/>
                    <a:pt x="4437" y="10039"/>
                  </a:cubicBezTo>
                  <a:cubicBezTo>
                    <a:pt x="3910" y="10310"/>
                    <a:pt x="3333" y="10449"/>
                    <a:pt x="2754" y="10449"/>
                  </a:cubicBezTo>
                  <a:cubicBezTo>
                    <a:pt x="2425" y="10449"/>
                    <a:pt x="2096" y="10404"/>
                    <a:pt x="1775" y="10314"/>
                  </a:cubicBezTo>
                  <a:cubicBezTo>
                    <a:pt x="525" y="9951"/>
                    <a:pt x="275" y="8764"/>
                    <a:pt x="125" y="7590"/>
                  </a:cubicBezTo>
                  <a:cubicBezTo>
                    <a:pt x="100" y="7440"/>
                    <a:pt x="100" y="7277"/>
                    <a:pt x="125" y="7127"/>
                  </a:cubicBezTo>
                  <a:cubicBezTo>
                    <a:pt x="150" y="7002"/>
                    <a:pt x="200" y="6890"/>
                    <a:pt x="263" y="6790"/>
                  </a:cubicBezTo>
                  <a:cubicBezTo>
                    <a:pt x="288" y="6752"/>
                    <a:pt x="313" y="6715"/>
                    <a:pt x="338" y="6665"/>
                  </a:cubicBezTo>
                  <a:lnTo>
                    <a:pt x="363" y="6640"/>
                  </a:lnTo>
                  <a:cubicBezTo>
                    <a:pt x="688" y="6090"/>
                    <a:pt x="963" y="5515"/>
                    <a:pt x="1187" y="4915"/>
                  </a:cubicBezTo>
                  <a:cubicBezTo>
                    <a:pt x="1262" y="4690"/>
                    <a:pt x="1325" y="4453"/>
                    <a:pt x="1375" y="4215"/>
                  </a:cubicBezTo>
                  <a:cubicBezTo>
                    <a:pt x="1425" y="3903"/>
                    <a:pt x="1512" y="3603"/>
                    <a:pt x="1637" y="3328"/>
                  </a:cubicBezTo>
                  <a:cubicBezTo>
                    <a:pt x="2325" y="1916"/>
                    <a:pt x="3174" y="966"/>
                    <a:pt x="4149" y="516"/>
                  </a:cubicBezTo>
                  <a:cubicBezTo>
                    <a:pt x="4687" y="254"/>
                    <a:pt x="5274" y="117"/>
                    <a:pt x="5874" y="104"/>
                  </a:cubicBezTo>
                  <a:close/>
                  <a:moveTo>
                    <a:pt x="5884" y="1"/>
                  </a:moveTo>
                  <a:cubicBezTo>
                    <a:pt x="5307" y="1"/>
                    <a:pt x="4716" y="140"/>
                    <a:pt x="4112" y="416"/>
                  </a:cubicBezTo>
                  <a:cubicBezTo>
                    <a:pt x="3112" y="879"/>
                    <a:pt x="2250" y="1841"/>
                    <a:pt x="1550" y="3278"/>
                  </a:cubicBezTo>
                  <a:cubicBezTo>
                    <a:pt x="1425" y="3566"/>
                    <a:pt x="1325" y="3878"/>
                    <a:pt x="1275" y="4190"/>
                  </a:cubicBezTo>
                  <a:cubicBezTo>
                    <a:pt x="1225" y="4415"/>
                    <a:pt x="1162" y="4653"/>
                    <a:pt x="1087" y="4878"/>
                  </a:cubicBezTo>
                  <a:cubicBezTo>
                    <a:pt x="875" y="5465"/>
                    <a:pt x="600" y="6040"/>
                    <a:pt x="275" y="6577"/>
                  </a:cubicBezTo>
                  <a:lnTo>
                    <a:pt x="250" y="6615"/>
                  </a:lnTo>
                  <a:cubicBezTo>
                    <a:pt x="225" y="6652"/>
                    <a:pt x="200" y="6690"/>
                    <a:pt x="175" y="6727"/>
                  </a:cubicBezTo>
                  <a:cubicBezTo>
                    <a:pt x="113" y="6840"/>
                    <a:pt x="63" y="6965"/>
                    <a:pt x="25" y="7090"/>
                  </a:cubicBezTo>
                  <a:cubicBezTo>
                    <a:pt x="0" y="7265"/>
                    <a:pt x="0" y="7427"/>
                    <a:pt x="25" y="7602"/>
                  </a:cubicBezTo>
                  <a:cubicBezTo>
                    <a:pt x="175" y="8814"/>
                    <a:pt x="438" y="10026"/>
                    <a:pt x="1750" y="10414"/>
                  </a:cubicBezTo>
                  <a:cubicBezTo>
                    <a:pt x="2075" y="10501"/>
                    <a:pt x="2412" y="10551"/>
                    <a:pt x="2762" y="10551"/>
                  </a:cubicBezTo>
                  <a:cubicBezTo>
                    <a:pt x="3362" y="10551"/>
                    <a:pt x="3949" y="10401"/>
                    <a:pt x="4487" y="10126"/>
                  </a:cubicBezTo>
                  <a:cubicBezTo>
                    <a:pt x="4749" y="9989"/>
                    <a:pt x="4986" y="9814"/>
                    <a:pt x="5199" y="9614"/>
                  </a:cubicBezTo>
                  <a:cubicBezTo>
                    <a:pt x="5386" y="9402"/>
                    <a:pt x="5524" y="9152"/>
                    <a:pt x="5549" y="8864"/>
                  </a:cubicBezTo>
                  <a:cubicBezTo>
                    <a:pt x="5617" y="8875"/>
                    <a:pt x="5685" y="8881"/>
                    <a:pt x="5753" y="8881"/>
                  </a:cubicBezTo>
                  <a:cubicBezTo>
                    <a:pt x="6732" y="8881"/>
                    <a:pt x="7585" y="7760"/>
                    <a:pt x="7761" y="7515"/>
                  </a:cubicBezTo>
                  <a:cubicBezTo>
                    <a:pt x="8723" y="6165"/>
                    <a:pt x="9160" y="4365"/>
                    <a:pt x="8985" y="2453"/>
                  </a:cubicBezTo>
                  <a:cubicBezTo>
                    <a:pt x="8948" y="2041"/>
                    <a:pt x="8885" y="1566"/>
                    <a:pt x="8611" y="1204"/>
                  </a:cubicBezTo>
                  <a:cubicBezTo>
                    <a:pt x="8411" y="966"/>
                    <a:pt x="8173" y="766"/>
                    <a:pt x="7911" y="616"/>
                  </a:cubicBezTo>
                  <a:cubicBezTo>
                    <a:pt x="7260" y="205"/>
                    <a:pt x="6583" y="1"/>
                    <a:pt x="588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74"/>
            <p:cNvSpPr/>
            <p:nvPr/>
          </p:nvSpPr>
          <p:spPr>
            <a:xfrm>
              <a:off x="4443910" y="3505403"/>
              <a:ext cx="378685" cy="270035"/>
            </a:xfrm>
            <a:custGeom>
              <a:rect b="b" l="l" r="r" t="t"/>
              <a:pathLst>
                <a:path extrusionOk="0" h="7379" w="10348">
                  <a:moveTo>
                    <a:pt x="8417" y="1"/>
                  </a:moveTo>
                  <a:cubicBezTo>
                    <a:pt x="8285" y="1"/>
                    <a:pt x="8152" y="12"/>
                    <a:pt x="8023" y="36"/>
                  </a:cubicBezTo>
                  <a:cubicBezTo>
                    <a:pt x="7523" y="123"/>
                    <a:pt x="7048" y="361"/>
                    <a:pt x="6536" y="461"/>
                  </a:cubicBezTo>
                  <a:cubicBezTo>
                    <a:pt x="6332" y="498"/>
                    <a:pt x="6126" y="510"/>
                    <a:pt x="5918" y="510"/>
                  </a:cubicBezTo>
                  <a:cubicBezTo>
                    <a:pt x="5458" y="510"/>
                    <a:pt x="4990" y="448"/>
                    <a:pt x="4523" y="448"/>
                  </a:cubicBezTo>
                  <a:cubicBezTo>
                    <a:pt x="4411" y="448"/>
                    <a:pt x="4299" y="452"/>
                    <a:pt x="4187" y="461"/>
                  </a:cubicBezTo>
                  <a:cubicBezTo>
                    <a:pt x="3637" y="498"/>
                    <a:pt x="3100" y="686"/>
                    <a:pt x="2625" y="973"/>
                  </a:cubicBezTo>
                  <a:cubicBezTo>
                    <a:pt x="2337" y="1161"/>
                    <a:pt x="2062" y="1398"/>
                    <a:pt x="2000" y="1736"/>
                  </a:cubicBezTo>
                  <a:cubicBezTo>
                    <a:pt x="1975" y="1898"/>
                    <a:pt x="1975" y="2060"/>
                    <a:pt x="2000" y="2210"/>
                  </a:cubicBezTo>
                  <a:cubicBezTo>
                    <a:pt x="2012" y="2310"/>
                    <a:pt x="2000" y="2423"/>
                    <a:pt x="1987" y="2523"/>
                  </a:cubicBezTo>
                  <a:cubicBezTo>
                    <a:pt x="1925" y="2860"/>
                    <a:pt x="1662" y="3135"/>
                    <a:pt x="1362" y="3323"/>
                  </a:cubicBezTo>
                  <a:cubicBezTo>
                    <a:pt x="1063" y="3498"/>
                    <a:pt x="763" y="3673"/>
                    <a:pt x="475" y="3872"/>
                  </a:cubicBezTo>
                  <a:cubicBezTo>
                    <a:pt x="213" y="4097"/>
                    <a:pt x="0" y="4435"/>
                    <a:pt x="63" y="4785"/>
                  </a:cubicBezTo>
                  <a:cubicBezTo>
                    <a:pt x="150" y="5310"/>
                    <a:pt x="800" y="5622"/>
                    <a:pt x="800" y="6159"/>
                  </a:cubicBezTo>
                  <a:cubicBezTo>
                    <a:pt x="800" y="6509"/>
                    <a:pt x="738" y="6622"/>
                    <a:pt x="963" y="6897"/>
                  </a:cubicBezTo>
                  <a:cubicBezTo>
                    <a:pt x="1088" y="7097"/>
                    <a:pt x="1275" y="7259"/>
                    <a:pt x="1500" y="7334"/>
                  </a:cubicBezTo>
                  <a:cubicBezTo>
                    <a:pt x="1586" y="7365"/>
                    <a:pt x="1669" y="7379"/>
                    <a:pt x="1750" y="7379"/>
                  </a:cubicBezTo>
                  <a:cubicBezTo>
                    <a:pt x="2126" y="7379"/>
                    <a:pt x="2445" y="7079"/>
                    <a:pt x="2712" y="6822"/>
                  </a:cubicBezTo>
                  <a:cubicBezTo>
                    <a:pt x="2907" y="6638"/>
                    <a:pt x="3481" y="5980"/>
                    <a:pt x="3826" y="5980"/>
                  </a:cubicBezTo>
                  <a:cubicBezTo>
                    <a:pt x="3856" y="5980"/>
                    <a:pt x="3885" y="5986"/>
                    <a:pt x="3912" y="5997"/>
                  </a:cubicBezTo>
                  <a:cubicBezTo>
                    <a:pt x="3987" y="6047"/>
                    <a:pt x="4049" y="6097"/>
                    <a:pt x="4112" y="6159"/>
                  </a:cubicBezTo>
                  <a:cubicBezTo>
                    <a:pt x="4181" y="6204"/>
                    <a:pt x="4259" y="6224"/>
                    <a:pt x="4339" y="6224"/>
                  </a:cubicBezTo>
                  <a:cubicBezTo>
                    <a:pt x="4505" y="6224"/>
                    <a:pt x="4677" y="6140"/>
                    <a:pt x="4787" y="6022"/>
                  </a:cubicBezTo>
                  <a:cubicBezTo>
                    <a:pt x="4937" y="5822"/>
                    <a:pt x="5049" y="5585"/>
                    <a:pt x="5099" y="5347"/>
                  </a:cubicBezTo>
                  <a:cubicBezTo>
                    <a:pt x="5286" y="4760"/>
                    <a:pt x="5536" y="4147"/>
                    <a:pt x="6074" y="3847"/>
                  </a:cubicBezTo>
                  <a:cubicBezTo>
                    <a:pt x="6375" y="3673"/>
                    <a:pt x="6709" y="3629"/>
                    <a:pt x="7051" y="3629"/>
                  </a:cubicBezTo>
                  <a:cubicBezTo>
                    <a:pt x="7395" y="3629"/>
                    <a:pt x="7747" y="3673"/>
                    <a:pt x="8084" y="3673"/>
                  </a:cubicBezTo>
                  <a:cubicBezTo>
                    <a:pt x="8105" y="3673"/>
                    <a:pt x="8127" y="3673"/>
                    <a:pt x="8148" y="3673"/>
                  </a:cubicBezTo>
                  <a:cubicBezTo>
                    <a:pt x="8811" y="3673"/>
                    <a:pt x="9423" y="3348"/>
                    <a:pt x="9785" y="2798"/>
                  </a:cubicBezTo>
                  <a:cubicBezTo>
                    <a:pt x="10185" y="2223"/>
                    <a:pt x="10348" y="1423"/>
                    <a:pt x="9998" y="811"/>
                  </a:cubicBezTo>
                  <a:cubicBezTo>
                    <a:pt x="9687" y="273"/>
                    <a:pt x="9052" y="1"/>
                    <a:pt x="841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74"/>
            <p:cNvSpPr/>
            <p:nvPr/>
          </p:nvSpPr>
          <p:spPr>
            <a:xfrm>
              <a:off x="4509744" y="3696466"/>
              <a:ext cx="73227" cy="92878"/>
            </a:xfrm>
            <a:custGeom>
              <a:rect b="b" l="l" r="r" t="t"/>
              <a:pathLst>
                <a:path extrusionOk="0" h="2538" w="2001">
                  <a:moveTo>
                    <a:pt x="1026" y="1"/>
                  </a:moveTo>
                  <a:cubicBezTo>
                    <a:pt x="795" y="1"/>
                    <a:pt x="576" y="85"/>
                    <a:pt x="438" y="264"/>
                  </a:cubicBezTo>
                  <a:cubicBezTo>
                    <a:pt x="251" y="526"/>
                    <a:pt x="126" y="838"/>
                    <a:pt x="76" y="1151"/>
                  </a:cubicBezTo>
                  <a:cubicBezTo>
                    <a:pt x="1" y="1426"/>
                    <a:pt x="1" y="1713"/>
                    <a:pt x="76" y="1988"/>
                  </a:cubicBezTo>
                  <a:cubicBezTo>
                    <a:pt x="151" y="2263"/>
                    <a:pt x="376" y="2475"/>
                    <a:pt x="651" y="2538"/>
                  </a:cubicBezTo>
                  <a:lnTo>
                    <a:pt x="2000" y="776"/>
                  </a:lnTo>
                  <a:cubicBezTo>
                    <a:pt x="1904" y="277"/>
                    <a:pt x="1445" y="1"/>
                    <a:pt x="10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74"/>
            <p:cNvSpPr/>
            <p:nvPr/>
          </p:nvSpPr>
          <p:spPr>
            <a:xfrm>
              <a:off x="4508390" y="3694416"/>
              <a:ext cx="76410" cy="96757"/>
            </a:xfrm>
            <a:custGeom>
              <a:rect b="b" l="l" r="r" t="t"/>
              <a:pathLst>
                <a:path extrusionOk="0" h="2644" w="2088">
                  <a:moveTo>
                    <a:pt x="1072" y="1"/>
                  </a:moveTo>
                  <a:cubicBezTo>
                    <a:pt x="832" y="1"/>
                    <a:pt x="599" y="102"/>
                    <a:pt x="438" y="282"/>
                  </a:cubicBezTo>
                  <a:cubicBezTo>
                    <a:pt x="250" y="557"/>
                    <a:pt x="113" y="869"/>
                    <a:pt x="63" y="1207"/>
                  </a:cubicBezTo>
                  <a:cubicBezTo>
                    <a:pt x="0" y="1482"/>
                    <a:pt x="0" y="1782"/>
                    <a:pt x="63" y="2057"/>
                  </a:cubicBezTo>
                  <a:cubicBezTo>
                    <a:pt x="150" y="2356"/>
                    <a:pt x="388" y="2581"/>
                    <a:pt x="688" y="2644"/>
                  </a:cubicBezTo>
                  <a:lnTo>
                    <a:pt x="700" y="2544"/>
                  </a:lnTo>
                  <a:cubicBezTo>
                    <a:pt x="438" y="2481"/>
                    <a:pt x="238" y="2282"/>
                    <a:pt x="163" y="2032"/>
                  </a:cubicBezTo>
                  <a:cubicBezTo>
                    <a:pt x="100" y="1757"/>
                    <a:pt x="100" y="1482"/>
                    <a:pt x="163" y="1219"/>
                  </a:cubicBezTo>
                  <a:cubicBezTo>
                    <a:pt x="213" y="907"/>
                    <a:pt x="338" y="607"/>
                    <a:pt x="525" y="345"/>
                  </a:cubicBezTo>
                  <a:cubicBezTo>
                    <a:pt x="665" y="186"/>
                    <a:pt x="861" y="104"/>
                    <a:pt x="1066" y="104"/>
                  </a:cubicBezTo>
                  <a:cubicBezTo>
                    <a:pt x="1135" y="104"/>
                    <a:pt x="1206" y="113"/>
                    <a:pt x="1275" y="132"/>
                  </a:cubicBezTo>
                  <a:cubicBezTo>
                    <a:pt x="1637" y="207"/>
                    <a:pt x="1912" y="482"/>
                    <a:pt x="1987" y="844"/>
                  </a:cubicBezTo>
                  <a:lnTo>
                    <a:pt x="2087" y="819"/>
                  </a:lnTo>
                  <a:cubicBezTo>
                    <a:pt x="2000" y="432"/>
                    <a:pt x="1687" y="120"/>
                    <a:pt x="1300" y="32"/>
                  </a:cubicBezTo>
                  <a:cubicBezTo>
                    <a:pt x="1225" y="11"/>
                    <a:pt x="1148" y="1"/>
                    <a:pt x="107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74"/>
            <p:cNvSpPr/>
            <p:nvPr/>
          </p:nvSpPr>
          <p:spPr>
            <a:xfrm>
              <a:off x="4526212" y="3712494"/>
              <a:ext cx="29313" cy="46695"/>
            </a:xfrm>
            <a:custGeom>
              <a:rect b="b" l="l" r="r" t="t"/>
              <a:pathLst>
                <a:path extrusionOk="0" h="1276" w="801">
                  <a:moveTo>
                    <a:pt x="738" y="0"/>
                  </a:moveTo>
                  <a:cubicBezTo>
                    <a:pt x="488" y="100"/>
                    <a:pt x="288" y="288"/>
                    <a:pt x="188" y="538"/>
                  </a:cubicBezTo>
                  <a:cubicBezTo>
                    <a:pt x="101" y="750"/>
                    <a:pt x="38" y="988"/>
                    <a:pt x="1" y="1225"/>
                  </a:cubicBezTo>
                  <a:lnTo>
                    <a:pt x="201" y="1275"/>
                  </a:lnTo>
                  <a:cubicBezTo>
                    <a:pt x="226" y="1050"/>
                    <a:pt x="288" y="825"/>
                    <a:pt x="376" y="613"/>
                  </a:cubicBezTo>
                  <a:cubicBezTo>
                    <a:pt x="451" y="425"/>
                    <a:pt x="613" y="275"/>
                    <a:pt x="801" y="200"/>
                  </a:cubicBezTo>
                  <a:lnTo>
                    <a:pt x="73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74"/>
            <p:cNvSpPr/>
            <p:nvPr/>
          </p:nvSpPr>
          <p:spPr>
            <a:xfrm>
              <a:off x="4568736" y="4474366"/>
              <a:ext cx="512" cy="37"/>
            </a:xfrm>
            <a:custGeom>
              <a:rect b="b" l="l" r="r" t="t"/>
              <a:pathLst>
                <a:path extrusionOk="0" h="1" w="14">
                  <a:moveTo>
                    <a:pt x="1" y="1"/>
                  </a:moveTo>
                  <a:lnTo>
                    <a:pt x="13" y="1"/>
                  </a:lnTo>
                  <a:lnTo>
                    <a:pt x="1" y="1"/>
                  </a:lnTo>
                  <a:close/>
                </a:path>
              </a:pathLst>
            </a:custGeom>
            <a:solidFill>
              <a:srgbClr val="4D486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74"/>
            <p:cNvSpPr/>
            <p:nvPr/>
          </p:nvSpPr>
          <p:spPr>
            <a:xfrm>
              <a:off x="4568736" y="4473451"/>
              <a:ext cx="1866" cy="951"/>
            </a:xfrm>
            <a:custGeom>
              <a:rect b="b" l="l" r="r" t="t"/>
              <a:pathLst>
                <a:path extrusionOk="0" h="26" w="51">
                  <a:moveTo>
                    <a:pt x="1" y="1"/>
                  </a:moveTo>
                  <a:lnTo>
                    <a:pt x="1" y="26"/>
                  </a:lnTo>
                  <a:lnTo>
                    <a:pt x="51" y="26"/>
                  </a:lnTo>
                  <a:lnTo>
                    <a:pt x="1" y="1"/>
                  </a:lnTo>
                  <a:close/>
                </a:path>
              </a:pathLst>
            </a:custGeom>
            <a:solidFill>
              <a:srgbClr val="4E496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74"/>
            <p:cNvSpPr/>
            <p:nvPr/>
          </p:nvSpPr>
          <p:spPr>
            <a:xfrm>
              <a:off x="4568736" y="4473012"/>
              <a:ext cx="3257" cy="1391"/>
            </a:xfrm>
            <a:custGeom>
              <a:rect b="b" l="l" r="r" t="t"/>
              <a:pathLst>
                <a:path extrusionOk="0" h="38" w="89">
                  <a:moveTo>
                    <a:pt x="1" y="0"/>
                  </a:moveTo>
                  <a:lnTo>
                    <a:pt x="1" y="13"/>
                  </a:lnTo>
                  <a:lnTo>
                    <a:pt x="51" y="38"/>
                  </a:lnTo>
                  <a:lnTo>
                    <a:pt x="88" y="38"/>
                  </a:lnTo>
                  <a:lnTo>
                    <a:pt x="1" y="0"/>
                  </a:lnTo>
                  <a:close/>
                </a:path>
              </a:pathLst>
            </a:custGeom>
            <a:solidFill>
              <a:srgbClr val="4F4A6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74"/>
            <p:cNvSpPr/>
            <p:nvPr/>
          </p:nvSpPr>
          <p:spPr>
            <a:xfrm>
              <a:off x="4568736" y="4472536"/>
              <a:ext cx="4611" cy="1866"/>
            </a:xfrm>
            <a:custGeom>
              <a:rect b="b" l="l" r="r" t="t"/>
              <a:pathLst>
                <a:path extrusionOk="0" h="51" w="126">
                  <a:moveTo>
                    <a:pt x="1" y="1"/>
                  </a:moveTo>
                  <a:lnTo>
                    <a:pt x="1" y="13"/>
                  </a:lnTo>
                  <a:lnTo>
                    <a:pt x="88" y="51"/>
                  </a:lnTo>
                  <a:lnTo>
                    <a:pt x="126" y="51"/>
                  </a:lnTo>
                  <a:lnTo>
                    <a:pt x="1" y="1"/>
                  </a:lnTo>
                  <a:close/>
                </a:path>
              </a:pathLst>
            </a:custGeom>
            <a:solidFill>
              <a:srgbClr val="504B6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74"/>
            <p:cNvSpPr/>
            <p:nvPr/>
          </p:nvSpPr>
          <p:spPr>
            <a:xfrm>
              <a:off x="4568736" y="4471621"/>
              <a:ext cx="6002" cy="2781"/>
            </a:xfrm>
            <a:custGeom>
              <a:rect b="b" l="l" r="r" t="t"/>
              <a:pathLst>
                <a:path extrusionOk="0" h="76" w="164">
                  <a:moveTo>
                    <a:pt x="1" y="1"/>
                  </a:moveTo>
                  <a:lnTo>
                    <a:pt x="1" y="26"/>
                  </a:lnTo>
                  <a:lnTo>
                    <a:pt x="126" y="76"/>
                  </a:lnTo>
                  <a:lnTo>
                    <a:pt x="163" y="76"/>
                  </a:lnTo>
                  <a:lnTo>
                    <a:pt x="1" y="1"/>
                  </a:lnTo>
                  <a:close/>
                </a:path>
              </a:pathLst>
            </a:custGeom>
            <a:solidFill>
              <a:srgbClr val="514C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74"/>
            <p:cNvSpPr/>
            <p:nvPr/>
          </p:nvSpPr>
          <p:spPr>
            <a:xfrm>
              <a:off x="4568736" y="4471182"/>
              <a:ext cx="7356" cy="3220"/>
            </a:xfrm>
            <a:custGeom>
              <a:rect b="b" l="l" r="r" t="t"/>
              <a:pathLst>
                <a:path extrusionOk="0" h="88" w="201">
                  <a:moveTo>
                    <a:pt x="1" y="0"/>
                  </a:moveTo>
                  <a:lnTo>
                    <a:pt x="1" y="13"/>
                  </a:lnTo>
                  <a:lnTo>
                    <a:pt x="163" y="88"/>
                  </a:lnTo>
                  <a:lnTo>
                    <a:pt x="201" y="88"/>
                  </a:lnTo>
                  <a:lnTo>
                    <a:pt x="1" y="0"/>
                  </a:lnTo>
                  <a:close/>
                </a:path>
              </a:pathLst>
            </a:custGeom>
            <a:solidFill>
              <a:srgbClr val="524D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74"/>
            <p:cNvSpPr/>
            <p:nvPr/>
          </p:nvSpPr>
          <p:spPr>
            <a:xfrm>
              <a:off x="4568736" y="4470267"/>
              <a:ext cx="8746" cy="4135"/>
            </a:xfrm>
            <a:custGeom>
              <a:rect b="b" l="l" r="r" t="t"/>
              <a:pathLst>
                <a:path extrusionOk="0" h="113" w="239">
                  <a:moveTo>
                    <a:pt x="1" y="0"/>
                  </a:moveTo>
                  <a:lnTo>
                    <a:pt x="1" y="25"/>
                  </a:lnTo>
                  <a:lnTo>
                    <a:pt x="201" y="113"/>
                  </a:lnTo>
                  <a:lnTo>
                    <a:pt x="238" y="113"/>
                  </a:lnTo>
                  <a:lnTo>
                    <a:pt x="1" y="0"/>
                  </a:lnTo>
                  <a:close/>
                </a:path>
              </a:pathLst>
            </a:custGeom>
            <a:solidFill>
              <a:srgbClr val="534E6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74"/>
            <p:cNvSpPr/>
            <p:nvPr/>
          </p:nvSpPr>
          <p:spPr>
            <a:xfrm>
              <a:off x="4568736" y="4469791"/>
              <a:ext cx="10100" cy="4611"/>
            </a:xfrm>
            <a:custGeom>
              <a:rect b="b" l="l" r="r" t="t"/>
              <a:pathLst>
                <a:path extrusionOk="0" h="126" w="276">
                  <a:moveTo>
                    <a:pt x="1" y="1"/>
                  </a:moveTo>
                  <a:lnTo>
                    <a:pt x="1" y="13"/>
                  </a:lnTo>
                  <a:lnTo>
                    <a:pt x="238" y="126"/>
                  </a:lnTo>
                  <a:lnTo>
                    <a:pt x="276" y="126"/>
                  </a:lnTo>
                  <a:lnTo>
                    <a:pt x="1" y="1"/>
                  </a:lnTo>
                  <a:close/>
                </a:path>
              </a:pathLst>
            </a:custGeom>
            <a:solidFill>
              <a:srgbClr val="544F6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74"/>
            <p:cNvSpPr/>
            <p:nvPr/>
          </p:nvSpPr>
          <p:spPr>
            <a:xfrm>
              <a:off x="4568736" y="4469352"/>
              <a:ext cx="11491" cy="5050"/>
            </a:xfrm>
            <a:custGeom>
              <a:rect b="b" l="l" r="r" t="t"/>
              <a:pathLst>
                <a:path extrusionOk="0" h="138" w="314">
                  <a:moveTo>
                    <a:pt x="1" y="0"/>
                  </a:moveTo>
                  <a:lnTo>
                    <a:pt x="1" y="13"/>
                  </a:lnTo>
                  <a:lnTo>
                    <a:pt x="276" y="138"/>
                  </a:lnTo>
                  <a:lnTo>
                    <a:pt x="313" y="138"/>
                  </a:lnTo>
                  <a:lnTo>
                    <a:pt x="1" y="0"/>
                  </a:lnTo>
                  <a:close/>
                </a:path>
              </a:pathLst>
            </a:custGeom>
            <a:solidFill>
              <a:srgbClr val="55506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74"/>
            <p:cNvSpPr/>
            <p:nvPr/>
          </p:nvSpPr>
          <p:spPr>
            <a:xfrm>
              <a:off x="4568736" y="4468437"/>
              <a:ext cx="12845" cy="5965"/>
            </a:xfrm>
            <a:custGeom>
              <a:rect b="b" l="l" r="r" t="t"/>
              <a:pathLst>
                <a:path extrusionOk="0" h="163" w="351">
                  <a:moveTo>
                    <a:pt x="1" y="0"/>
                  </a:moveTo>
                  <a:lnTo>
                    <a:pt x="1" y="25"/>
                  </a:lnTo>
                  <a:lnTo>
                    <a:pt x="313" y="163"/>
                  </a:lnTo>
                  <a:lnTo>
                    <a:pt x="351" y="163"/>
                  </a:lnTo>
                  <a:lnTo>
                    <a:pt x="1" y="0"/>
                  </a:lnTo>
                  <a:close/>
                </a:path>
              </a:pathLst>
            </a:custGeom>
            <a:solidFill>
              <a:srgbClr val="5651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74"/>
            <p:cNvSpPr/>
            <p:nvPr/>
          </p:nvSpPr>
          <p:spPr>
            <a:xfrm>
              <a:off x="4568736" y="4467961"/>
              <a:ext cx="14235" cy="6441"/>
            </a:xfrm>
            <a:custGeom>
              <a:rect b="b" l="l" r="r" t="t"/>
              <a:pathLst>
                <a:path extrusionOk="0" h="176" w="389">
                  <a:moveTo>
                    <a:pt x="1" y="1"/>
                  </a:moveTo>
                  <a:lnTo>
                    <a:pt x="1" y="13"/>
                  </a:lnTo>
                  <a:lnTo>
                    <a:pt x="351" y="176"/>
                  </a:lnTo>
                  <a:lnTo>
                    <a:pt x="388" y="176"/>
                  </a:lnTo>
                  <a:lnTo>
                    <a:pt x="1" y="1"/>
                  </a:lnTo>
                  <a:close/>
                </a:path>
              </a:pathLst>
            </a:custGeom>
            <a:solidFill>
              <a:srgbClr val="5752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74"/>
            <p:cNvSpPr/>
            <p:nvPr/>
          </p:nvSpPr>
          <p:spPr>
            <a:xfrm>
              <a:off x="4568736" y="4467522"/>
              <a:ext cx="15589" cy="6880"/>
            </a:xfrm>
            <a:custGeom>
              <a:rect b="b" l="l" r="r" t="t"/>
              <a:pathLst>
                <a:path extrusionOk="0" h="188" w="426">
                  <a:moveTo>
                    <a:pt x="1" y="0"/>
                  </a:moveTo>
                  <a:lnTo>
                    <a:pt x="1" y="13"/>
                  </a:lnTo>
                  <a:lnTo>
                    <a:pt x="388" y="188"/>
                  </a:lnTo>
                  <a:lnTo>
                    <a:pt x="426" y="188"/>
                  </a:lnTo>
                  <a:lnTo>
                    <a:pt x="1" y="0"/>
                  </a:lnTo>
                  <a:close/>
                </a:path>
              </a:pathLst>
            </a:custGeom>
            <a:solidFill>
              <a:srgbClr val="58536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74"/>
            <p:cNvSpPr/>
            <p:nvPr/>
          </p:nvSpPr>
          <p:spPr>
            <a:xfrm>
              <a:off x="4568736" y="4466607"/>
              <a:ext cx="16980" cy="7795"/>
            </a:xfrm>
            <a:custGeom>
              <a:rect b="b" l="l" r="r" t="t"/>
              <a:pathLst>
                <a:path extrusionOk="0" h="213" w="464">
                  <a:moveTo>
                    <a:pt x="1" y="0"/>
                  </a:moveTo>
                  <a:lnTo>
                    <a:pt x="1" y="25"/>
                  </a:lnTo>
                  <a:lnTo>
                    <a:pt x="426" y="213"/>
                  </a:lnTo>
                  <a:lnTo>
                    <a:pt x="463" y="213"/>
                  </a:lnTo>
                  <a:lnTo>
                    <a:pt x="1" y="0"/>
                  </a:lnTo>
                  <a:close/>
                </a:path>
              </a:pathLst>
            </a:custGeom>
            <a:solidFill>
              <a:srgbClr val="59546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74"/>
            <p:cNvSpPr/>
            <p:nvPr/>
          </p:nvSpPr>
          <p:spPr>
            <a:xfrm>
              <a:off x="4568736" y="4466132"/>
              <a:ext cx="18334" cy="8270"/>
            </a:xfrm>
            <a:custGeom>
              <a:rect b="b" l="l" r="r" t="t"/>
              <a:pathLst>
                <a:path extrusionOk="0" h="226" w="501">
                  <a:moveTo>
                    <a:pt x="1" y="1"/>
                  </a:moveTo>
                  <a:lnTo>
                    <a:pt x="1" y="13"/>
                  </a:lnTo>
                  <a:lnTo>
                    <a:pt x="463" y="226"/>
                  </a:lnTo>
                  <a:lnTo>
                    <a:pt x="501" y="226"/>
                  </a:lnTo>
                  <a:lnTo>
                    <a:pt x="1" y="1"/>
                  </a:lnTo>
                  <a:close/>
                </a:path>
              </a:pathLst>
            </a:custGeom>
            <a:solidFill>
              <a:srgbClr val="5A556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74"/>
            <p:cNvSpPr/>
            <p:nvPr/>
          </p:nvSpPr>
          <p:spPr>
            <a:xfrm>
              <a:off x="4568736" y="4465693"/>
              <a:ext cx="19725" cy="8710"/>
            </a:xfrm>
            <a:custGeom>
              <a:rect b="b" l="l" r="r" t="t"/>
              <a:pathLst>
                <a:path extrusionOk="0" h="238" w="539">
                  <a:moveTo>
                    <a:pt x="1" y="0"/>
                  </a:moveTo>
                  <a:lnTo>
                    <a:pt x="1" y="13"/>
                  </a:lnTo>
                  <a:lnTo>
                    <a:pt x="501" y="238"/>
                  </a:lnTo>
                  <a:lnTo>
                    <a:pt x="538" y="238"/>
                  </a:lnTo>
                  <a:lnTo>
                    <a:pt x="1" y="0"/>
                  </a:lnTo>
                  <a:close/>
                </a:path>
              </a:pathLst>
            </a:custGeom>
            <a:solidFill>
              <a:srgbClr val="5B556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74"/>
            <p:cNvSpPr/>
            <p:nvPr/>
          </p:nvSpPr>
          <p:spPr>
            <a:xfrm>
              <a:off x="4568736" y="4464778"/>
              <a:ext cx="20640" cy="9624"/>
            </a:xfrm>
            <a:custGeom>
              <a:rect b="b" l="l" r="r" t="t"/>
              <a:pathLst>
                <a:path extrusionOk="0" h="263" w="564">
                  <a:moveTo>
                    <a:pt x="1" y="0"/>
                  </a:moveTo>
                  <a:lnTo>
                    <a:pt x="1" y="25"/>
                  </a:lnTo>
                  <a:lnTo>
                    <a:pt x="538" y="263"/>
                  </a:lnTo>
                  <a:lnTo>
                    <a:pt x="563" y="263"/>
                  </a:lnTo>
                  <a:lnTo>
                    <a:pt x="1" y="0"/>
                  </a:lnTo>
                  <a:close/>
                </a:path>
              </a:pathLst>
            </a:custGeom>
            <a:solidFill>
              <a:srgbClr val="5C566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74"/>
            <p:cNvSpPr/>
            <p:nvPr/>
          </p:nvSpPr>
          <p:spPr>
            <a:xfrm>
              <a:off x="4568736" y="4464302"/>
              <a:ext cx="21994" cy="10100"/>
            </a:xfrm>
            <a:custGeom>
              <a:rect b="b" l="l" r="r" t="t"/>
              <a:pathLst>
                <a:path extrusionOk="0" h="276" w="601">
                  <a:moveTo>
                    <a:pt x="1" y="1"/>
                  </a:moveTo>
                  <a:lnTo>
                    <a:pt x="1" y="13"/>
                  </a:lnTo>
                  <a:lnTo>
                    <a:pt x="563" y="276"/>
                  </a:lnTo>
                  <a:lnTo>
                    <a:pt x="601" y="276"/>
                  </a:lnTo>
                  <a:lnTo>
                    <a:pt x="1" y="1"/>
                  </a:lnTo>
                  <a:close/>
                </a:path>
              </a:pathLst>
            </a:custGeom>
            <a:solidFill>
              <a:srgbClr val="5D576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74"/>
            <p:cNvSpPr/>
            <p:nvPr/>
          </p:nvSpPr>
          <p:spPr>
            <a:xfrm>
              <a:off x="4568736" y="4463863"/>
              <a:ext cx="23384" cy="10539"/>
            </a:xfrm>
            <a:custGeom>
              <a:rect b="b" l="l" r="r" t="t"/>
              <a:pathLst>
                <a:path extrusionOk="0" h="288" w="639">
                  <a:moveTo>
                    <a:pt x="1" y="0"/>
                  </a:moveTo>
                  <a:lnTo>
                    <a:pt x="1" y="13"/>
                  </a:lnTo>
                  <a:lnTo>
                    <a:pt x="601" y="288"/>
                  </a:lnTo>
                  <a:lnTo>
                    <a:pt x="638" y="288"/>
                  </a:lnTo>
                  <a:lnTo>
                    <a:pt x="1" y="0"/>
                  </a:lnTo>
                  <a:close/>
                </a:path>
              </a:pathLst>
            </a:custGeom>
            <a:solidFill>
              <a:srgbClr val="5E586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74"/>
            <p:cNvSpPr/>
            <p:nvPr/>
          </p:nvSpPr>
          <p:spPr>
            <a:xfrm>
              <a:off x="4568736" y="4462948"/>
              <a:ext cx="24738" cy="11454"/>
            </a:xfrm>
            <a:custGeom>
              <a:rect b="b" l="l" r="r" t="t"/>
              <a:pathLst>
                <a:path extrusionOk="0" h="313" w="676">
                  <a:moveTo>
                    <a:pt x="1" y="0"/>
                  </a:moveTo>
                  <a:lnTo>
                    <a:pt x="1" y="25"/>
                  </a:lnTo>
                  <a:lnTo>
                    <a:pt x="638" y="313"/>
                  </a:lnTo>
                  <a:lnTo>
                    <a:pt x="676" y="313"/>
                  </a:lnTo>
                  <a:lnTo>
                    <a:pt x="1" y="0"/>
                  </a:lnTo>
                  <a:close/>
                </a:path>
              </a:pathLst>
            </a:custGeom>
            <a:solidFill>
              <a:srgbClr val="5F59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74"/>
            <p:cNvSpPr/>
            <p:nvPr/>
          </p:nvSpPr>
          <p:spPr>
            <a:xfrm>
              <a:off x="4568736" y="4462472"/>
              <a:ext cx="26129" cy="11930"/>
            </a:xfrm>
            <a:custGeom>
              <a:rect b="b" l="l" r="r" t="t"/>
              <a:pathLst>
                <a:path extrusionOk="0" h="326" w="714">
                  <a:moveTo>
                    <a:pt x="1" y="1"/>
                  </a:moveTo>
                  <a:lnTo>
                    <a:pt x="1" y="13"/>
                  </a:lnTo>
                  <a:lnTo>
                    <a:pt x="676" y="326"/>
                  </a:lnTo>
                  <a:lnTo>
                    <a:pt x="713" y="326"/>
                  </a:lnTo>
                  <a:lnTo>
                    <a:pt x="1" y="1"/>
                  </a:lnTo>
                  <a:close/>
                </a:path>
              </a:pathLst>
            </a:custGeom>
            <a:solidFill>
              <a:srgbClr val="605A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74"/>
            <p:cNvSpPr/>
            <p:nvPr/>
          </p:nvSpPr>
          <p:spPr>
            <a:xfrm>
              <a:off x="4568736" y="4462033"/>
              <a:ext cx="27483" cy="12369"/>
            </a:xfrm>
            <a:custGeom>
              <a:rect b="b" l="l" r="r" t="t"/>
              <a:pathLst>
                <a:path extrusionOk="0" h="338" w="751">
                  <a:moveTo>
                    <a:pt x="1" y="0"/>
                  </a:moveTo>
                  <a:lnTo>
                    <a:pt x="1" y="13"/>
                  </a:lnTo>
                  <a:lnTo>
                    <a:pt x="713" y="338"/>
                  </a:lnTo>
                  <a:lnTo>
                    <a:pt x="751" y="338"/>
                  </a:lnTo>
                  <a:lnTo>
                    <a:pt x="1" y="0"/>
                  </a:lnTo>
                  <a:close/>
                </a:path>
              </a:pathLst>
            </a:custGeom>
            <a:solidFill>
              <a:srgbClr val="615B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74"/>
            <p:cNvSpPr/>
            <p:nvPr/>
          </p:nvSpPr>
          <p:spPr>
            <a:xfrm>
              <a:off x="4568736" y="4461118"/>
              <a:ext cx="28873" cy="13284"/>
            </a:xfrm>
            <a:custGeom>
              <a:rect b="b" l="l" r="r" t="t"/>
              <a:pathLst>
                <a:path extrusionOk="0" h="363" w="789">
                  <a:moveTo>
                    <a:pt x="1" y="0"/>
                  </a:moveTo>
                  <a:lnTo>
                    <a:pt x="1" y="25"/>
                  </a:lnTo>
                  <a:lnTo>
                    <a:pt x="751" y="363"/>
                  </a:lnTo>
                  <a:lnTo>
                    <a:pt x="788" y="363"/>
                  </a:lnTo>
                  <a:lnTo>
                    <a:pt x="1" y="0"/>
                  </a:lnTo>
                  <a:close/>
                </a:path>
              </a:pathLst>
            </a:custGeom>
            <a:solidFill>
              <a:srgbClr val="625C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74"/>
            <p:cNvSpPr/>
            <p:nvPr/>
          </p:nvSpPr>
          <p:spPr>
            <a:xfrm>
              <a:off x="4568736" y="4460642"/>
              <a:ext cx="30227" cy="13760"/>
            </a:xfrm>
            <a:custGeom>
              <a:rect b="b" l="l" r="r" t="t"/>
              <a:pathLst>
                <a:path extrusionOk="0" h="376" w="826">
                  <a:moveTo>
                    <a:pt x="1" y="1"/>
                  </a:moveTo>
                  <a:lnTo>
                    <a:pt x="1" y="13"/>
                  </a:lnTo>
                  <a:lnTo>
                    <a:pt x="788" y="376"/>
                  </a:lnTo>
                  <a:lnTo>
                    <a:pt x="826" y="376"/>
                  </a:lnTo>
                  <a:lnTo>
                    <a:pt x="1" y="1"/>
                  </a:lnTo>
                  <a:close/>
                </a:path>
              </a:pathLst>
            </a:custGeom>
            <a:solidFill>
              <a:srgbClr val="635D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74"/>
            <p:cNvSpPr/>
            <p:nvPr/>
          </p:nvSpPr>
          <p:spPr>
            <a:xfrm>
              <a:off x="4568736" y="4459728"/>
              <a:ext cx="31618" cy="14675"/>
            </a:xfrm>
            <a:custGeom>
              <a:rect b="b" l="l" r="r" t="t"/>
              <a:pathLst>
                <a:path extrusionOk="0" h="401" w="864">
                  <a:moveTo>
                    <a:pt x="1" y="1"/>
                  </a:moveTo>
                  <a:lnTo>
                    <a:pt x="1" y="26"/>
                  </a:lnTo>
                  <a:lnTo>
                    <a:pt x="826" y="401"/>
                  </a:lnTo>
                  <a:lnTo>
                    <a:pt x="863" y="401"/>
                  </a:lnTo>
                  <a:lnTo>
                    <a:pt x="1" y="1"/>
                  </a:lnTo>
                  <a:close/>
                </a:path>
              </a:pathLst>
            </a:custGeom>
            <a:solidFill>
              <a:srgbClr val="645E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74"/>
            <p:cNvSpPr/>
            <p:nvPr/>
          </p:nvSpPr>
          <p:spPr>
            <a:xfrm>
              <a:off x="4568736" y="4459288"/>
              <a:ext cx="32972" cy="15114"/>
            </a:xfrm>
            <a:custGeom>
              <a:rect b="b" l="l" r="r" t="t"/>
              <a:pathLst>
                <a:path extrusionOk="0" h="413" w="901">
                  <a:moveTo>
                    <a:pt x="1" y="0"/>
                  </a:moveTo>
                  <a:lnTo>
                    <a:pt x="1" y="13"/>
                  </a:lnTo>
                  <a:lnTo>
                    <a:pt x="863" y="413"/>
                  </a:lnTo>
                  <a:lnTo>
                    <a:pt x="901" y="413"/>
                  </a:lnTo>
                  <a:lnTo>
                    <a:pt x="1" y="0"/>
                  </a:lnTo>
                  <a:close/>
                </a:path>
              </a:pathLst>
            </a:custGeom>
            <a:solidFill>
              <a:srgbClr val="655F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74"/>
            <p:cNvSpPr/>
            <p:nvPr/>
          </p:nvSpPr>
          <p:spPr>
            <a:xfrm>
              <a:off x="4568736" y="4458813"/>
              <a:ext cx="34363" cy="15589"/>
            </a:xfrm>
            <a:custGeom>
              <a:rect b="b" l="l" r="r" t="t"/>
              <a:pathLst>
                <a:path extrusionOk="0" h="426" w="939">
                  <a:moveTo>
                    <a:pt x="1" y="1"/>
                  </a:moveTo>
                  <a:lnTo>
                    <a:pt x="1" y="13"/>
                  </a:lnTo>
                  <a:lnTo>
                    <a:pt x="901" y="426"/>
                  </a:lnTo>
                  <a:lnTo>
                    <a:pt x="938" y="426"/>
                  </a:lnTo>
                  <a:lnTo>
                    <a:pt x="1" y="1"/>
                  </a:lnTo>
                  <a:close/>
                </a:path>
              </a:pathLst>
            </a:custGeom>
            <a:solidFill>
              <a:srgbClr val="6660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74"/>
            <p:cNvSpPr/>
            <p:nvPr/>
          </p:nvSpPr>
          <p:spPr>
            <a:xfrm>
              <a:off x="4568736" y="4457898"/>
              <a:ext cx="35717" cy="16504"/>
            </a:xfrm>
            <a:custGeom>
              <a:rect b="b" l="l" r="r" t="t"/>
              <a:pathLst>
                <a:path extrusionOk="0" h="451" w="976">
                  <a:moveTo>
                    <a:pt x="1" y="1"/>
                  </a:moveTo>
                  <a:lnTo>
                    <a:pt x="1" y="26"/>
                  </a:lnTo>
                  <a:lnTo>
                    <a:pt x="938" y="451"/>
                  </a:lnTo>
                  <a:lnTo>
                    <a:pt x="976" y="451"/>
                  </a:lnTo>
                  <a:lnTo>
                    <a:pt x="1" y="1"/>
                  </a:lnTo>
                  <a:close/>
                </a:path>
              </a:pathLst>
            </a:custGeom>
            <a:solidFill>
              <a:srgbClr val="67616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74"/>
            <p:cNvSpPr/>
            <p:nvPr/>
          </p:nvSpPr>
          <p:spPr>
            <a:xfrm>
              <a:off x="4270596" y="4129567"/>
              <a:ext cx="42560" cy="90133"/>
            </a:xfrm>
            <a:custGeom>
              <a:rect b="b" l="l" r="r" t="t"/>
              <a:pathLst>
                <a:path extrusionOk="0" h="2463" w="1163">
                  <a:moveTo>
                    <a:pt x="1162" y="0"/>
                  </a:moveTo>
                  <a:lnTo>
                    <a:pt x="1162" y="0"/>
                  </a:lnTo>
                  <a:cubicBezTo>
                    <a:pt x="1025" y="300"/>
                    <a:pt x="900" y="588"/>
                    <a:pt x="762" y="875"/>
                  </a:cubicBezTo>
                  <a:cubicBezTo>
                    <a:pt x="525" y="1388"/>
                    <a:pt x="287" y="1912"/>
                    <a:pt x="0" y="2412"/>
                  </a:cubicBezTo>
                  <a:lnTo>
                    <a:pt x="587" y="2462"/>
                  </a:lnTo>
                  <a:cubicBezTo>
                    <a:pt x="800" y="1650"/>
                    <a:pt x="1000" y="825"/>
                    <a:pt x="116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74"/>
            <p:cNvSpPr/>
            <p:nvPr/>
          </p:nvSpPr>
          <p:spPr>
            <a:xfrm>
              <a:off x="4587948" y="3857923"/>
              <a:ext cx="59503" cy="34326"/>
            </a:xfrm>
            <a:custGeom>
              <a:rect b="b" l="l" r="r" t="t"/>
              <a:pathLst>
                <a:path extrusionOk="0" h="938" w="1626">
                  <a:moveTo>
                    <a:pt x="26" y="0"/>
                  </a:moveTo>
                  <a:cubicBezTo>
                    <a:pt x="13" y="313"/>
                    <a:pt x="13" y="625"/>
                    <a:pt x="1" y="938"/>
                  </a:cubicBezTo>
                  <a:cubicBezTo>
                    <a:pt x="538" y="938"/>
                    <a:pt x="1088" y="875"/>
                    <a:pt x="1625" y="738"/>
                  </a:cubicBezTo>
                  <a:cubicBezTo>
                    <a:pt x="1063" y="613"/>
                    <a:pt x="451" y="400"/>
                    <a:pt x="2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74"/>
            <p:cNvSpPr/>
            <p:nvPr/>
          </p:nvSpPr>
          <p:spPr>
            <a:xfrm>
              <a:off x="4003050" y="4332157"/>
              <a:ext cx="656734" cy="142245"/>
            </a:xfrm>
            <a:custGeom>
              <a:rect b="b" l="l" r="r" t="t"/>
              <a:pathLst>
                <a:path extrusionOk="0" h="3887" w="17946">
                  <a:moveTo>
                    <a:pt x="5724" y="0"/>
                  </a:moveTo>
                  <a:lnTo>
                    <a:pt x="0" y="3350"/>
                  </a:lnTo>
                  <a:cubicBezTo>
                    <a:pt x="175" y="3587"/>
                    <a:pt x="413" y="3774"/>
                    <a:pt x="688" y="3887"/>
                  </a:cubicBezTo>
                  <a:lnTo>
                    <a:pt x="17946" y="3887"/>
                  </a:lnTo>
                  <a:cubicBezTo>
                    <a:pt x="17721" y="3562"/>
                    <a:pt x="17458" y="3275"/>
                    <a:pt x="17171" y="3000"/>
                  </a:cubicBezTo>
                  <a:cubicBezTo>
                    <a:pt x="16746" y="2562"/>
                    <a:pt x="16184" y="2287"/>
                    <a:pt x="15584" y="2187"/>
                  </a:cubicBezTo>
                  <a:cubicBezTo>
                    <a:pt x="15461" y="2173"/>
                    <a:pt x="15335" y="2166"/>
                    <a:pt x="15210" y="2166"/>
                  </a:cubicBezTo>
                  <a:cubicBezTo>
                    <a:pt x="15017" y="2166"/>
                    <a:pt x="14823" y="2182"/>
                    <a:pt x="14634" y="2212"/>
                  </a:cubicBezTo>
                  <a:cubicBezTo>
                    <a:pt x="14106" y="2271"/>
                    <a:pt x="13446" y="2528"/>
                    <a:pt x="12912" y="2528"/>
                  </a:cubicBezTo>
                  <a:cubicBezTo>
                    <a:pt x="12877" y="2528"/>
                    <a:pt x="12843" y="2527"/>
                    <a:pt x="12810" y="2525"/>
                  </a:cubicBezTo>
                  <a:cubicBezTo>
                    <a:pt x="12335" y="2487"/>
                    <a:pt x="11735" y="2087"/>
                    <a:pt x="11298" y="1912"/>
                  </a:cubicBezTo>
                  <a:cubicBezTo>
                    <a:pt x="9573" y="1225"/>
                    <a:pt x="7661" y="413"/>
                    <a:pt x="572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74"/>
            <p:cNvSpPr/>
            <p:nvPr/>
          </p:nvSpPr>
          <p:spPr>
            <a:xfrm>
              <a:off x="4001659" y="4330328"/>
              <a:ext cx="661784" cy="145904"/>
            </a:xfrm>
            <a:custGeom>
              <a:rect b="b" l="l" r="r" t="t"/>
              <a:pathLst>
                <a:path extrusionOk="0" h="3987" w="18084">
                  <a:moveTo>
                    <a:pt x="5774" y="0"/>
                  </a:moveTo>
                  <a:lnTo>
                    <a:pt x="5762" y="100"/>
                  </a:lnTo>
                  <a:cubicBezTo>
                    <a:pt x="7424" y="450"/>
                    <a:pt x="9036" y="1100"/>
                    <a:pt x="10598" y="1725"/>
                  </a:cubicBezTo>
                  <a:lnTo>
                    <a:pt x="11323" y="2012"/>
                  </a:lnTo>
                  <a:cubicBezTo>
                    <a:pt x="11460" y="2075"/>
                    <a:pt x="11623" y="2150"/>
                    <a:pt x="11798" y="2237"/>
                  </a:cubicBezTo>
                  <a:cubicBezTo>
                    <a:pt x="12135" y="2412"/>
                    <a:pt x="12523" y="2600"/>
                    <a:pt x="12848" y="2625"/>
                  </a:cubicBezTo>
                  <a:cubicBezTo>
                    <a:pt x="13235" y="2625"/>
                    <a:pt x="13622" y="2575"/>
                    <a:pt x="13997" y="2462"/>
                  </a:cubicBezTo>
                  <a:cubicBezTo>
                    <a:pt x="14222" y="2400"/>
                    <a:pt x="14447" y="2350"/>
                    <a:pt x="14685" y="2312"/>
                  </a:cubicBezTo>
                  <a:cubicBezTo>
                    <a:pt x="14878" y="2288"/>
                    <a:pt x="15082" y="2274"/>
                    <a:pt x="15287" y="2274"/>
                  </a:cubicBezTo>
                  <a:cubicBezTo>
                    <a:pt x="15399" y="2274"/>
                    <a:pt x="15511" y="2278"/>
                    <a:pt x="15622" y="2287"/>
                  </a:cubicBezTo>
                  <a:cubicBezTo>
                    <a:pt x="16209" y="2387"/>
                    <a:pt x="16759" y="2662"/>
                    <a:pt x="17184" y="3087"/>
                  </a:cubicBezTo>
                  <a:cubicBezTo>
                    <a:pt x="17434" y="3337"/>
                    <a:pt x="17671" y="3599"/>
                    <a:pt x="17884" y="3887"/>
                  </a:cubicBezTo>
                  <a:lnTo>
                    <a:pt x="738" y="3887"/>
                  </a:lnTo>
                  <a:cubicBezTo>
                    <a:pt x="476" y="3774"/>
                    <a:pt x="251" y="3599"/>
                    <a:pt x="88" y="3375"/>
                  </a:cubicBezTo>
                  <a:lnTo>
                    <a:pt x="1" y="3425"/>
                  </a:lnTo>
                  <a:cubicBezTo>
                    <a:pt x="188" y="3674"/>
                    <a:pt x="426" y="3874"/>
                    <a:pt x="713" y="3987"/>
                  </a:cubicBezTo>
                  <a:lnTo>
                    <a:pt x="18084" y="3987"/>
                  </a:lnTo>
                  <a:lnTo>
                    <a:pt x="18034" y="3912"/>
                  </a:lnTo>
                  <a:cubicBezTo>
                    <a:pt x="17796" y="3587"/>
                    <a:pt x="17534" y="3287"/>
                    <a:pt x="17246" y="3012"/>
                  </a:cubicBezTo>
                  <a:cubicBezTo>
                    <a:pt x="16809" y="2575"/>
                    <a:pt x="16234" y="2287"/>
                    <a:pt x="15634" y="2187"/>
                  </a:cubicBezTo>
                  <a:cubicBezTo>
                    <a:pt x="15500" y="2177"/>
                    <a:pt x="15365" y="2171"/>
                    <a:pt x="15231" y="2171"/>
                  </a:cubicBezTo>
                  <a:cubicBezTo>
                    <a:pt x="15040" y="2171"/>
                    <a:pt x="14850" y="2183"/>
                    <a:pt x="14660" y="2212"/>
                  </a:cubicBezTo>
                  <a:cubicBezTo>
                    <a:pt x="14422" y="2250"/>
                    <a:pt x="14197" y="2300"/>
                    <a:pt x="13960" y="2362"/>
                  </a:cubicBezTo>
                  <a:cubicBezTo>
                    <a:pt x="13610" y="2475"/>
                    <a:pt x="13223" y="2525"/>
                    <a:pt x="12848" y="2525"/>
                  </a:cubicBezTo>
                  <a:cubicBezTo>
                    <a:pt x="12548" y="2500"/>
                    <a:pt x="12173" y="2312"/>
                    <a:pt x="11835" y="2150"/>
                  </a:cubicBezTo>
                  <a:cubicBezTo>
                    <a:pt x="11673" y="2062"/>
                    <a:pt x="11498" y="1975"/>
                    <a:pt x="11361" y="1925"/>
                  </a:cubicBezTo>
                  <a:cubicBezTo>
                    <a:pt x="11111" y="1825"/>
                    <a:pt x="10873" y="1725"/>
                    <a:pt x="10623" y="1637"/>
                  </a:cubicBezTo>
                  <a:cubicBezTo>
                    <a:pt x="9061" y="1000"/>
                    <a:pt x="7449" y="350"/>
                    <a:pt x="57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74"/>
            <p:cNvSpPr/>
            <p:nvPr/>
          </p:nvSpPr>
          <p:spPr>
            <a:xfrm>
              <a:off x="4162641" y="4301527"/>
              <a:ext cx="55844" cy="35680"/>
            </a:xfrm>
            <a:custGeom>
              <a:rect b="b" l="l" r="r" t="t"/>
              <a:pathLst>
                <a:path extrusionOk="0" h="975" w="1526">
                  <a:moveTo>
                    <a:pt x="1525" y="0"/>
                  </a:moveTo>
                  <a:cubicBezTo>
                    <a:pt x="1038" y="325"/>
                    <a:pt x="513" y="650"/>
                    <a:pt x="1" y="975"/>
                  </a:cubicBezTo>
                  <a:cubicBezTo>
                    <a:pt x="356" y="857"/>
                    <a:pt x="718" y="801"/>
                    <a:pt x="1083" y="801"/>
                  </a:cubicBezTo>
                  <a:cubicBezTo>
                    <a:pt x="1180" y="801"/>
                    <a:pt x="1278" y="805"/>
                    <a:pt x="1375" y="812"/>
                  </a:cubicBezTo>
                  <a:cubicBezTo>
                    <a:pt x="1400" y="538"/>
                    <a:pt x="1488" y="275"/>
                    <a:pt x="152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74"/>
            <p:cNvSpPr/>
            <p:nvPr/>
          </p:nvSpPr>
          <p:spPr>
            <a:xfrm>
              <a:off x="4531701" y="4455190"/>
              <a:ext cx="589509" cy="26531"/>
            </a:xfrm>
            <a:custGeom>
              <a:rect b="b" l="l" r="r" t="t"/>
              <a:pathLst>
                <a:path extrusionOk="0" h="725" w="16109">
                  <a:moveTo>
                    <a:pt x="363" y="0"/>
                  </a:moveTo>
                  <a:cubicBezTo>
                    <a:pt x="163" y="0"/>
                    <a:pt x="1" y="162"/>
                    <a:pt x="1" y="362"/>
                  </a:cubicBezTo>
                  <a:cubicBezTo>
                    <a:pt x="1" y="562"/>
                    <a:pt x="163" y="725"/>
                    <a:pt x="363" y="725"/>
                  </a:cubicBezTo>
                  <a:lnTo>
                    <a:pt x="15747" y="725"/>
                  </a:lnTo>
                  <a:cubicBezTo>
                    <a:pt x="15947" y="725"/>
                    <a:pt x="16109" y="562"/>
                    <a:pt x="16109" y="362"/>
                  </a:cubicBezTo>
                  <a:cubicBezTo>
                    <a:pt x="16109" y="162"/>
                    <a:pt x="15947" y="0"/>
                    <a:pt x="1574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74"/>
            <p:cNvSpPr/>
            <p:nvPr/>
          </p:nvSpPr>
          <p:spPr>
            <a:xfrm>
              <a:off x="4619054" y="4174836"/>
              <a:ext cx="548815" cy="306886"/>
            </a:xfrm>
            <a:custGeom>
              <a:rect b="b" l="l" r="r" t="t"/>
              <a:pathLst>
                <a:path extrusionOk="0" h="8386" w="14997">
                  <a:moveTo>
                    <a:pt x="1750" y="1"/>
                  </a:moveTo>
                  <a:cubicBezTo>
                    <a:pt x="1475" y="1"/>
                    <a:pt x="1238" y="201"/>
                    <a:pt x="1200" y="475"/>
                  </a:cubicBezTo>
                  <a:lnTo>
                    <a:pt x="1" y="8386"/>
                  </a:lnTo>
                  <a:lnTo>
                    <a:pt x="13772" y="8386"/>
                  </a:lnTo>
                  <a:lnTo>
                    <a:pt x="14947" y="625"/>
                  </a:lnTo>
                  <a:cubicBezTo>
                    <a:pt x="14997" y="301"/>
                    <a:pt x="14747" y="1"/>
                    <a:pt x="1442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74"/>
            <p:cNvSpPr/>
            <p:nvPr/>
          </p:nvSpPr>
          <p:spPr>
            <a:xfrm>
              <a:off x="4893004" y="4283230"/>
              <a:ext cx="48049" cy="48488"/>
            </a:xfrm>
            <a:custGeom>
              <a:rect b="b" l="l" r="r" t="t"/>
              <a:pathLst>
                <a:path extrusionOk="0" h="1325" w="1313">
                  <a:moveTo>
                    <a:pt x="662" y="0"/>
                  </a:moveTo>
                  <a:cubicBezTo>
                    <a:pt x="300" y="0"/>
                    <a:pt x="0" y="300"/>
                    <a:pt x="0" y="663"/>
                  </a:cubicBezTo>
                  <a:cubicBezTo>
                    <a:pt x="0" y="1025"/>
                    <a:pt x="300" y="1325"/>
                    <a:pt x="662" y="1325"/>
                  </a:cubicBezTo>
                  <a:cubicBezTo>
                    <a:pt x="1025" y="1325"/>
                    <a:pt x="1312" y="1025"/>
                    <a:pt x="1312" y="663"/>
                  </a:cubicBezTo>
                  <a:cubicBezTo>
                    <a:pt x="1312" y="300"/>
                    <a:pt x="1025"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74"/>
            <p:cNvSpPr/>
            <p:nvPr/>
          </p:nvSpPr>
          <p:spPr>
            <a:xfrm>
              <a:off x="5237802" y="3925148"/>
              <a:ext cx="179315" cy="348970"/>
            </a:xfrm>
            <a:custGeom>
              <a:rect b="b" l="l" r="r" t="t"/>
              <a:pathLst>
                <a:path extrusionOk="0" h="9536" w="4900">
                  <a:moveTo>
                    <a:pt x="2950" y="0"/>
                  </a:moveTo>
                  <a:cubicBezTo>
                    <a:pt x="1988" y="650"/>
                    <a:pt x="1250" y="1975"/>
                    <a:pt x="763" y="3000"/>
                  </a:cubicBezTo>
                  <a:cubicBezTo>
                    <a:pt x="276" y="3999"/>
                    <a:pt x="1" y="5112"/>
                    <a:pt x="176" y="6211"/>
                  </a:cubicBezTo>
                  <a:cubicBezTo>
                    <a:pt x="338" y="7248"/>
                    <a:pt x="875" y="8173"/>
                    <a:pt x="1550" y="8986"/>
                  </a:cubicBezTo>
                  <a:cubicBezTo>
                    <a:pt x="1712" y="9172"/>
                    <a:pt x="1874" y="9359"/>
                    <a:pt x="2035" y="9533"/>
                  </a:cubicBezTo>
                  <a:lnTo>
                    <a:pt x="2035" y="9533"/>
                  </a:lnTo>
                  <a:cubicBezTo>
                    <a:pt x="1747" y="9212"/>
                    <a:pt x="3600" y="6923"/>
                    <a:pt x="3812" y="6536"/>
                  </a:cubicBezTo>
                  <a:cubicBezTo>
                    <a:pt x="4424" y="5449"/>
                    <a:pt x="4899" y="4287"/>
                    <a:pt x="4699" y="3000"/>
                  </a:cubicBezTo>
                  <a:cubicBezTo>
                    <a:pt x="4524" y="1900"/>
                    <a:pt x="3887" y="650"/>
                    <a:pt x="2950" y="0"/>
                  </a:cubicBezTo>
                  <a:close/>
                  <a:moveTo>
                    <a:pt x="2035" y="9533"/>
                  </a:moveTo>
                  <a:cubicBezTo>
                    <a:pt x="2036" y="9534"/>
                    <a:pt x="2037" y="9535"/>
                    <a:pt x="2038" y="9535"/>
                  </a:cubicBezTo>
                  <a:cubicBezTo>
                    <a:pt x="2037" y="9535"/>
                    <a:pt x="2036" y="9534"/>
                    <a:pt x="2035" y="9533"/>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74"/>
            <p:cNvSpPr/>
            <p:nvPr/>
          </p:nvSpPr>
          <p:spPr>
            <a:xfrm>
              <a:off x="5336572" y="4145120"/>
              <a:ext cx="214996" cy="154102"/>
            </a:xfrm>
            <a:custGeom>
              <a:rect b="b" l="l" r="r" t="t"/>
              <a:pathLst>
                <a:path extrusionOk="0" h="4211" w="5875">
                  <a:moveTo>
                    <a:pt x="5874" y="0"/>
                  </a:moveTo>
                  <a:lnTo>
                    <a:pt x="5874" y="0"/>
                  </a:lnTo>
                  <a:cubicBezTo>
                    <a:pt x="5087" y="275"/>
                    <a:pt x="4250" y="388"/>
                    <a:pt x="3438" y="550"/>
                  </a:cubicBezTo>
                  <a:cubicBezTo>
                    <a:pt x="2613" y="725"/>
                    <a:pt x="1788" y="988"/>
                    <a:pt x="1138" y="1512"/>
                  </a:cubicBezTo>
                  <a:cubicBezTo>
                    <a:pt x="751" y="1825"/>
                    <a:pt x="1" y="2700"/>
                    <a:pt x="151" y="3274"/>
                  </a:cubicBezTo>
                  <a:cubicBezTo>
                    <a:pt x="301" y="3762"/>
                    <a:pt x="1276" y="3824"/>
                    <a:pt x="1825" y="4037"/>
                  </a:cubicBezTo>
                  <a:cubicBezTo>
                    <a:pt x="2147" y="4153"/>
                    <a:pt x="2491" y="4210"/>
                    <a:pt x="2836" y="4210"/>
                  </a:cubicBezTo>
                  <a:cubicBezTo>
                    <a:pt x="3752" y="4210"/>
                    <a:pt x="4668" y="3805"/>
                    <a:pt x="5150" y="3024"/>
                  </a:cubicBezTo>
                  <a:cubicBezTo>
                    <a:pt x="5699" y="2137"/>
                    <a:pt x="5599" y="1013"/>
                    <a:pt x="587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74"/>
            <p:cNvSpPr/>
            <p:nvPr/>
          </p:nvSpPr>
          <p:spPr>
            <a:xfrm>
              <a:off x="5310992" y="4209601"/>
              <a:ext cx="166032" cy="202151"/>
            </a:xfrm>
            <a:custGeom>
              <a:rect b="b" l="l" r="r" t="t"/>
              <a:pathLst>
                <a:path extrusionOk="0" h="5524" w="4537">
                  <a:moveTo>
                    <a:pt x="4524" y="0"/>
                  </a:moveTo>
                  <a:cubicBezTo>
                    <a:pt x="3812" y="88"/>
                    <a:pt x="3112" y="238"/>
                    <a:pt x="2437" y="475"/>
                  </a:cubicBezTo>
                  <a:cubicBezTo>
                    <a:pt x="1750" y="713"/>
                    <a:pt x="1150" y="1150"/>
                    <a:pt x="712" y="1737"/>
                  </a:cubicBezTo>
                  <a:cubicBezTo>
                    <a:pt x="0" y="2787"/>
                    <a:pt x="100" y="4124"/>
                    <a:pt x="275" y="5524"/>
                  </a:cubicBezTo>
                  <a:lnTo>
                    <a:pt x="375" y="5511"/>
                  </a:lnTo>
                  <a:cubicBezTo>
                    <a:pt x="200" y="4137"/>
                    <a:pt x="100" y="2812"/>
                    <a:pt x="800" y="1800"/>
                  </a:cubicBezTo>
                  <a:cubicBezTo>
                    <a:pt x="1212" y="1225"/>
                    <a:pt x="1800" y="800"/>
                    <a:pt x="2474" y="575"/>
                  </a:cubicBezTo>
                  <a:cubicBezTo>
                    <a:pt x="3137" y="338"/>
                    <a:pt x="3837" y="188"/>
                    <a:pt x="4536" y="100"/>
                  </a:cubicBezTo>
                  <a:lnTo>
                    <a:pt x="452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74"/>
            <p:cNvSpPr/>
            <p:nvPr/>
          </p:nvSpPr>
          <p:spPr>
            <a:xfrm>
              <a:off x="5298623" y="4099852"/>
              <a:ext cx="20164" cy="310069"/>
            </a:xfrm>
            <a:custGeom>
              <a:rect b="b" l="l" r="r" t="t"/>
              <a:pathLst>
                <a:path extrusionOk="0" h="8473" w="551">
                  <a:moveTo>
                    <a:pt x="463" y="0"/>
                  </a:moveTo>
                  <a:cubicBezTo>
                    <a:pt x="1" y="1637"/>
                    <a:pt x="126" y="3362"/>
                    <a:pt x="251" y="5024"/>
                  </a:cubicBezTo>
                  <a:cubicBezTo>
                    <a:pt x="338" y="6161"/>
                    <a:pt x="426" y="7323"/>
                    <a:pt x="326" y="8460"/>
                  </a:cubicBezTo>
                  <a:lnTo>
                    <a:pt x="426" y="8473"/>
                  </a:lnTo>
                  <a:cubicBezTo>
                    <a:pt x="526" y="7323"/>
                    <a:pt x="438" y="6161"/>
                    <a:pt x="351" y="5024"/>
                  </a:cubicBezTo>
                  <a:cubicBezTo>
                    <a:pt x="226" y="3362"/>
                    <a:pt x="101" y="1650"/>
                    <a:pt x="551" y="25"/>
                  </a:cubicBezTo>
                  <a:lnTo>
                    <a:pt x="46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74"/>
            <p:cNvSpPr/>
            <p:nvPr/>
          </p:nvSpPr>
          <p:spPr>
            <a:xfrm>
              <a:off x="5231873" y="4328022"/>
              <a:ext cx="191172" cy="142281"/>
            </a:xfrm>
            <a:custGeom>
              <a:rect b="b" l="l" r="r" t="t"/>
              <a:pathLst>
                <a:path extrusionOk="0" h="3888" w="5224">
                  <a:moveTo>
                    <a:pt x="5224" y="1"/>
                  </a:moveTo>
                  <a:lnTo>
                    <a:pt x="0" y="113"/>
                  </a:lnTo>
                  <a:lnTo>
                    <a:pt x="700" y="3887"/>
                  </a:lnTo>
                  <a:lnTo>
                    <a:pt x="4686" y="3887"/>
                  </a:lnTo>
                  <a:lnTo>
                    <a:pt x="5224"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74"/>
            <p:cNvSpPr/>
            <p:nvPr/>
          </p:nvSpPr>
          <p:spPr>
            <a:xfrm>
              <a:off x="3502284" y="3906850"/>
              <a:ext cx="512220" cy="257519"/>
            </a:xfrm>
            <a:custGeom>
              <a:rect b="b" l="l" r="r" t="t"/>
              <a:pathLst>
                <a:path extrusionOk="0" h="7037" w="13997">
                  <a:moveTo>
                    <a:pt x="1" y="1"/>
                  </a:moveTo>
                  <a:lnTo>
                    <a:pt x="688" y="7036"/>
                  </a:lnTo>
                  <a:lnTo>
                    <a:pt x="13922" y="6186"/>
                  </a:lnTo>
                  <a:lnTo>
                    <a:pt x="1399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74"/>
            <p:cNvSpPr/>
            <p:nvPr/>
          </p:nvSpPr>
          <p:spPr>
            <a:xfrm>
              <a:off x="3527425" y="3627887"/>
              <a:ext cx="398849" cy="427613"/>
            </a:xfrm>
            <a:custGeom>
              <a:rect b="b" l="l" r="r" t="t"/>
              <a:pathLst>
                <a:path extrusionOk="0" h="11685" w="10899">
                  <a:moveTo>
                    <a:pt x="5749" y="1"/>
                  </a:moveTo>
                  <a:lnTo>
                    <a:pt x="1" y="2500"/>
                  </a:lnTo>
                  <a:lnTo>
                    <a:pt x="3238" y="11685"/>
                  </a:lnTo>
                  <a:lnTo>
                    <a:pt x="9623" y="8898"/>
                  </a:lnTo>
                  <a:lnTo>
                    <a:pt x="10898" y="8348"/>
                  </a:lnTo>
                  <a:lnTo>
                    <a:pt x="574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74"/>
            <p:cNvSpPr/>
            <p:nvPr/>
          </p:nvSpPr>
          <p:spPr>
            <a:xfrm>
              <a:off x="3480803" y="3631546"/>
              <a:ext cx="398812" cy="444080"/>
            </a:xfrm>
            <a:custGeom>
              <a:rect b="b" l="l" r="r" t="t"/>
              <a:pathLst>
                <a:path extrusionOk="0" h="12135" w="10898">
                  <a:moveTo>
                    <a:pt x="6786" y="1"/>
                  </a:moveTo>
                  <a:lnTo>
                    <a:pt x="0" y="2962"/>
                  </a:lnTo>
                  <a:lnTo>
                    <a:pt x="3237" y="12135"/>
                  </a:lnTo>
                  <a:lnTo>
                    <a:pt x="10897" y="8798"/>
                  </a:lnTo>
                  <a:lnTo>
                    <a:pt x="678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74"/>
            <p:cNvSpPr/>
            <p:nvPr/>
          </p:nvSpPr>
          <p:spPr>
            <a:xfrm>
              <a:off x="3511433" y="3610394"/>
              <a:ext cx="189818" cy="126838"/>
            </a:xfrm>
            <a:custGeom>
              <a:rect b="b" l="l" r="r" t="t"/>
              <a:pathLst>
                <a:path extrusionOk="0" h="3466" w="5187">
                  <a:moveTo>
                    <a:pt x="2935" y="1"/>
                  </a:moveTo>
                  <a:cubicBezTo>
                    <a:pt x="2577" y="1"/>
                    <a:pt x="2221" y="73"/>
                    <a:pt x="1888" y="216"/>
                  </a:cubicBezTo>
                  <a:cubicBezTo>
                    <a:pt x="613" y="779"/>
                    <a:pt x="1" y="2228"/>
                    <a:pt x="538" y="3465"/>
                  </a:cubicBezTo>
                  <a:lnTo>
                    <a:pt x="725" y="3378"/>
                  </a:lnTo>
                  <a:cubicBezTo>
                    <a:pt x="225" y="2253"/>
                    <a:pt x="800" y="916"/>
                    <a:pt x="1975" y="404"/>
                  </a:cubicBezTo>
                  <a:cubicBezTo>
                    <a:pt x="2280" y="268"/>
                    <a:pt x="2606" y="203"/>
                    <a:pt x="2933" y="203"/>
                  </a:cubicBezTo>
                  <a:cubicBezTo>
                    <a:pt x="3210" y="203"/>
                    <a:pt x="3486" y="250"/>
                    <a:pt x="3750" y="341"/>
                  </a:cubicBezTo>
                  <a:cubicBezTo>
                    <a:pt x="4312" y="541"/>
                    <a:pt x="4762" y="966"/>
                    <a:pt x="4999" y="1516"/>
                  </a:cubicBezTo>
                  <a:lnTo>
                    <a:pt x="5187" y="1428"/>
                  </a:lnTo>
                  <a:cubicBezTo>
                    <a:pt x="4924" y="841"/>
                    <a:pt x="4437" y="379"/>
                    <a:pt x="3825" y="154"/>
                  </a:cubicBezTo>
                  <a:cubicBezTo>
                    <a:pt x="3534" y="51"/>
                    <a:pt x="3234" y="1"/>
                    <a:pt x="29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74"/>
            <p:cNvSpPr/>
            <p:nvPr/>
          </p:nvSpPr>
          <p:spPr>
            <a:xfrm>
              <a:off x="3723171" y="3663091"/>
              <a:ext cx="372757" cy="408876"/>
            </a:xfrm>
            <a:custGeom>
              <a:rect b="b" l="l" r="r" t="t"/>
              <a:pathLst>
                <a:path extrusionOk="0" h="11173" w="10186">
                  <a:moveTo>
                    <a:pt x="4974" y="0"/>
                  </a:moveTo>
                  <a:cubicBezTo>
                    <a:pt x="4542" y="0"/>
                    <a:pt x="4105" y="58"/>
                    <a:pt x="3675" y="176"/>
                  </a:cubicBezTo>
                  <a:cubicBezTo>
                    <a:pt x="1763" y="713"/>
                    <a:pt x="375" y="2350"/>
                    <a:pt x="150" y="4312"/>
                  </a:cubicBezTo>
                  <a:cubicBezTo>
                    <a:pt x="75" y="5062"/>
                    <a:pt x="38" y="5799"/>
                    <a:pt x="50" y="6549"/>
                  </a:cubicBezTo>
                  <a:cubicBezTo>
                    <a:pt x="0" y="8086"/>
                    <a:pt x="38" y="9636"/>
                    <a:pt x="163" y="11173"/>
                  </a:cubicBezTo>
                  <a:cubicBezTo>
                    <a:pt x="675" y="10473"/>
                    <a:pt x="1300" y="9848"/>
                    <a:pt x="2012" y="9336"/>
                  </a:cubicBezTo>
                  <a:cubicBezTo>
                    <a:pt x="2137" y="9211"/>
                    <a:pt x="2300" y="9136"/>
                    <a:pt x="2475" y="9123"/>
                  </a:cubicBezTo>
                  <a:cubicBezTo>
                    <a:pt x="2481" y="9123"/>
                    <a:pt x="2488" y="9123"/>
                    <a:pt x="2494" y="9123"/>
                  </a:cubicBezTo>
                  <a:cubicBezTo>
                    <a:pt x="3029" y="9123"/>
                    <a:pt x="3719" y="9624"/>
                    <a:pt x="4299" y="9698"/>
                  </a:cubicBezTo>
                  <a:cubicBezTo>
                    <a:pt x="4527" y="9730"/>
                    <a:pt x="4754" y="9746"/>
                    <a:pt x="4979" y="9746"/>
                  </a:cubicBezTo>
                  <a:cubicBezTo>
                    <a:pt x="6697" y="9746"/>
                    <a:pt x="8313" y="8838"/>
                    <a:pt x="9186" y="7324"/>
                  </a:cubicBezTo>
                  <a:cubicBezTo>
                    <a:pt x="10185" y="5612"/>
                    <a:pt x="10048" y="3462"/>
                    <a:pt x="8836" y="1900"/>
                  </a:cubicBezTo>
                  <a:cubicBezTo>
                    <a:pt x="7896" y="680"/>
                    <a:pt x="6462" y="0"/>
                    <a:pt x="497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74"/>
            <p:cNvSpPr/>
            <p:nvPr/>
          </p:nvSpPr>
          <p:spPr>
            <a:xfrm>
              <a:off x="3832005" y="3823633"/>
              <a:ext cx="195783" cy="32936"/>
            </a:xfrm>
            <a:custGeom>
              <a:rect b="b" l="l" r="r" t="t"/>
              <a:pathLst>
                <a:path extrusionOk="0" h="900" w="5350">
                  <a:moveTo>
                    <a:pt x="26" y="0"/>
                  </a:moveTo>
                  <a:lnTo>
                    <a:pt x="1" y="200"/>
                  </a:lnTo>
                  <a:lnTo>
                    <a:pt x="5324" y="900"/>
                  </a:lnTo>
                  <a:lnTo>
                    <a:pt x="5349" y="700"/>
                  </a:lnTo>
                  <a:lnTo>
                    <a:pt x="2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74"/>
            <p:cNvSpPr/>
            <p:nvPr/>
          </p:nvSpPr>
          <p:spPr>
            <a:xfrm>
              <a:off x="3800899" y="3853348"/>
              <a:ext cx="196259" cy="32057"/>
            </a:xfrm>
            <a:custGeom>
              <a:rect b="b" l="l" r="r" t="t"/>
              <a:pathLst>
                <a:path extrusionOk="0" h="876" w="5363">
                  <a:moveTo>
                    <a:pt x="26" y="0"/>
                  </a:moveTo>
                  <a:lnTo>
                    <a:pt x="1" y="200"/>
                  </a:lnTo>
                  <a:lnTo>
                    <a:pt x="5337" y="875"/>
                  </a:lnTo>
                  <a:lnTo>
                    <a:pt x="5362" y="675"/>
                  </a:lnTo>
                  <a:lnTo>
                    <a:pt x="2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74"/>
            <p:cNvSpPr/>
            <p:nvPr/>
          </p:nvSpPr>
          <p:spPr>
            <a:xfrm>
              <a:off x="3974250" y="3833697"/>
              <a:ext cx="70921" cy="302750"/>
            </a:xfrm>
            <a:custGeom>
              <a:rect b="b" l="l" r="r" t="t"/>
              <a:pathLst>
                <a:path extrusionOk="0" h="8273" w="1938">
                  <a:moveTo>
                    <a:pt x="1750" y="0"/>
                  </a:moveTo>
                  <a:lnTo>
                    <a:pt x="0" y="8223"/>
                  </a:lnTo>
                  <a:lnTo>
                    <a:pt x="200" y="8273"/>
                  </a:lnTo>
                  <a:lnTo>
                    <a:pt x="1937" y="38"/>
                  </a:lnTo>
                  <a:lnTo>
                    <a:pt x="175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74"/>
            <p:cNvSpPr/>
            <p:nvPr/>
          </p:nvSpPr>
          <p:spPr>
            <a:xfrm>
              <a:off x="3446952" y="3830440"/>
              <a:ext cx="752320" cy="343078"/>
            </a:xfrm>
            <a:custGeom>
              <a:rect b="b" l="l" r="r" t="t"/>
              <a:pathLst>
                <a:path extrusionOk="0" h="9375" w="20558">
                  <a:moveTo>
                    <a:pt x="19444" y="1"/>
                  </a:moveTo>
                  <a:cubicBezTo>
                    <a:pt x="19432" y="1"/>
                    <a:pt x="19420" y="1"/>
                    <a:pt x="19408" y="2"/>
                  </a:cubicBezTo>
                  <a:lnTo>
                    <a:pt x="19395" y="2"/>
                  </a:lnTo>
                  <a:lnTo>
                    <a:pt x="38" y="114"/>
                  </a:lnTo>
                  <a:lnTo>
                    <a:pt x="38" y="314"/>
                  </a:lnTo>
                  <a:lnTo>
                    <a:pt x="19395" y="202"/>
                  </a:lnTo>
                  <a:cubicBezTo>
                    <a:pt x="19408" y="201"/>
                    <a:pt x="19420" y="201"/>
                    <a:pt x="19433" y="201"/>
                  </a:cubicBezTo>
                  <a:cubicBezTo>
                    <a:pt x="19718" y="201"/>
                    <a:pt x="19977" y="337"/>
                    <a:pt x="20133" y="576"/>
                  </a:cubicBezTo>
                  <a:cubicBezTo>
                    <a:pt x="20308" y="826"/>
                    <a:pt x="20345" y="1151"/>
                    <a:pt x="20220" y="1439"/>
                  </a:cubicBezTo>
                  <a:lnTo>
                    <a:pt x="17908" y="7375"/>
                  </a:lnTo>
                  <a:cubicBezTo>
                    <a:pt x="17746" y="7787"/>
                    <a:pt x="17346" y="8062"/>
                    <a:pt x="16896" y="8074"/>
                  </a:cubicBezTo>
                  <a:lnTo>
                    <a:pt x="1175" y="9162"/>
                  </a:lnTo>
                  <a:lnTo>
                    <a:pt x="200" y="764"/>
                  </a:lnTo>
                  <a:lnTo>
                    <a:pt x="0" y="789"/>
                  </a:lnTo>
                  <a:lnTo>
                    <a:pt x="1000" y="9374"/>
                  </a:lnTo>
                  <a:lnTo>
                    <a:pt x="16909" y="8274"/>
                  </a:lnTo>
                  <a:cubicBezTo>
                    <a:pt x="17433" y="8274"/>
                    <a:pt x="17908" y="7937"/>
                    <a:pt x="18108" y="7450"/>
                  </a:cubicBezTo>
                  <a:lnTo>
                    <a:pt x="20420" y="1514"/>
                  </a:lnTo>
                  <a:cubicBezTo>
                    <a:pt x="20558" y="1164"/>
                    <a:pt x="20520" y="776"/>
                    <a:pt x="20308" y="464"/>
                  </a:cubicBezTo>
                  <a:cubicBezTo>
                    <a:pt x="20114" y="174"/>
                    <a:pt x="19793" y="1"/>
                    <a:pt x="194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74"/>
            <p:cNvSpPr/>
            <p:nvPr/>
          </p:nvSpPr>
          <p:spPr>
            <a:xfrm>
              <a:off x="3485816" y="4178971"/>
              <a:ext cx="546071" cy="223669"/>
            </a:xfrm>
            <a:custGeom>
              <a:rect b="b" l="l" r="r" t="t"/>
              <a:pathLst>
                <a:path extrusionOk="0" h="6112" w="14922">
                  <a:moveTo>
                    <a:pt x="201" y="0"/>
                  </a:moveTo>
                  <a:lnTo>
                    <a:pt x="1" y="25"/>
                  </a:lnTo>
                  <a:lnTo>
                    <a:pt x="738" y="4799"/>
                  </a:lnTo>
                  <a:cubicBezTo>
                    <a:pt x="849" y="5553"/>
                    <a:pt x="1486" y="6111"/>
                    <a:pt x="2250" y="6111"/>
                  </a:cubicBezTo>
                  <a:cubicBezTo>
                    <a:pt x="2258" y="6111"/>
                    <a:pt x="2267" y="6111"/>
                    <a:pt x="2275" y="6111"/>
                  </a:cubicBezTo>
                  <a:lnTo>
                    <a:pt x="2325" y="6111"/>
                  </a:lnTo>
                  <a:cubicBezTo>
                    <a:pt x="4372" y="6043"/>
                    <a:pt x="8466" y="6030"/>
                    <a:pt x="11432" y="6030"/>
                  </a:cubicBezTo>
                  <a:cubicBezTo>
                    <a:pt x="13410" y="6030"/>
                    <a:pt x="14887" y="6036"/>
                    <a:pt x="14922" y="6036"/>
                  </a:cubicBezTo>
                  <a:lnTo>
                    <a:pt x="14922" y="5836"/>
                  </a:lnTo>
                  <a:cubicBezTo>
                    <a:pt x="14887" y="5836"/>
                    <a:pt x="13410" y="5830"/>
                    <a:pt x="11432" y="5830"/>
                  </a:cubicBezTo>
                  <a:cubicBezTo>
                    <a:pt x="8464" y="5830"/>
                    <a:pt x="4367" y="5843"/>
                    <a:pt x="2313" y="5911"/>
                  </a:cubicBezTo>
                  <a:cubicBezTo>
                    <a:pt x="2296" y="5912"/>
                    <a:pt x="2279" y="5912"/>
                    <a:pt x="2262" y="5912"/>
                  </a:cubicBezTo>
                  <a:cubicBezTo>
                    <a:pt x="1597" y="5912"/>
                    <a:pt x="1035" y="5432"/>
                    <a:pt x="925" y="4774"/>
                  </a:cubicBezTo>
                  <a:lnTo>
                    <a:pt x="20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74"/>
            <p:cNvSpPr/>
            <p:nvPr/>
          </p:nvSpPr>
          <p:spPr>
            <a:xfrm>
              <a:off x="3582317" y="4353639"/>
              <a:ext cx="119409" cy="122593"/>
            </a:xfrm>
            <a:custGeom>
              <a:rect b="b" l="l" r="r" t="t"/>
              <a:pathLst>
                <a:path extrusionOk="0" h="3350" w="3263">
                  <a:moveTo>
                    <a:pt x="1572" y="1"/>
                  </a:moveTo>
                  <a:cubicBezTo>
                    <a:pt x="1565" y="1"/>
                    <a:pt x="1558" y="1"/>
                    <a:pt x="1550" y="1"/>
                  </a:cubicBezTo>
                  <a:cubicBezTo>
                    <a:pt x="675" y="1"/>
                    <a:pt x="0" y="763"/>
                    <a:pt x="50" y="1688"/>
                  </a:cubicBezTo>
                  <a:cubicBezTo>
                    <a:pt x="88" y="2613"/>
                    <a:pt x="825" y="3350"/>
                    <a:pt x="1713" y="3350"/>
                  </a:cubicBezTo>
                  <a:cubicBezTo>
                    <a:pt x="2587" y="3337"/>
                    <a:pt x="3262" y="2575"/>
                    <a:pt x="3212" y="1650"/>
                  </a:cubicBezTo>
                  <a:cubicBezTo>
                    <a:pt x="3175" y="733"/>
                    <a:pt x="2450" y="1"/>
                    <a:pt x="157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74"/>
            <p:cNvSpPr/>
            <p:nvPr/>
          </p:nvSpPr>
          <p:spPr>
            <a:xfrm>
              <a:off x="3625756" y="4398468"/>
              <a:ext cx="32496" cy="32496"/>
            </a:xfrm>
            <a:custGeom>
              <a:rect b="b" l="l" r="r" t="t"/>
              <a:pathLst>
                <a:path extrusionOk="0" h="888" w="888">
                  <a:moveTo>
                    <a:pt x="426" y="0"/>
                  </a:moveTo>
                  <a:cubicBezTo>
                    <a:pt x="188" y="0"/>
                    <a:pt x="1" y="213"/>
                    <a:pt x="26" y="450"/>
                  </a:cubicBezTo>
                  <a:cubicBezTo>
                    <a:pt x="26" y="688"/>
                    <a:pt x="226" y="888"/>
                    <a:pt x="463" y="888"/>
                  </a:cubicBezTo>
                  <a:cubicBezTo>
                    <a:pt x="701" y="888"/>
                    <a:pt x="888" y="675"/>
                    <a:pt x="863" y="438"/>
                  </a:cubicBezTo>
                  <a:cubicBezTo>
                    <a:pt x="863" y="200"/>
                    <a:pt x="663" y="0"/>
                    <a:pt x="42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74"/>
            <p:cNvSpPr/>
            <p:nvPr/>
          </p:nvSpPr>
          <p:spPr>
            <a:xfrm>
              <a:off x="3853047" y="4350455"/>
              <a:ext cx="118934" cy="122593"/>
            </a:xfrm>
            <a:custGeom>
              <a:rect b="b" l="l" r="r" t="t"/>
              <a:pathLst>
                <a:path extrusionOk="0" h="3350" w="3250">
                  <a:moveTo>
                    <a:pt x="1572" y="0"/>
                  </a:moveTo>
                  <a:cubicBezTo>
                    <a:pt x="1565" y="0"/>
                    <a:pt x="1557" y="0"/>
                    <a:pt x="1550" y="0"/>
                  </a:cubicBezTo>
                  <a:cubicBezTo>
                    <a:pt x="663" y="13"/>
                    <a:pt x="1" y="763"/>
                    <a:pt x="38" y="1687"/>
                  </a:cubicBezTo>
                  <a:cubicBezTo>
                    <a:pt x="88" y="2612"/>
                    <a:pt x="813" y="3349"/>
                    <a:pt x="1700" y="3349"/>
                  </a:cubicBezTo>
                  <a:cubicBezTo>
                    <a:pt x="2587" y="3337"/>
                    <a:pt x="3250" y="2575"/>
                    <a:pt x="3212" y="1650"/>
                  </a:cubicBezTo>
                  <a:cubicBezTo>
                    <a:pt x="3163" y="733"/>
                    <a:pt x="2437" y="0"/>
                    <a:pt x="15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74"/>
            <p:cNvSpPr/>
            <p:nvPr/>
          </p:nvSpPr>
          <p:spPr>
            <a:xfrm>
              <a:off x="3896485" y="4395247"/>
              <a:ext cx="32057" cy="32533"/>
            </a:xfrm>
            <a:custGeom>
              <a:rect b="b" l="l" r="r" t="t"/>
              <a:pathLst>
                <a:path extrusionOk="0" h="889" w="876">
                  <a:moveTo>
                    <a:pt x="413" y="1"/>
                  </a:moveTo>
                  <a:cubicBezTo>
                    <a:pt x="176" y="13"/>
                    <a:pt x="1" y="213"/>
                    <a:pt x="13" y="451"/>
                  </a:cubicBezTo>
                  <a:cubicBezTo>
                    <a:pt x="26" y="701"/>
                    <a:pt x="213" y="888"/>
                    <a:pt x="463" y="888"/>
                  </a:cubicBezTo>
                  <a:cubicBezTo>
                    <a:pt x="701" y="888"/>
                    <a:pt x="876" y="676"/>
                    <a:pt x="863" y="438"/>
                  </a:cubicBezTo>
                  <a:cubicBezTo>
                    <a:pt x="851" y="201"/>
                    <a:pt x="663" y="13"/>
                    <a:pt x="41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74"/>
            <p:cNvSpPr/>
            <p:nvPr/>
          </p:nvSpPr>
          <p:spPr>
            <a:xfrm>
              <a:off x="3837055" y="3835051"/>
              <a:ext cx="36595" cy="310545"/>
            </a:xfrm>
            <a:custGeom>
              <a:rect b="b" l="l" r="r" t="t"/>
              <a:pathLst>
                <a:path extrusionOk="0" h="8486" w="1000">
                  <a:moveTo>
                    <a:pt x="800" y="1"/>
                  </a:moveTo>
                  <a:lnTo>
                    <a:pt x="0" y="8461"/>
                  </a:lnTo>
                  <a:lnTo>
                    <a:pt x="200" y="8486"/>
                  </a:lnTo>
                  <a:lnTo>
                    <a:pt x="1000" y="26"/>
                  </a:lnTo>
                  <a:lnTo>
                    <a:pt x="80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74"/>
            <p:cNvSpPr/>
            <p:nvPr/>
          </p:nvSpPr>
          <p:spPr>
            <a:xfrm>
              <a:off x="3701690" y="3836442"/>
              <a:ext cx="7795" cy="317864"/>
            </a:xfrm>
            <a:custGeom>
              <a:rect b="b" l="l" r="r" t="t"/>
              <a:pathLst>
                <a:path extrusionOk="0" h="8686" w="213">
                  <a:moveTo>
                    <a:pt x="0" y="0"/>
                  </a:moveTo>
                  <a:lnTo>
                    <a:pt x="0" y="8685"/>
                  </a:lnTo>
                  <a:lnTo>
                    <a:pt x="213" y="8685"/>
                  </a:lnTo>
                  <a:lnTo>
                    <a:pt x="21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74"/>
            <p:cNvSpPr/>
            <p:nvPr/>
          </p:nvSpPr>
          <p:spPr>
            <a:xfrm>
              <a:off x="3539318" y="3837796"/>
              <a:ext cx="30227" cy="324268"/>
            </a:xfrm>
            <a:custGeom>
              <a:rect b="b" l="l" r="r" t="t"/>
              <a:pathLst>
                <a:path extrusionOk="0" h="8861" w="826">
                  <a:moveTo>
                    <a:pt x="201" y="1"/>
                  </a:moveTo>
                  <a:lnTo>
                    <a:pt x="1" y="13"/>
                  </a:lnTo>
                  <a:lnTo>
                    <a:pt x="626" y="8861"/>
                  </a:lnTo>
                  <a:lnTo>
                    <a:pt x="826" y="8848"/>
                  </a:lnTo>
                  <a:lnTo>
                    <a:pt x="20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74"/>
            <p:cNvSpPr/>
            <p:nvPr/>
          </p:nvSpPr>
          <p:spPr>
            <a:xfrm>
              <a:off x="3474838" y="4061867"/>
              <a:ext cx="644877" cy="11491"/>
            </a:xfrm>
            <a:custGeom>
              <a:rect b="b" l="l" r="r" t="t"/>
              <a:pathLst>
                <a:path extrusionOk="0" h="314" w="17622">
                  <a:moveTo>
                    <a:pt x="17621" y="1"/>
                  </a:moveTo>
                  <a:lnTo>
                    <a:pt x="1" y="113"/>
                  </a:lnTo>
                  <a:lnTo>
                    <a:pt x="1" y="313"/>
                  </a:lnTo>
                  <a:lnTo>
                    <a:pt x="17621" y="201"/>
                  </a:lnTo>
                  <a:lnTo>
                    <a:pt x="1762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74"/>
            <p:cNvSpPr/>
            <p:nvPr/>
          </p:nvSpPr>
          <p:spPr>
            <a:xfrm>
              <a:off x="3460200" y="3946190"/>
              <a:ext cx="701124" cy="11454"/>
            </a:xfrm>
            <a:custGeom>
              <a:rect b="b" l="l" r="r" t="t"/>
              <a:pathLst>
                <a:path extrusionOk="0" h="313" w="19159">
                  <a:moveTo>
                    <a:pt x="19158" y="0"/>
                  </a:moveTo>
                  <a:lnTo>
                    <a:pt x="1" y="113"/>
                  </a:lnTo>
                  <a:lnTo>
                    <a:pt x="1" y="313"/>
                  </a:lnTo>
                  <a:lnTo>
                    <a:pt x="19158" y="200"/>
                  </a:lnTo>
                  <a:lnTo>
                    <a:pt x="1915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74"/>
            <p:cNvSpPr/>
            <p:nvPr/>
          </p:nvSpPr>
          <p:spPr>
            <a:xfrm>
              <a:off x="5089818" y="3497680"/>
              <a:ext cx="115274" cy="105686"/>
            </a:xfrm>
            <a:custGeom>
              <a:rect b="b" l="l" r="r" t="t"/>
              <a:pathLst>
                <a:path extrusionOk="0" h="2888" w="3150">
                  <a:moveTo>
                    <a:pt x="663" y="226"/>
                  </a:moveTo>
                  <a:cubicBezTo>
                    <a:pt x="925" y="226"/>
                    <a:pt x="1025" y="501"/>
                    <a:pt x="1025" y="851"/>
                  </a:cubicBezTo>
                  <a:cubicBezTo>
                    <a:pt x="1025" y="1213"/>
                    <a:pt x="900" y="1476"/>
                    <a:pt x="663" y="1476"/>
                  </a:cubicBezTo>
                  <a:cubicBezTo>
                    <a:pt x="438" y="1476"/>
                    <a:pt x="300" y="1213"/>
                    <a:pt x="313" y="851"/>
                  </a:cubicBezTo>
                  <a:cubicBezTo>
                    <a:pt x="313" y="501"/>
                    <a:pt x="438" y="226"/>
                    <a:pt x="663" y="226"/>
                  </a:cubicBezTo>
                  <a:close/>
                  <a:moveTo>
                    <a:pt x="688" y="1"/>
                  </a:moveTo>
                  <a:cubicBezTo>
                    <a:pt x="325" y="1"/>
                    <a:pt x="0" y="301"/>
                    <a:pt x="13" y="863"/>
                  </a:cubicBezTo>
                  <a:cubicBezTo>
                    <a:pt x="13" y="1426"/>
                    <a:pt x="300" y="1713"/>
                    <a:pt x="663" y="1713"/>
                  </a:cubicBezTo>
                  <a:cubicBezTo>
                    <a:pt x="1025" y="1713"/>
                    <a:pt x="1337" y="1413"/>
                    <a:pt x="1337" y="826"/>
                  </a:cubicBezTo>
                  <a:cubicBezTo>
                    <a:pt x="1337" y="288"/>
                    <a:pt x="1050" y="1"/>
                    <a:pt x="688" y="1"/>
                  </a:cubicBezTo>
                  <a:close/>
                  <a:moveTo>
                    <a:pt x="2487" y="1376"/>
                  </a:moveTo>
                  <a:cubicBezTo>
                    <a:pt x="2750" y="1376"/>
                    <a:pt x="2850" y="1663"/>
                    <a:pt x="2850" y="2000"/>
                  </a:cubicBezTo>
                  <a:cubicBezTo>
                    <a:pt x="2850" y="2375"/>
                    <a:pt x="2725" y="2638"/>
                    <a:pt x="2487" y="2638"/>
                  </a:cubicBezTo>
                  <a:cubicBezTo>
                    <a:pt x="2262" y="2638"/>
                    <a:pt x="2125" y="2375"/>
                    <a:pt x="2125" y="2013"/>
                  </a:cubicBezTo>
                  <a:cubicBezTo>
                    <a:pt x="2125" y="1663"/>
                    <a:pt x="2250" y="1388"/>
                    <a:pt x="2487" y="1376"/>
                  </a:cubicBezTo>
                  <a:close/>
                  <a:moveTo>
                    <a:pt x="2500" y="1151"/>
                  </a:moveTo>
                  <a:cubicBezTo>
                    <a:pt x="2137" y="1151"/>
                    <a:pt x="1825" y="1476"/>
                    <a:pt x="1825" y="2025"/>
                  </a:cubicBezTo>
                  <a:cubicBezTo>
                    <a:pt x="1837" y="2588"/>
                    <a:pt x="2125" y="2863"/>
                    <a:pt x="2475" y="2863"/>
                  </a:cubicBezTo>
                  <a:cubicBezTo>
                    <a:pt x="2837" y="2863"/>
                    <a:pt x="3149" y="2575"/>
                    <a:pt x="3149" y="1988"/>
                  </a:cubicBezTo>
                  <a:cubicBezTo>
                    <a:pt x="3149" y="1451"/>
                    <a:pt x="2862" y="1151"/>
                    <a:pt x="2500" y="1151"/>
                  </a:cubicBezTo>
                  <a:close/>
                  <a:moveTo>
                    <a:pt x="2275" y="1"/>
                  </a:moveTo>
                  <a:lnTo>
                    <a:pt x="638" y="2888"/>
                  </a:lnTo>
                  <a:lnTo>
                    <a:pt x="875" y="2888"/>
                  </a:lnTo>
                  <a:lnTo>
                    <a:pt x="2512"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01" name="Google Shape;2801;p74"/>
          <p:cNvGrpSpPr/>
          <p:nvPr/>
        </p:nvGrpSpPr>
        <p:grpSpPr>
          <a:xfrm>
            <a:off x="875169" y="247348"/>
            <a:ext cx="1934541" cy="1655626"/>
            <a:chOff x="255410" y="2108637"/>
            <a:chExt cx="967270" cy="827813"/>
          </a:xfrm>
        </p:grpSpPr>
        <p:sp>
          <p:nvSpPr>
            <p:cNvPr id="2802" name="Google Shape;2802;p74"/>
            <p:cNvSpPr/>
            <p:nvPr/>
          </p:nvSpPr>
          <p:spPr>
            <a:xfrm rot="770040">
              <a:off x="526449" y="2171107"/>
              <a:ext cx="633760" cy="633722"/>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803" name="Google Shape;2803;p74"/>
            <p:cNvGrpSpPr/>
            <p:nvPr/>
          </p:nvGrpSpPr>
          <p:grpSpPr>
            <a:xfrm rot="709984">
              <a:off x="304009" y="2289072"/>
              <a:ext cx="870064" cy="564164"/>
              <a:chOff x="3861980" y="1963565"/>
              <a:chExt cx="555640" cy="360287"/>
            </a:xfrm>
          </p:grpSpPr>
          <p:sp>
            <p:nvSpPr>
              <p:cNvPr id="2804" name="Google Shape;2804;p74"/>
              <p:cNvSpPr/>
              <p:nvPr/>
            </p:nvSpPr>
            <p:spPr>
              <a:xfrm>
                <a:off x="3861980" y="1963565"/>
                <a:ext cx="555640" cy="317240"/>
              </a:xfrm>
              <a:custGeom>
                <a:rect b="b" l="l" r="r" t="t"/>
                <a:pathLst>
                  <a:path extrusionOk="0" h="4724" w="8274">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74"/>
              <p:cNvSpPr/>
              <p:nvPr/>
            </p:nvSpPr>
            <p:spPr>
              <a:xfrm>
                <a:off x="4083524" y="2135548"/>
                <a:ext cx="266941" cy="13498"/>
              </a:xfrm>
              <a:custGeom>
                <a:rect b="b" l="l" r="r" t="t"/>
                <a:pathLst>
                  <a:path extrusionOk="0" h="201" w="3975">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74"/>
              <p:cNvSpPr/>
              <p:nvPr/>
            </p:nvSpPr>
            <p:spPr>
              <a:xfrm>
                <a:off x="4084397" y="2188467"/>
                <a:ext cx="264389" cy="13498"/>
              </a:xfrm>
              <a:custGeom>
                <a:rect b="b" l="l" r="r" t="t"/>
                <a:pathLst>
                  <a:path extrusionOk="0" h="201" w="3937">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74"/>
              <p:cNvSpPr/>
              <p:nvPr/>
            </p:nvSpPr>
            <p:spPr>
              <a:xfrm>
                <a:off x="4118780" y="2274022"/>
                <a:ext cx="58828" cy="49829"/>
              </a:xfrm>
              <a:custGeom>
                <a:rect b="b" l="l" r="r" t="t"/>
                <a:pathLst>
                  <a:path extrusionOk="0" h="742" w="876">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74"/>
              <p:cNvSpPr/>
              <p:nvPr/>
            </p:nvSpPr>
            <p:spPr>
              <a:xfrm>
                <a:off x="4278274" y="2274022"/>
                <a:ext cx="58761" cy="49829"/>
              </a:xfrm>
              <a:custGeom>
                <a:rect b="b" l="l" r="r" t="t"/>
                <a:pathLst>
                  <a:path extrusionOk="0" h="742" w="875">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809" name="Google Shape;2809;p74"/>
          <p:cNvGrpSpPr/>
          <p:nvPr/>
        </p:nvGrpSpPr>
        <p:grpSpPr>
          <a:xfrm>
            <a:off x="15185885" y="890068"/>
            <a:ext cx="1242048" cy="787208"/>
            <a:chOff x="6996643" y="936734"/>
            <a:chExt cx="621024" cy="393604"/>
          </a:xfrm>
        </p:grpSpPr>
        <p:sp>
          <p:nvSpPr>
            <p:cNvPr id="2810" name="Google Shape;2810;p74"/>
            <p:cNvSpPr/>
            <p:nvPr/>
          </p:nvSpPr>
          <p:spPr>
            <a:xfrm>
              <a:off x="6996643" y="936734"/>
              <a:ext cx="621024" cy="393604"/>
            </a:xfrm>
            <a:custGeom>
              <a:rect b="b" l="l" r="r" t="t"/>
              <a:pathLst>
                <a:path extrusionOk="0" h="5862" w="9249">
                  <a:moveTo>
                    <a:pt x="625" y="1"/>
                  </a:moveTo>
                  <a:cubicBezTo>
                    <a:pt x="288" y="1"/>
                    <a:pt x="13" y="251"/>
                    <a:pt x="1" y="588"/>
                  </a:cubicBezTo>
                  <a:lnTo>
                    <a:pt x="1" y="5862"/>
                  </a:lnTo>
                  <a:lnTo>
                    <a:pt x="1088" y="4974"/>
                  </a:lnTo>
                  <a:lnTo>
                    <a:pt x="8623" y="4974"/>
                  </a:lnTo>
                  <a:cubicBezTo>
                    <a:pt x="8961" y="4974"/>
                    <a:pt x="9236" y="4712"/>
                    <a:pt x="9248" y="4387"/>
                  </a:cubicBezTo>
                  <a:lnTo>
                    <a:pt x="9248" y="588"/>
                  </a:lnTo>
                  <a:cubicBezTo>
                    <a:pt x="9236" y="251"/>
                    <a:pt x="8961" y="1"/>
                    <a:pt x="8623" y="1"/>
                  </a:cubicBezTo>
                  <a:close/>
                </a:path>
              </a:pathLst>
            </a:cu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74"/>
            <p:cNvSpPr/>
            <p:nvPr/>
          </p:nvSpPr>
          <p:spPr>
            <a:xfrm>
              <a:off x="7254278" y="1017241"/>
              <a:ext cx="121734" cy="168064"/>
            </a:xfrm>
            <a:custGeom>
              <a:rect b="b" l="l" r="r" t="t"/>
              <a:pathLst>
                <a:path extrusionOk="0" h="2503" w="1813">
                  <a:moveTo>
                    <a:pt x="1257" y="1"/>
                  </a:moveTo>
                  <a:cubicBezTo>
                    <a:pt x="986" y="1"/>
                    <a:pt x="740" y="112"/>
                    <a:pt x="550" y="314"/>
                  </a:cubicBezTo>
                  <a:cubicBezTo>
                    <a:pt x="387" y="476"/>
                    <a:pt x="287" y="701"/>
                    <a:pt x="237" y="939"/>
                  </a:cubicBezTo>
                  <a:lnTo>
                    <a:pt x="0" y="939"/>
                  </a:lnTo>
                  <a:lnTo>
                    <a:pt x="0" y="1126"/>
                  </a:lnTo>
                  <a:lnTo>
                    <a:pt x="212" y="1126"/>
                  </a:lnTo>
                  <a:cubicBezTo>
                    <a:pt x="212" y="1176"/>
                    <a:pt x="212" y="1226"/>
                    <a:pt x="212" y="1289"/>
                  </a:cubicBezTo>
                  <a:lnTo>
                    <a:pt x="212" y="1351"/>
                  </a:lnTo>
                  <a:lnTo>
                    <a:pt x="0" y="1351"/>
                  </a:lnTo>
                  <a:lnTo>
                    <a:pt x="0" y="1526"/>
                  </a:lnTo>
                  <a:lnTo>
                    <a:pt x="225" y="1526"/>
                  </a:lnTo>
                  <a:cubicBezTo>
                    <a:pt x="250" y="1764"/>
                    <a:pt x="350" y="1988"/>
                    <a:pt x="500" y="2176"/>
                  </a:cubicBezTo>
                  <a:cubicBezTo>
                    <a:pt x="679" y="2379"/>
                    <a:pt x="937" y="2502"/>
                    <a:pt x="1210" y="2502"/>
                  </a:cubicBezTo>
                  <a:cubicBezTo>
                    <a:pt x="1223" y="2502"/>
                    <a:pt x="1237" y="2501"/>
                    <a:pt x="1250" y="2501"/>
                  </a:cubicBezTo>
                  <a:cubicBezTo>
                    <a:pt x="1267" y="2502"/>
                    <a:pt x="1284" y="2502"/>
                    <a:pt x="1301" y="2502"/>
                  </a:cubicBezTo>
                  <a:cubicBezTo>
                    <a:pt x="1483" y="2502"/>
                    <a:pt x="1663" y="2442"/>
                    <a:pt x="1812" y="2351"/>
                  </a:cubicBezTo>
                  <a:lnTo>
                    <a:pt x="1762" y="2113"/>
                  </a:lnTo>
                  <a:cubicBezTo>
                    <a:pt x="1625" y="2188"/>
                    <a:pt x="1462" y="2226"/>
                    <a:pt x="1312" y="2238"/>
                  </a:cubicBezTo>
                  <a:cubicBezTo>
                    <a:pt x="1112" y="2238"/>
                    <a:pt x="925" y="2163"/>
                    <a:pt x="775" y="2013"/>
                  </a:cubicBezTo>
                  <a:cubicBezTo>
                    <a:pt x="662" y="1876"/>
                    <a:pt x="587" y="1714"/>
                    <a:pt x="575" y="1526"/>
                  </a:cubicBezTo>
                  <a:lnTo>
                    <a:pt x="1637" y="1526"/>
                  </a:lnTo>
                  <a:lnTo>
                    <a:pt x="1637" y="1339"/>
                  </a:lnTo>
                  <a:lnTo>
                    <a:pt x="550" y="1339"/>
                  </a:lnTo>
                  <a:lnTo>
                    <a:pt x="550" y="1276"/>
                  </a:lnTo>
                  <a:lnTo>
                    <a:pt x="550" y="1126"/>
                  </a:lnTo>
                  <a:lnTo>
                    <a:pt x="1625" y="1126"/>
                  </a:lnTo>
                  <a:lnTo>
                    <a:pt x="1625" y="939"/>
                  </a:lnTo>
                  <a:lnTo>
                    <a:pt x="587" y="939"/>
                  </a:lnTo>
                  <a:cubicBezTo>
                    <a:pt x="612" y="764"/>
                    <a:pt x="687" y="601"/>
                    <a:pt x="800" y="464"/>
                  </a:cubicBezTo>
                  <a:cubicBezTo>
                    <a:pt x="927" y="336"/>
                    <a:pt x="1087" y="263"/>
                    <a:pt x="1259" y="263"/>
                  </a:cubicBezTo>
                  <a:cubicBezTo>
                    <a:pt x="1273" y="263"/>
                    <a:pt x="1286" y="263"/>
                    <a:pt x="1300" y="264"/>
                  </a:cubicBezTo>
                  <a:cubicBezTo>
                    <a:pt x="1450" y="264"/>
                    <a:pt x="1587" y="289"/>
                    <a:pt x="1712" y="364"/>
                  </a:cubicBezTo>
                  <a:lnTo>
                    <a:pt x="1787" y="114"/>
                  </a:lnTo>
                  <a:cubicBezTo>
                    <a:pt x="1637" y="39"/>
                    <a:pt x="1475" y="1"/>
                    <a:pt x="1300" y="1"/>
                  </a:cubicBezTo>
                  <a:cubicBezTo>
                    <a:pt x="1285" y="1"/>
                    <a:pt x="1271" y="1"/>
                    <a:pt x="12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75"/>
          <p:cNvSpPr txBox="1"/>
          <p:nvPr>
            <p:ph idx="1" type="body"/>
          </p:nvPr>
        </p:nvSpPr>
        <p:spPr>
          <a:xfrm>
            <a:off x="1440000" y="2431500"/>
            <a:ext cx="15408000" cy="6595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Did you like the resources in this template? Get them for free at our other websites:</a:t>
            </a:r>
            <a:endParaRPr/>
          </a:p>
          <a:p>
            <a:pPr indent="0" lvl="0" marL="0" rtl="0" algn="l">
              <a:spcBef>
                <a:spcPts val="2000"/>
              </a:spcBef>
              <a:spcAft>
                <a:spcPts val="0"/>
              </a:spcAft>
              <a:buClr>
                <a:schemeClr val="dk1"/>
              </a:buClr>
              <a:buSzPts val="2200"/>
              <a:buFont typeface="Arial"/>
              <a:buNone/>
            </a:pPr>
            <a:r>
              <a:rPr lang="en" sz="4400">
                <a:latin typeface="Lexend ExtraBold"/>
                <a:ea typeface="Lexend ExtraBold"/>
                <a:cs typeface="Lexend ExtraBold"/>
                <a:sym typeface="Lexend ExtraBold"/>
              </a:rPr>
              <a:t>Vectors</a:t>
            </a:r>
            <a:endParaRPr sz="4400">
              <a:latin typeface="Lexend ExtraBold"/>
              <a:ea typeface="Lexend ExtraBold"/>
              <a:cs typeface="Lexend ExtraBold"/>
              <a:sym typeface="Lexend ExtraBold"/>
            </a:endParaRPr>
          </a:p>
          <a:p>
            <a:pPr indent="-635000" lvl="0" marL="914400" rtl="0" algn="l">
              <a:spcBef>
                <a:spcPts val="0"/>
              </a:spcBef>
              <a:spcAft>
                <a:spcPts val="0"/>
              </a:spcAft>
              <a:buSzPts val="2800"/>
              <a:buFont typeface="Open Sans"/>
              <a:buChar char="■"/>
            </a:pPr>
            <a:r>
              <a:rPr lang="en">
                <a:uFill>
                  <a:noFill/>
                </a:uFill>
                <a:hlinkClick r:id="rId3"/>
              </a:rPr>
              <a:t>Flat design online shopping landing page template theme</a:t>
            </a:r>
            <a:r>
              <a:rPr lang="en"/>
              <a:t> </a:t>
            </a:r>
            <a:endParaRPr/>
          </a:p>
          <a:p>
            <a:pPr indent="-635000" lvl="0" marL="914400" rtl="0" algn="l">
              <a:spcBef>
                <a:spcPts val="0"/>
              </a:spcBef>
              <a:spcAft>
                <a:spcPts val="0"/>
              </a:spcAft>
              <a:buSzPts val="2800"/>
              <a:buFont typeface="Open Sans"/>
              <a:buChar char="■"/>
            </a:pPr>
            <a:r>
              <a:rPr lang="en">
                <a:uFill>
                  <a:noFill/>
                </a:uFill>
                <a:hlinkClick r:id="rId4"/>
              </a:rPr>
              <a:t>Flat design online shopping landing page I</a:t>
            </a:r>
            <a:r>
              <a:rPr lang="en"/>
              <a:t> </a:t>
            </a:r>
            <a:endParaRPr/>
          </a:p>
          <a:p>
            <a:pPr indent="-635000" lvl="0" marL="914400" rtl="0" algn="l">
              <a:spcBef>
                <a:spcPts val="0"/>
              </a:spcBef>
              <a:spcAft>
                <a:spcPts val="0"/>
              </a:spcAft>
              <a:buSzPts val="2800"/>
              <a:buFont typeface="Open Sans"/>
              <a:buChar char="■"/>
            </a:pPr>
            <a:r>
              <a:rPr lang="en">
                <a:uFill>
                  <a:noFill/>
                </a:uFill>
                <a:hlinkClick r:id="rId5"/>
              </a:rPr>
              <a:t>Flat design online shopping landing page II</a:t>
            </a:r>
            <a:r>
              <a:rPr lang="en"/>
              <a:t> </a:t>
            </a:r>
            <a:endParaRPr/>
          </a:p>
          <a:p>
            <a:pPr indent="-635000" lvl="0" marL="914400" rtl="0" algn="l">
              <a:spcBef>
                <a:spcPts val="0"/>
              </a:spcBef>
              <a:spcAft>
                <a:spcPts val="0"/>
              </a:spcAft>
              <a:buSzPts val="2800"/>
              <a:buFont typeface="Open Sans"/>
              <a:buChar char="■"/>
            </a:pPr>
            <a:r>
              <a:rPr lang="en">
                <a:uFill>
                  <a:noFill/>
                </a:uFill>
                <a:hlinkClick r:id="rId6"/>
              </a:rPr>
              <a:t>Flat design online shopping landing page III</a:t>
            </a:r>
            <a:r>
              <a:rPr lang="en"/>
              <a:t> </a:t>
            </a:r>
            <a:endParaRPr/>
          </a:p>
          <a:p>
            <a:pPr indent="-635000" lvl="0" marL="914400" rtl="0" algn="l">
              <a:spcBef>
                <a:spcPts val="0"/>
              </a:spcBef>
              <a:spcAft>
                <a:spcPts val="0"/>
              </a:spcAft>
              <a:buSzPts val="2800"/>
              <a:buChar char="■"/>
            </a:pPr>
            <a:r>
              <a:rPr lang="en">
                <a:uFill>
                  <a:noFill/>
                </a:uFill>
                <a:hlinkClick r:id="rId7"/>
              </a:rPr>
              <a:t>Landing page online shopping concept</a:t>
            </a:r>
            <a:r>
              <a:rPr lang="en"/>
              <a:t> </a:t>
            </a:r>
            <a:endParaRPr/>
          </a:p>
          <a:p>
            <a:pPr indent="-635000" lvl="0" marL="914400" rtl="0" algn="l">
              <a:spcBef>
                <a:spcPts val="0"/>
              </a:spcBef>
              <a:spcAft>
                <a:spcPts val="0"/>
              </a:spcAft>
              <a:buSzPts val="2800"/>
              <a:buChar char="■"/>
            </a:pPr>
            <a:r>
              <a:rPr lang="en">
                <a:uFill>
                  <a:noFill/>
                </a:uFill>
                <a:hlinkClick r:id="rId8"/>
              </a:rPr>
              <a:t>Landing page online shopping</a:t>
            </a:r>
            <a:r>
              <a:rPr lang="en"/>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2200"/>
              <a:buFont typeface="Arial"/>
              <a:buNone/>
            </a:pPr>
            <a:r>
              <a:rPr lang="en" sz="4400">
                <a:latin typeface="Lexend ExtraBold"/>
                <a:ea typeface="Lexend ExtraBold"/>
                <a:cs typeface="Lexend ExtraBold"/>
                <a:sym typeface="Lexend ExtraBold"/>
              </a:rPr>
              <a:t>Photos</a:t>
            </a:r>
            <a:endParaRPr sz="4400">
              <a:latin typeface="Lexend ExtraBold"/>
              <a:ea typeface="Lexend ExtraBold"/>
              <a:cs typeface="Lexend ExtraBold"/>
              <a:sym typeface="Lexend ExtraBold"/>
            </a:endParaRPr>
          </a:p>
          <a:p>
            <a:pPr indent="-635000" lvl="0" marL="914400" rtl="0" algn="l">
              <a:spcBef>
                <a:spcPts val="0"/>
              </a:spcBef>
              <a:spcAft>
                <a:spcPts val="0"/>
              </a:spcAft>
              <a:buSzPts val="2800"/>
              <a:buFont typeface="Open Sans"/>
              <a:buChar char="■"/>
            </a:pPr>
            <a:r>
              <a:rPr lang="en">
                <a:uFill>
                  <a:noFill/>
                </a:uFill>
                <a:hlinkClick r:id="rId9"/>
              </a:rPr>
              <a:t>Little toy supermarket carts</a:t>
            </a:r>
            <a:r>
              <a:rPr lang="en"/>
              <a:t> </a:t>
            </a:r>
            <a:endParaRPr/>
          </a:p>
          <a:p>
            <a:pPr indent="-635000" lvl="0" marL="914400" rtl="0" algn="l">
              <a:spcBef>
                <a:spcPts val="0"/>
              </a:spcBef>
              <a:spcAft>
                <a:spcPts val="0"/>
              </a:spcAft>
              <a:buSzPts val="2800"/>
              <a:buFont typeface="Open Sans"/>
              <a:buChar char="■"/>
            </a:pPr>
            <a:r>
              <a:rPr lang="en">
                <a:uFill>
                  <a:noFill/>
                </a:uFill>
                <a:hlinkClick r:id="rId10"/>
              </a:rPr>
              <a:t>Person holding small grocery cart with gift boxes</a:t>
            </a:r>
            <a:r>
              <a:rPr lang="en"/>
              <a:t> </a:t>
            </a:r>
            <a:endParaRPr/>
          </a:p>
          <a:p>
            <a:pPr indent="-635000" lvl="0" marL="914400" rtl="0" algn="l">
              <a:spcBef>
                <a:spcPts val="0"/>
              </a:spcBef>
              <a:spcAft>
                <a:spcPts val="0"/>
              </a:spcAft>
              <a:buSzPts val="2800"/>
              <a:buFont typeface="Open Sans"/>
              <a:buChar char="■"/>
            </a:pPr>
            <a:r>
              <a:rPr lang="en">
                <a:uFill>
                  <a:noFill/>
                </a:uFill>
                <a:hlinkClick r:id="rId11"/>
              </a:rPr>
              <a:t>Team meeting online conference call</a:t>
            </a:r>
            <a:r>
              <a:rPr lang="en"/>
              <a:t> </a:t>
            </a:r>
            <a:endParaRPr/>
          </a:p>
        </p:txBody>
      </p:sp>
      <p:sp>
        <p:nvSpPr>
          <p:cNvPr id="2817" name="Google Shape;2817;p7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Resources</a:t>
            </a:r>
            <a:endParaRPr/>
          </a:p>
        </p:txBody>
      </p:sp>
      <p:grpSp>
        <p:nvGrpSpPr>
          <p:cNvPr id="2818" name="Google Shape;2818;p75"/>
          <p:cNvGrpSpPr/>
          <p:nvPr/>
        </p:nvGrpSpPr>
        <p:grpSpPr>
          <a:xfrm rot="1150617">
            <a:off x="1232092" y="808613"/>
            <a:ext cx="2536481" cy="903057"/>
            <a:chOff x="5177150" y="1700400"/>
            <a:chExt cx="504725" cy="194325"/>
          </a:xfrm>
        </p:grpSpPr>
        <p:sp>
          <p:nvSpPr>
            <p:cNvPr id="2819" name="Google Shape;2819;p75"/>
            <p:cNvSpPr/>
            <p:nvPr/>
          </p:nvSpPr>
          <p:spPr>
            <a:xfrm>
              <a:off x="5510000" y="1700400"/>
              <a:ext cx="171875" cy="114150"/>
            </a:xfrm>
            <a:custGeom>
              <a:rect b="b" l="l" r="r" t="t"/>
              <a:pathLst>
                <a:path extrusionOk="0" h="4566" w="6875">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75"/>
            <p:cNvSpPr/>
            <p:nvPr/>
          </p:nvSpPr>
          <p:spPr>
            <a:xfrm>
              <a:off x="5177150" y="1728775"/>
              <a:ext cx="341075" cy="165950"/>
            </a:xfrm>
            <a:custGeom>
              <a:rect b="b" l="l" r="r" t="t"/>
              <a:pathLst>
                <a:path extrusionOk="0" h="6638" w="13643">
                  <a:moveTo>
                    <a:pt x="0" y="0"/>
                  </a:moveTo>
                  <a:lnTo>
                    <a:pt x="0" y="6638"/>
                  </a:lnTo>
                  <a:lnTo>
                    <a:pt x="10945" y="6638"/>
                  </a:lnTo>
                  <a:lnTo>
                    <a:pt x="13642" y="3326"/>
                  </a:lnTo>
                  <a:lnTo>
                    <a:pt x="1094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75"/>
            <p:cNvSpPr/>
            <p:nvPr/>
          </p:nvSpPr>
          <p:spPr>
            <a:xfrm>
              <a:off x="5254050" y="1779175"/>
              <a:ext cx="33750" cy="71050"/>
            </a:xfrm>
            <a:custGeom>
              <a:rect b="b" l="l" r="r" t="t"/>
              <a:pathLst>
                <a:path extrusionOk="0" h="2842" w="135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75"/>
            <p:cNvSpPr/>
            <p:nvPr/>
          </p:nvSpPr>
          <p:spPr>
            <a:xfrm>
              <a:off x="5294975" y="1779175"/>
              <a:ext cx="33725" cy="71050"/>
            </a:xfrm>
            <a:custGeom>
              <a:rect b="b" l="l" r="r" t="t"/>
              <a:pathLst>
                <a:path extrusionOk="0" h="2842" w="1349">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23" name="Google Shape;2823;p75"/>
          <p:cNvGrpSpPr/>
          <p:nvPr/>
        </p:nvGrpSpPr>
        <p:grpSpPr>
          <a:xfrm rot="770040">
            <a:off x="15292223" y="521195"/>
            <a:ext cx="1654268" cy="1477603"/>
            <a:chOff x="6863400" y="3587200"/>
            <a:chExt cx="509650" cy="455250"/>
          </a:xfrm>
        </p:grpSpPr>
        <p:sp>
          <p:nvSpPr>
            <p:cNvPr id="2824" name="Google Shape;2824;p75"/>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25" name="Google Shape;2825;p75"/>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75"/>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75"/>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75"/>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75"/>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75"/>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75"/>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75"/>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75"/>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75"/>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35" name="Google Shape;2835;p75"/>
          <p:cNvGrpSpPr/>
          <p:nvPr/>
        </p:nvGrpSpPr>
        <p:grpSpPr>
          <a:xfrm flipH="1">
            <a:off x="13077149" y="4007431"/>
            <a:ext cx="3418134" cy="4427827"/>
            <a:chOff x="223912" y="2384975"/>
            <a:chExt cx="1420081" cy="1839716"/>
          </a:xfrm>
        </p:grpSpPr>
        <p:sp>
          <p:nvSpPr>
            <p:cNvPr id="2836" name="Google Shape;2836;p75"/>
            <p:cNvSpPr/>
            <p:nvPr/>
          </p:nvSpPr>
          <p:spPr>
            <a:xfrm>
              <a:off x="848898" y="2646320"/>
              <a:ext cx="396757" cy="519528"/>
            </a:xfrm>
            <a:custGeom>
              <a:rect b="b" l="l" r="r" t="t"/>
              <a:pathLst>
                <a:path extrusionOk="0" h="7562" w="5775">
                  <a:moveTo>
                    <a:pt x="4953" y="1"/>
                  </a:moveTo>
                  <a:cubicBezTo>
                    <a:pt x="4734" y="1"/>
                    <a:pt x="4529" y="87"/>
                    <a:pt x="4362" y="242"/>
                  </a:cubicBezTo>
                  <a:cubicBezTo>
                    <a:pt x="4050" y="505"/>
                    <a:pt x="3800" y="830"/>
                    <a:pt x="3637" y="1204"/>
                  </a:cubicBezTo>
                  <a:cubicBezTo>
                    <a:pt x="3575" y="1417"/>
                    <a:pt x="3475" y="1604"/>
                    <a:pt x="3325" y="1767"/>
                  </a:cubicBezTo>
                  <a:cubicBezTo>
                    <a:pt x="2950" y="2079"/>
                    <a:pt x="2450" y="1879"/>
                    <a:pt x="2125" y="2292"/>
                  </a:cubicBezTo>
                  <a:cubicBezTo>
                    <a:pt x="1813" y="2704"/>
                    <a:pt x="2025" y="3391"/>
                    <a:pt x="1675" y="3804"/>
                  </a:cubicBezTo>
                  <a:cubicBezTo>
                    <a:pt x="1588" y="3891"/>
                    <a:pt x="1488" y="3979"/>
                    <a:pt x="1376" y="4029"/>
                  </a:cubicBezTo>
                  <a:cubicBezTo>
                    <a:pt x="313" y="4691"/>
                    <a:pt x="88" y="5403"/>
                    <a:pt x="26" y="6653"/>
                  </a:cubicBezTo>
                  <a:cubicBezTo>
                    <a:pt x="1" y="6853"/>
                    <a:pt x="38" y="7065"/>
                    <a:pt x="126" y="7253"/>
                  </a:cubicBezTo>
                  <a:cubicBezTo>
                    <a:pt x="246" y="7474"/>
                    <a:pt x="374" y="7561"/>
                    <a:pt x="500" y="7561"/>
                  </a:cubicBezTo>
                  <a:cubicBezTo>
                    <a:pt x="637" y="7561"/>
                    <a:pt x="771" y="7458"/>
                    <a:pt x="888" y="7315"/>
                  </a:cubicBezTo>
                  <a:cubicBezTo>
                    <a:pt x="1026" y="7140"/>
                    <a:pt x="1126" y="6928"/>
                    <a:pt x="1201" y="6715"/>
                  </a:cubicBezTo>
                  <a:cubicBezTo>
                    <a:pt x="1301" y="6353"/>
                    <a:pt x="1351" y="5978"/>
                    <a:pt x="1513" y="5653"/>
                  </a:cubicBezTo>
                  <a:cubicBezTo>
                    <a:pt x="1925" y="4828"/>
                    <a:pt x="2800" y="5353"/>
                    <a:pt x="3250" y="4641"/>
                  </a:cubicBezTo>
                  <a:cubicBezTo>
                    <a:pt x="3525" y="4204"/>
                    <a:pt x="3275" y="3554"/>
                    <a:pt x="3587" y="3129"/>
                  </a:cubicBezTo>
                  <a:cubicBezTo>
                    <a:pt x="3950" y="2667"/>
                    <a:pt x="4750" y="2554"/>
                    <a:pt x="5200" y="2117"/>
                  </a:cubicBezTo>
                  <a:cubicBezTo>
                    <a:pt x="5649" y="1692"/>
                    <a:pt x="5774" y="1267"/>
                    <a:pt x="5599" y="655"/>
                  </a:cubicBezTo>
                  <a:cubicBezTo>
                    <a:pt x="5524" y="367"/>
                    <a:pt x="5337" y="67"/>
                    <a:pt x="5037" y="5"/>
                  </a:cubicBezTo>
                  <a:cubicBezTo>
                    <a:pt x="5009" y="2"/>
                    <a:pt x="4981" y="1"/>
                    <a:pt x="495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75"/>
            <p:cNvSpPr/>
            <p:nvPr/>
          </p:nvSpPr>
          <p:spPr>
            <a:xfrm>
              <a:off x="869509" y="3054412"/>
              <a:ext cx="33596" cy="300573"/>
            </a:xfrm>
            <a:custGeom>
              <a:rect b="b" l="l" r="r" t="t"/>
              <a:pathLst>
                <a:path extrusionOk="0" h="4375" w="489">
                  <a:moveTo>
                    <a:pt x="238" y="1"/>
                  </a:moveTo>
                  <a:cubicBezTo>
                    <a:pt x="151" y="338"/>
                    <a:pt x="101" y="675"/>
                    <a:pt x="101" y="1013"/>
                  </a:cubicBezTo>
                  <a:cubicBezTo>
                    <a:pt x="113" y="1225"/>
                    <a:pt x="151" y="1425"/>
                    <a:pt x="188" y="1625"/>
                  </a:cubicBezTo>
                  <a:cubicBezTo>
                    <a:pt x="213" y="1713"/>
                    <a:pt x="226" y="1788"/>
                    <a:pt x="238" y="1863"/>
                  </a:cubicBezTo>
                  <a:cubicBezTo>
                    <a:pt x="388" y="2700"/>
                    <a:pt x="301" y="3550"/>
                    <a:pt x="1" y="4349"/>
                  </a:cubicBezTo>
                  <a:lnTo>
                    <a:pt x="101" y="4374"/>
                  </a:lnTo>
                  <a:cubicBezTo>
                    <a:pt x="401" y="3575"/>
                    <a:pt x="488" y="2700"/>
                    <a:pt x="338" y="1850"/>
                  </a:cubicBezTo>
                  <a:cubicBezTo>
                    <a:pt x="326" y="1763"/>
                    <a:pt x="313" y="1688"/>
                    <a:pt x="288" y="1600"/>
                  </a:cubicBezTo>
                  <a:cubicBezTo>
                    <a:pt x="251" y="1413"/>
                    <a:pt x="213" y="1213"/>
                    <a:pt x="201" y="1013"/>
                  </a:cubicBezTo>
                  <a:cubicBezTo>
                    <a:pt x="201" y="675"/>
                    <a:pt x="251" y="351"/>
                    <a:pt x="338" y="26"/>
                  </a:cubicBezTo>
                  <a:lnTo>
                    <a:pt x="23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75"/>
            <p:cNvSpPr/>
            <p:nvPr/>
          </p:nvSpPr>
          <p:spPr>
            <a:xfrm>
              <a:off x="696104" y="2384975"/>
              <a:ext cx="440520" cy="547147"/>
            </a:xfrm>
            <a:custGeom>
              <a:rect b="b" l="l" r="r" t="t"/>
              <a:pathLst>
                <a:path extrusionOk="0" h="7964" w="6412">
                  <a:moveTo>
                    <a:pt x="5499" y="0"/>
                  </a:moveTo>
                  <a:cubicBezTo>
                    <a:pt x="5355" y="0"/>
                    <a:pt x="5212" y="16"/>
                    <a:pt x="5074" y="47"/>
                  </a:cubicBezTo>
                  <a:cubicBezTo>
                    <a:pt x="4662" y="110"/>
                    <a:pt x="4212" y="185"/>
                    <a:pt x="3924" y="485"/>
                  </a:cubicBezTo>
                  <a:cubicBezTo>
                    <a:pt x="3587" y="822"/>
                    <a:pt x="3525" y="1347"/>
                    <a:pt x="3200" y="1697"/>
                  </a:cubicBezTo>
                  <a:cubicBezTo>
                    <a:pt x="2725" y="2184"/>
                    <a:pt x="1925" y="2134"/>
                    <a:pt x="1313" y="2409"/>
                  </a:cubicBezTo>
                  <a:cubicBezTo>
                    <a:pt x="400" y="2822"/>
                    <a:pt x="0" y="4084"/>
                    <a:pt x="500" y="4946"/>
                  </a:cubicBezTo>
                  <a:cubicBezTo>
                    <a:pt x="938" y="5683"/>
                    <a:pt x="1650" y="5996"/>
                    <a:pt x="1600" y="6908"/>
                  </a:cubicBezTo>
                  <a:cubicBezTo>
                    <a:pt x="1588" y="7369"/>
                    <a:pt x="1442" y="7964"/>
                    <a:pt x="2039" y="7964"/>
                  </a:cubicBezTo>
                  <a:cubicBezTo>
                    <a:pt x="2074" y="7964"/>
                    <a:pt x="2110" y="7962"/>
                    <a:pt x="2150" y="7958"/>
                  </a:cubicBezTo>
                  <a:cubicBezTo>
                    <a:pt x="2200" y="7945"/>
                    <a:pt x="2237" y="7933"/>
                    <a:pt x="2287" y="7920"/>
                  </a:cubicBezTo>
                  <a:cubicBezTo>
                    <a:pt x="2550" y="7820"/>
                    <a:pt x="2762" y="7620"/>
                    <a:pt x="2875" y="7370"/>
                  </a:cubicBezTo>
                  <a:cubicBezTo>
                    <a:pt x="3112" y="6870"/>
                    <a:pt x="3100" y="6283"/>
                    <a:pt x="2837" y="5783"/>
                  </a:cubicBezTo>
                  <a:cubicBezTo>
                    <a:pt x="2525" y="5108"/>
                    <a:pt x="1588" y="4096"/>
                    <a:pt x="2462" y="3409"/>
                  </a:cubicBezTo>
                  <a:cubicBezTo>
                    <a:pt x="2975" y="2996"/>
                    <a:pt x="3812" y="3246"/>
                    <a:pt x="4324" y="2847"/>
                  </a:cubicBezTo>
                  <a:cubicBezTo>
                    <a:pt x="4799" y="2472"/>
                    <a:pt x="4837" y="1647"/>
                    <a:pt x="5399" y="1434"/>
                  </a:cubicBezTo>
                  <a:cubicBezTo>
                    <a:pt x="5574" y="1397"/>
                    <a:pt x="5736" y="1359"/>
                    <a:pt x="5911" y="1297"/>
                  </a:cubicBezTo>
                  <a:cubicBezTo>
                    <a:pt x="6299" y="1084"/>
                    <a:pt x="6411" y="172"/>
                    <a:pt x="5924" y="47"/>
                  </a:cubicBezTo>
                  <a:cubicBezTo>
                    <a:pt x="5786" y="16"/>
                    <a:pt x="5643" y="0"/>
                    <a:pt x="549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75"/>
            <p:cNvSpPr/>
            <p:nvPr/>
          </p:nvSpPr>
          <p:spPr>
            <a:xfrm>
              <a:off x="802593" y="2728144"/>
              <a:ext cx="78183" cy="612277"/>
            </a:xfrm>
            <a:custGeom>
              <a:rect b="b" l="l" r="r" t="t"/>
              <a:pathLst>
                <a:path extrusionOk="0" h="8912" w="1138">
                  <a:moveTo>
                    <a:pt x="163" y="1"/>
                  </a:moveTo>
                  <a:lnTo>
                    <a:pt x="75" y="51"/>
                  </a:lnTo>
                  <a:cubicBezTo>
                    <a:pt x="475" y="701"/>
                    <a:pt x="812" y="1301"/>
                    <a:pt x="762" y="1950"/>
                  </a:cubicBezTo>
                  <a:cubicBezTo>
                    <a:pt x="712" y="2275"/>
                    <a:pt x="625" y="2600"/>
                    <a:pt x="500" y="2888"/>
                  </a:cubicBezTo>
                  <a:cubicBezTo>
                    <a:pt x="437" y="3050"/>
                    <a:pt x="362" y="3225"/>
                    <a:pt x="312" y="3388"/>
                  </a:cubicBezTo>
                  <a:cubicBezTo>
                    <a:pt x="0" y="4450"/>
                    <a:pt x="238" y="5574"/>
                    <a:pt x="450" y="6562"/>
                  </a:cubicBezTo>
                  <a:cubicBezTo>
                    <a:pt x="475" y="6649"/>
                    <a:pt x="475" y="6737"/>
                    <a:pt x="475" y="6824"/>
                  </a:cubicBezTo>
                  <a:lnTo>
                    <a:pt x="475" y="6987"/>
                  </a:lnTo>
                  <a:cubicBezTo>
                    <a:pt x="475" y="7674"/>
                    <a:pt x="662" y="8336"/>
                    <a:pt x="1050" y="8911"/>
                  </a:cubicBezTo>
                  <a:lnTo>
                    <a:pt x="1137" y="8861"/>
                  </a:lnTo>
                  <a:cubicBezTo>
                    <a:pt x="937" y="8536"/>
                    <a:pt x="775" y="8174"/>
                    <a:pt x="662" y="7786"/>
                  </a:cubicBezTo>
                  <a:cubicBezTo>
                    <a:pt x="612" y="7524"/>
                    <a:pt x="587" y="7261"/>
                    <a:pt x="575" y="6987"/>
                  </a:cubicBezTo>
                  <a:lnTo>
                    <a:pt x="575" y="6837"/>
                  </a:lnTo>
                  <a:cubicBezTo>
                    <a:pt x="575" y="6737"/>
                    <a:pt x="575" y="6649"/>
                    <a:pt x="550" y="6549"/>
                  </a:cubicBezTo>
                  <a:cubicBezTo>
                    <a:pt x="337" y="5562"/>
                    <a:pt x="100" y="4450"/>
                    <a:pt x="412" y="3425"/>
                  </a:cubicBezTo>
                  <a:cubicBezTo>
                    <a:pt x="462" y="3263"/>
                    <a:pt x="525" y="3088"/>
                    <a:pt x="587" y="2938"/>
                  </a:cubicBezTo>
                  <a:cubicBezTo>
                    <a:pt x="725" y="2625"/>
                    <a:pt x="825" y="2300"/>
                    <a:pt x="862" y="1963"/>
                  </a:cubicBezTo>
                  <a:cubicBezTo>
                    <a:pt x="912" y="1276"/>
                    <a:pt x="575" y="676"/>
                    <a:pt x="16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75"/>
            <p:cNvSpPr/>
            <p:nvPr/>
          </p:nvSpPr>
          <p:spPr>
            <a:xfrm>
              <a:off x="353553" y="2799595"/>
              <a:ext cx="453368" cy="334375"/>
            </a:xfrm>
            <a:custGeom>
              <a:rect b="b" l="l" r="r" t="t"/>
              <a:pathLst>
                <a:path extrusionOk="0" h="4867" w="6599">
                  <a:moveTo>
                    <a:pt x="3601" y="1"/>
                  </a:moveTo>
                  <a:cubicBezTo>
                    <a:pt x="3532" y="1"/>
                    <a:pt x="3460" y="4"/>
                    <a:pt x="3387" y="11"/>
                  </a:cubicBezTo>
                  <a:cubicBezTo>
                    <a:pt x="3012" y="61"/>
                    <a:pt x="2662" y="186"/>
                    <a:pt x="2325" y="361"/>
                  </a:cubicBezTo>
                  <a:cubicBezTo>
                    <a:pt x="1862" y="548"/>
                    <a:pt x="1387" y="710"/>
                    <a:pt x="900" y="848"/>
                  </a:cubicBezTo>
                  <a:cubicBezTo>
                    <a:pt x="588" y="923"/>
                    <a:pt x="313" y="1148"/>
                    <a:pt x="163" y="1448"/>
                  </a:cubicBezTo>
                  <a:cubicBezTo>
                    <a:pt x="0" y="1848"/>
                    <a:pt x="213" y="2335"/>
                    <a:pt x="575" y="2585"/>
                  </a:cubicBezTo>
                  <a:cubicBezTo>
                    <a:pt x="842" y="2731"/>
                    <a:pt x="1138" y="2806"/>
                    <a:pt x="1440" y="2806"/>
                  </a:cubicBezTo>
                  <a:cubicBezTo>
                    <a:pt x="1576" y="2806"/>
                    <a:pt x="1714" y="2791"/>
                    <a:pt x="1850" y="2760"/>
                  </a:cubicBezTo>
                  <a:cubicBezTo>
                    <a:pt x="2137" y="2697"/>
                    <a:pt x="2412" y="2597"/>
                    <a:pt x="2662" y="2447"/>
                  </a:cubicBezTo>
                  <a:cubicBezTo>
                    <a:pt x="2929" y="2288"/>
                    <a:pt x="3322" y="1828"/>
                    <a:pt x="3680" y="1828"/>
                  </a:cubicBezTo>
                  <a:cubicBezTo>
                    <a:pt x="3742" y="1828"/>
                    <a:pt x="3803" y="1841"/>
                    <a:pt x="3862" y="1873"/>
                  </a:cubicBezTo>
                  <a:cubicBezTo>
                    <a:pt x="4324" y="2123"/>
                    <a:pt x="3974" y="2735"/>
                    <a:pt x="4074" y="3110"/>
                  </a:cubicBezTo>
                  <a:cubicBezTo>
                    <a:pt x="4199" y="3535"/>
                    <a:pt x="4862" y="3485"/>
                    <a:pt x="5174" y="3797"/>
                  </a:cubicBezTo>
                  <a:cubicBezTo>
                    <a:pt x="5400" y="4023"/>
                    <a:pt x="5525" y="4867"/>
                    <a:pt x="5882" y="4867"/>
                  </a:cubicBezTo>
                  <a:cubicBezTo>
                    <a:pt x="5959" y="4867"/>
                    <a:pt x="6047" y="4827"/>
                    <a:pt x="6149" y="4734"/>
                  </a:cubicBezTo>
                  <a:cubicBezTo>
                    <a:pt x="6599" y="4309"/>
                    <a:pt x="6224" y="3222"/>
                    <a:pt x="5949" y="2835"/>
                  </a:cubicBezTo>
                  <a:cubicBezTo>
                    <a:pt x="5849" y="2710"/>
                    <a:pt x="5761" y="2585"/>
                    <a:pt x="5674" y="2447"/>
                  </a:cubicBezTo>
                  <a:cubicBezTo>
                    <a:pt x="5474" y="2060"/>
                    <a:pt x="5574" y="1598"/>
                    <a:pt x="5361" y="1210"/>
                  </a:cubicBezTo>
                  <a:cubicBezTo>
                    <a:pt x="4969" y="472"/>
                    <a:pt x="4429" y="1"/>
                    <a:pt x="360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75"/>
            <p:cNvSpPr/>
            <p:nvPr/>
          </p:nvSpPr>
          <p:spPr>
            <a:xfrm>
              <a:off x="690127" y="2953969"/>
              <a:ext cx="170039" cy="377864"/>
            </a:xfrm>
            <a:custGeom>
              <a:rect b="b" l="l" r="r" t="t"/>
              <a:pathLst>
                <a:path extrusionOk="0" h="5500" w="2475">
                  <a:moveTo>
                    <a:pt x="87" y="1"/>
                  </a:moveTo>
                  <a:lnTo>
                    <a:pt x="0" y="26"/>
                  </a:lnTo>
                  <a:cubicBezTo>
                    <a:pt x="87" y="350"/>
                    <a:pt x="237" y="650"/>
                    <a:pt x="450" y="913"/>
                  </a:cubicBezTo>
                  <a:cubicBezTo>
                    <a:pt x="512" y="975"/>
                    <a:pt x="562" y="1038"/>
                    <a:pt x="625" y="1113"/>
                  </a:cubicBezTo>
                  <a:cubicBezTo>
                    <a:pt x="712" y="1200"/>
                    <a:pt x="800" y="1300"/>
                    <a:pt x="875" y="1413"/>
                  </a:cubicBezTo>
                  <a:cubicBezTo>
                    <a:pt x="1125" y="1763"/>
                    <a:pt x="1212" y="2200"/>
                    <a:pt x="1300" y="2625"/>
                  </a:cubicBezTo>
                  <a:cubicBezTo>
                    <a:pt x="1312" y="2687"/>
                    <a:pt x="1325" y="2750"/>
                    <a:pt x="1337" y="2812"/>
                  </a:cubicBezTo>
                  <a:cubicBezTo>
                    <a:pt x="1425" y="3350"/>
                    <a:pt x="1612" y="3862"/>
                    <a:pt x="1862" y="4349"/>
                  </a:cubicBezTo>
                  <a:cubicBezTo>
                    <a:pt x="1912" y="4437"/>
                    <a:pt x="1962" y="4512"/>
                    <a:pt x="1999" y="4587"/>
                  </a:cubicBezTo>
                  <a:cubicBezTo>
                    <a:pt x="2174" y="4874"/>
                    <a:pt x="2362" y="5174"/>
                    <a:pt x="2374" y="5499"/>
                  </a:cubicBezTo>
                  <a:lnTo>
                    <a:pt x="2474" y="5499"/>
                  </a:lnTo>
                  <a:cubicBezTo>
                    <a:pt x="2449" y="5149"/>
                    <a:pt x="2274" y="4837"/>
                    <a:pt x="2087" y="4537"/>
                  </a:cubicBezTo>
                  <a:cubicBezTo>
                    <a:pt x="2037" y="4462"/>
                    <a:pt x="1987" y="4387"/>
                    <a:pt x="1949" y="4299"/>
                  </a:cubicBezTo>
                  <a:cubicBezTo>
                    <a:pt x="1700" y="3825"/>
                    <a:pt x="1525" y="3325"/>
                    <a:pt x="1437" y="2800"/>
                  </a:cubicBezTo>
                  <a:cubicBezTo>
                    <a:pt x="1425" y="2737"/>
                    <a:pt x="1412" y="2675"/>
                    <a:pt x="1400" y="2612"/>
                  </a:cubicBezTo>
                  <a:cubicBezTo>
                    <a:pt x="1312" y="2175"/>
                    <a:pt x="1225" y="1725"/>
                    <a:pt x="962" y="1350"/>
                  </a:cubicBezTo>
                  <a:cubicBezTo>
                    <a:pt x="887" y="1238"/>
                    <a:pt x="800" y="1138"/>
                    <a:pt x="700" y="1038"/>
                  </a:cubicBezTo>
                  <a:cubicBezTo>
                    <a:pt x="637" y="975"/>
                    <a:pt x="587" y="913"/>
                    <a:pt x="525" y="850"/>
                  </a:cubicBezTo>
                  <a:cubicBezTo>
                    <a:pt x="325" y="588"/>
                    <a:pt x="175" y="300"/>
                    <a:pt x="8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75"/>
            <p:cNvSpPr/>
            <p:nvPr/>
          </p:nvSpPr>
          <p:spPr>
            <a:xfrm>
              <a:off x="759654" y="3247604"/>
              <a:ext cx="235306" cy="358902"/>
            </a:xfrm>
            <a:custGeom>
              <a:rect b="b" l="l" r="r" t="t"/>
              <a:pathLst>
                <a:path extrusionOk="0" h="5224" w="3425">
                  <a:moveTo>
                    <a:pt x="0" y="0"/>
                  </a:moveTo>
                  <a:lnTo>
                    <a:pt x="325" y="5224"/>
                  </a:lnTo>
                  <a:lnTo>
                    <a:pt x="3099" y="5224"/>
                  </a:lnTo>
                  <a:lnTo>
                    <a:pt x="3424" y="0"/>
                  </a:lnTo>
                  <a:close/>
                </a:path>
              </a:pathLst>
            </a:custGeom>
            <a:solidFill>
              <a:srgbClr val="FF418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75"/>
            <p:cNvSpPr/>
            <p:nvPr/>
          </p:nvSpPr>
          <p:spPr>
            <a:xfrm>
              <a:off x="1042090" y="3054412"/>
              <a:ext cx="361513" cy="684346"/>
            </a:xfrm>
            <a:custGeom>
              <a:rect b="b" l="l" r="r" t="t"/>
              <a:pathLst>
                <a:path extrusionOk="0" h="9961" w="5262">
                  <a:moveTo>
                    <a:pt x="4212" y="1"/>
                  </a:moveTo>
                  <a:lnTo>
                    <a:pt x="1" y="263"/>
                  </a:lnTo>
                  <a:lnTo>
                    <a:pt x="188" y="9960"/>
                  </a:lnTo>
                  <a:lnTo>
                    <a:pt x="4424" y="9686"/>
                  </a:lnTo>
                  <a:lnTo>
                    <a:pt x="5262" y="9636"/>
                  </a:lnTo>
                  <a:lnTo>
                    <a:pt x="4212"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75"/>
            <p:cNvSpPr/>
            <p:nvPr/>
          </p:nvSpPr>
          <p:spPr>
            <a:xfrm>
              <a:off x="901318" y="3056130"/>
              <a:ext cx="444780" cy="689498"/>
            </a:xfrm>
            <a:custGeom>
              <a:rect b="b" l="l" r="r" t="t"/>
              <a:pathLst>
                <a:path extrusionOk="0" h="10036" w="6474">
                  <a:moveTo>
                    <a:pt x="5836" y="1"/>
                  </a:moveTo>
                  <a:lnTo>
                    <a:pt x="0" y="363"/>
                  </a:lnTo>
                  <a:lnTo>
                    <a:pt x="450" y="10035"/>
                  </a:lnTo>
                  <a:lnTo>
                    <a:pt x="6473" y="9661"/>
                  </a:lnTo>
                  <a:lnTo>
                    <a:pt x="583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75"/>
            <p:cNvSpPr/>
            <p:nvPr/>
          </p:nvSpPr>
          <p:spPr>
            <a:xfrm>
              <a:off x="796547" y="3147985"/>
              <a:ext cx="226718" cy="111710"/>
            </a:xfrm>
            <a:custGeom>
              <a:rect b="b" l="l" r="r" t="t"/>
              <a:pathLst>
                <a:path extrusionOk="0" h="1626" w="3300">
                  <a:moveTo>
                    <a:pt x="716" y="91"/>
                  </a:moveTo>
                  <a:cubicBezTo>
                    <a:pt x="748" y="91"/>
                    <a:pt x="780" y="94"/>
                    <a:pt x="813" y="101"/>
                  </a:cubicBezTo>
                  <a:cubicBezTo>
                    <a:pt x="1050" y="163"/>
                    <a:pt x="1250" y="338"/>
                    <a:pt x="1350" y="563"/>
                  </a:cubicBezTo>
                  <a:cubicBezTo>
                    <a:pt x="1463" y="801"/>
                    <a:pt x="1513" y="1050"/>
                    <a:pt x="1538" y="1313"/>
                  </a:cubicBezTo>
                  <a:lnTo>
                    <a:pt x="1538" y="1363"/>
                  </a:lnTo>
                  <a:lnTo>
                    <a:pt x="1500" y="1350"/>
                  </a:lnTo>
                  <a:lnTo>
                    <a:pt x="1425" y="1325"/>
                  </a:lnTo>
                  <a:cubicBezTo>
                    <a:pt x="975" y="1213"/>
                    <a:pt x="126" y="988"/>
                    <a:pt x="251" y="426"/>
                  </a:cubicBezTo>
                  <a:cubicBezTo>
                    <a:pt x="316" y="230"/>
                    <a:pt x="504" y="91"/>
                    <a:pt x="716" y="91"/>
                  </a:cubicBezTo>
                  <a:close/>
                  <a:moveTo>
                    <a:pt x="2587" y="251"/>
                  </a:moveTo>
                  <a:cubicBezTo>
                    <a:pt x="2687" y="251"/>
                    <a:pt x="2787" y="267"/>
                    <a:pt x="2887" y="301"/>
                  </a:cubicBezTo>
                  <a:cubicBezTo>
                    <a:pt x="2950" y="326"/>
                    <a:pt x="3000" y="351"/>
                    <a:pt x="3050" y="388"/>
                  </a:cubicBezTo>
                  <a:cubicBezTo>
                    <a:pt x="3137" y="476"/>
                    <a:pt x="3175" y="601"/>
                    <a:pt x="3137" y="713"/>
                  </a:cubicBezTo>
                  <a:cubicBezTo>
                    <a:pt x="3100" y="838"/>
                    <a:pt x="3037" y="938"/>
                    <a:pt x="2937" y="1026"/>
                  </a:cubicBezTo>
                  <a:cubicBezTo>
                    <a:pt x="2668" y="1275"/>
                    <a:pt x="2311" y="1414"/>
                    <a:pt x="1945" y="1414"/>
                  </a:cubicBezTo>
                  <a:cubicBezTo>
                    <a:pt x="1834" y="1414"/>
                    <a:pt x="1723" y="1401"/>
                    <a:pt x="1613" y="1375"/>
                  </a:cubicBezTo>
                  <a:lnTo>
                    <a:pt x="1625" y="1313"/>
                  </a:lnTo>
                  <a:cubicBezTo>
                    <a:pt x="1663" y="1088"/>
                    <a:pt x="1750" y="851"/>
                    <a:pt x="1875" y="651"/>
                  </a:cubicBezTo>
                  <a:cubicBezTo>
                    <a:pt x="2000" y="451"/>
                    <a:pt x="2200" y="313"/>
                    <a:pt x="2437" y="263"/>
                  </a:cubicBezTo>
                  <a:cubicBezTo>
                    <a:pt x="2487" y="255"/>
                    <a:pt x="2537" y="251"/>
                    <a:pt x="2587" y="251"/>
                  </a:cubicBezTo>
                  <a:close/>
                  <a:moveTo>
                    <a:pt x="704" y="1"/>
                  </a:moveTo>
                  <a:cubicBezTo>
                    <a:pt x="451" y="1"/>
                    <a:pt x="226" y="165"/>
                    <a:pt x="151" y="413"/>
                  </a:cubicBezTo>
                  <a:cubicBezTo>
                    <a:pt x="1" y="1063"/>
                    <a:pt x="913" y="1300"/>
                    <a:pt x="1400" y="1425"/>
                  </a:cubicBezTo>
                  <a:lnTo>
                    <a:pt x="1475" y="1450"/>
                  </a:lnTo>
                  <a:lnTo>
                    <a:pt x="1550" y="1463"/>
                  </a:lnTo>
                  <a:lnTo>
                    <a:pt x="1563" y="1625"/>
                  </a:lnTo>
                  <a:lnTo>
                    <a:pt x="1613" y="1475"/>
                  </a:lnTo>
                  <a:cubicBezTo>
                    <a:pt x="1727" y="1501"/>
                    <a:pt x="1843" y="1514"/>
                    <a:pt x="1958" y="1514"/>
                  </a:cubicBezTo>
                  <a:cubicBezTo>
                    <a:pt x="2346" y="1514"/>
                    <a:pt x="2726" y="1370"/>
                    <a:pt x="3025" y="1100"/>
                  </a:cubicBezTo>
                  <a:cubicBezTo>
                    <a:pt x="3137" y="1001"/>
                    <a:pt x="3212" y="876"/>
                    <a:pt x="3250" y="738"/>
                  </a:cubicBezTo>
                  <a:cubicBezTo>
                    <a:pt x="3300" y="576"/>
                    <a:pt x="3250" y="413"/>
                    <a:pt x="3137" y="313"/>
                  </a:cubicBezTo>
                  <a:cubicBezTo>
                    <a:pt x="3075" y="263"/>
                    <a:pt x="3000" y="226"/>
                    <a:pt x="2937" y="213"/>
                  </a:cubicBezTo>
                  <a:cubicBezTo>
                    <a:pt x="2826" y="171"/>
                    <a:pt x="2709" y="151"/>
                    <a:pt x="2591" y="151"/>
                  </a:cubicBezTo>
                  <a:cubicBezTo>
                    <a:pt x="2536" y="151"/>
                    <a:pt x="2480" y="155"/>
                    <a:pt x="2425" y="163"/>
                  </a:cubicBezTo>
                  <a:cubicBezTo>
                    <a:pt x="2175" y="213"/>
                    <a:pt x="1950" y="376"/>
                    <a:pt x="1800" y="588"/>
                  </a:cubicBezTo>
                  <a:cubicBezTo>
                    <a:pt x="1713" y="726"/>
                    <a:pt x="1650" y="876"/>
                    <a:pt x="1600" y="1038"/>
                  </a:cubicBezTo>
                  <a:cubicBezTo>
                    <a:pt x="1575" y="863"/>
                    <a:pt x="1525" y="688"/>
                    <a:pt x="1450" y="526"/>
                  </a:cubicBezTo>
                  <a:cubicBezTo>
                    <a:pt x="1338" y="263"/>
                    <a:pt x="1100" y="76"/>
                    <a:pt x="825" y="13"/>
                  </a:cubicBezTo>
                  <a:cubicBezTo>
                    <a:pt x="784" y="5"/>
                    <a:pt x="744" y="1"/>
                    <a:pt x="70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75"/>
            <p:cNvSpPr/>
            <p:nvPr/>
          </p:nvSpPr>
          <p:spPr>
            <a:xfrm>
              <a:off x="719257" y="3218405"/>
              <a:ext cx="462849" cy="537528"/>
            </a:xfrm>
            <a:custGeom>
              <a:rect b="b" l="l" r="r" t="t"/>
              <a:pathLst>
                <a:path extrusionOk="0" h="7824" w="6737">
                  <a:moveTo>
                    <a:pt x="6137" y="1"/>
                  </a:moveTo>
                  <a:lnTo>
                    <a:pt x="1" y="388"/>
                  </a:lnTo>
                  <a:lnTo>
                    <a:pt x="463" y="7823"/>
                  </a:lnTo>
                  <a:lnTo>
                    <a:pt x="6737" y="7436"/>
                  </a:lnTo>
                  <a:lnTo>
                    <a:pt x="613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75"/>
            <p:cNvSpPr/>
            <p:nvPr/>
          </p:nvSpPr>
          <p:spPr>
            <a:xfrm>
              <a:off x="675493" y="3220947"/>
              <a:ext cx="462849" cy="538421"/>
            </a:xfrm>
            <a:custGeom>
              <a:rect b="b" l="l" r="r" t="t"/>
              <a:pathLst>
                <a:path extrusionOk="0" h="7837" w="6737">
                  <a:moveTo>
                    <a:pt x="6274" y="1"/>
                  </a:moveTo>
                  <a:lnTo>
                    <a:pt x="1" y="401"/>
                  </a:lnTo>
                  <a:lnTo>
                    <a:pt x="463" y="7836"/>
                  </a:lnTo>
                  <a:lnTo>
                    <a:pt x="6736" y="7449"/>
                  </a:lnTo>
                  <a:lnTo>
                    <a:pt x="6274"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75"/>
            <p:cNvSpPr/>
            <p:nvPr/>
          </p:nvSpPr>
          <p:spPr>
            <a:xfrm>
              <a:off x="1316007" y="3277627"/>
              <a:ext cx="100512" cy="445673"/>
            </a:xfrm>
            <a:custGeom>
              <a:rect b="b" l="l" r="r" t="t"/>
              <a:pathLst>
                <a:path extrusionOk="0" h="6487" w="1463">
                  <a:moveTo>
                    <a:pt x="1375" y="1"/>
                  </a:moveTo>
                  <a:lnTo>
                    <a:pt x="0" y="6462"/>
                  </a:lnTo>
                  <a:lnTo>
                    <a:pt x="100" y="6487"/>
                  </a:lnTo>
                  <a:lnTo>
                    <a:pt x="1462" y="13"/>
                  </a:lnTo>
                  <a:lnTo>
                    <a:pt x="137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75"/>
            <p:cNvSpPr/>
            <p:nvPr/>
          </p:nvSpPr>
          <p:spPr>
            <a:xfrm>
              <a:off x="223912" y="3074130"/>
              <a:ext cx="1420081" cy="704132"/>
            </a:xfrm>
            <a:custGeom>
              <a:rect b="b" l="l" r="r" t="t"/>
              <a:pathLst>
                <a:path extrusionOk="0" h="10249" w="20670">
                  <a:moveTo>
                    <a:pt x="2661" y="0"/>
                  </a:moveTo>
                  <a:cubicBezTo>
                    <a:pt x="2645" y="0"/>
                    <a:pt x="2628" y="1"/>
                    <a:pt x="2612" y="1"/>
                  </a:cubicBezTo>
                  <a:lnTo>
                    <a:pt x="2600" y="1"/>
                  </a:lnTo>
                  <a:lnTo>
                    <a:pt x="0" y="14"/>
                  </a:lnTo>
                  <a:lnTo>
                    <a:pt x="0" y="164"/>
                  </a:lnTo>
                  <a:lnTo>
                    <a:pt x="2600" y="151"/>
                  </a:lnTo>
                  <a:lnTo>
                    <a:pt x="2625" y="151"/>
                  </a:lnTo>
                  <a:cubicBezTo>
                    <a:pt x="2641" y="151"/>
                    <a:pt x="2657" y="150"/>
                    <a:pt x="2674" y="150"/>
                  </a:cubicBezTo>
                  <a:cubicBezTo>
                    <a:pt x="3515" y="150"/>
                    <a:pt x="4226" y="780"/>
                    <a:pt x="4324" y="1626"/>
                  </a:cubicBezTo>
                  <a:lnTo>
                    <a:pt x="4499" y="3125"/>
                  </a:lnTo>
                  <a:lnTo>
                    <a:pt x="19795" y="3025"/>
                  </a:lnTo>
                  <a:cubicBezTo>
                    <a:pt x="20020" y="3025"/>
                    <a:pt x="20245" y="3138"/>
                    <a:pt x="20382" y="3325"/>
                  </a:cubicBezTo>
                  <a:cubicBezTo>
                    <a:pt x="20507" y="3525"/>
                    <a:pt x="20532" y="3775"/>
                    <a:pt x="20445" y="4000"/>
                  </a:cubicBezTo>
                  <a:lnTo>
                    <a:pt x="18620" y="8674"/>
                  </a:lnTo>
                  <a:cubicBezTo>
                    <a:pt x="18495" y="8999"/>
                    <a:pt x="18183" y="9224"/>
                    <a:pt x="17821" y="9236"/>
                  </a:cubicBezTo>
                  <a:lnTo>
                    <a:pt x="5461" y="10086"/>
                  </a:lnTo>
                  <a:lnTo>
                    <a:pt x="4687" y="3488"/>
                  </a:lnTo>
                  <a:lnTo>
                    <a:pt x="4537" y="3500"/>
                  </a:lnTo>
                  <a:lnTo>
                    <a:pt x="5311" y="10248"/>
                  </a:lnTo>
                  <a:lnTo>
                    <a:pt x="17796" y="9386"/>
                  </a:lnTo>
                  <a:cubicBezTo>
                    <a:pt x="18220" y="9374"/>
                    <a:pt x="18583" y="9124"/>
                    <a:pt x="18733" y="8724"/>
                  </a:cubicBezTo>
                  <a:lnTo>
                    <a:pt x="20557" y="4062"/>
                  </a:lnTo>
                  <a:cubicBezTo>
                    <a:pt x="20670" y="3788"/>
                    <a:pt x="20645" y="3475"/>
                    <a:pt x="20482" y="3238"/>
                  </a:cubicBezTo>
                  <a:cubicBezTo>
                    <a:pt x="20320" y="3013"/>
                    <a:pt x="20045" y="2875"/>
                    <a:pt x="19770" y="2875"/>
                  </a:cubicBezTo>
                  <a:lnTo>
                    <a:pt x="4612" y="2963"/>
                  </a:lnTo>
                  <a:lnTo>
                    <a:pt x="4462" y="1601"/>
                  </a:lnTo>
                  <a:cubicBezTo>
                    <a:pt x="4351" y="692"/>
                    <a:pt x="3577" y="0"/>
                    <a:pt x="266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75"/>
            <p:cNvSpPr/>
            <p:nvPr/>
          </p:nvSpPr>
          <p:spPr>
            <a:xfrm>
              <a:off x="593050" y="3786781"/>
              <a:ext cx="806293" cy="330596"/>
            </a:xfrm>
            <a:custGeom>
              <a:rect b="b" l="l" r="r" t="t"/>
              <a:pathLst>
                <a:path extrusionOk="0" h="4812" w="11736">
                  <a:moveTo>
                    <a:pt x="151" y="0"/>
                  </a:moveTo>
                  <a:lnTo>
                    <a:pt x="1" y="25"/>
                  </a:lnTo>
                  <a:lnTo>
                    <a:pt x="576" y="3774"/>
                  </a:lnTo>
                  <a:cubicBezTo>
                    <a:pt x="662" y="4354"/>
                    <a:pt x="1162" y="4799"/>
                    <a:pt x="1751" y="4799"/>
                  </a:cubicBezTo>
                  <a:cubicBezTo>
                    <a:pt x="1759" y="4799"/>
                    <a:pt x="1767" y="4799"/>
                    <a:pt x="1775" y="4799"/>
                  </a:cubicBezTo>
                  <a:lnTo>
                    <a:pt x="1825" y="4811"/>
                  </a:lnTo>
                  <a:cubicBezTo>
                    <a:pt x="3535" y="4756"/>
                    <a:pt x="7052" y="4746"/>
                    <a:pt x="9402" y="4746"/>
                  </a:cubicBezTo>
                  <a:cubicBezTo>
                    <a:pt x="10745" y="4746"/>
                    <a:pt x="11708" y="4749"/>
                    <a:pt x="11735" y="4749"/>
                  </a:cubicBezTo>
                  <a:lnTo>
                    <a:pt x="11735" y="4599"/>
                  </a:lnTo>
                  <a:cubicBezTo>
                    <a:pt x="11703" y="4594"/>
                    <a:pt x="10353" y="4586"/>
                    <a:pt x="8612" y="4586"/>
                  </a:cubicBezTo>
                  <a:cubicBezTo>
                    <a:pt x="6320" y="4586"/>
                    <a:pt x="3352" y="4599"/>
                    <a:pt x="1825" y="4649"/>
                  </a:cubicBezTo>
                  <a:cubicBezTo>
                    <a:pt x="1809" y="4650"/>
                    <a:pt x="1792" y="4650"/>
                    <a:pt x="1775" y="4650"/>
                  </a:cubicBezTo>
                  <a:cubicBezTo>
                    <a:pt x="1247" y="4650"/>
                    <a:pt x="798" y="4270"/>
                    <a:pt x="726" y="3749"/>
                  </a:cubicBezTo>
                  <a:lnTo>
                    <a:pt x="15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75"/>
            <p:cNvSpPr/>
            <p:nvPr/>
          </p:nvSpPr>
          <p:spPr>
            <a:xfrm>
              <a:off x="732997" y="4044347"/>
              <a:ext cx="179520" cy="180344"/>
            </a:xfrm>
            <a:custGeom>
              <a:rect b="b" l="l" r="r" t="t"/>
              <a:pathLst>
                <a:path extrusionOk="0" h="2625" w="2613">
                  <a:moveTo>
                    <a:pt x="1251" y="0"/>
                  </a:moveTo>
                  <a:cubicBezTo>
                    <a:pt x="551" y="25"/>
                    <a:pt x="1" y="625"/>
                    <a:pt x="63" y="1325"/>
                  </a:cubicBezTo>
                  <a:cubicBezTo>
                    <a:pt x="76" y="2037"/>
                    <a:pt x="651" y="2612"/>
                    <a:pt x="1375" y="2625"/>
                  </a:cubicBezTo>
                  <a:cubicBezTo>
                    <a:pt x="2075" y="2600"/>
                    <a:pt x="2613" y="2000"/>
                    <a:pt x="2550" y="1300"/>
                  </a:cubicBezTo>
                  <a:cubicBezTo>
                    <a:pt x="2538" y="588"/>
                    <a:pt x="1963" y="13"/>
                    <a:pt x="125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75"/>
            <p:cNvSpPr/>
            <p:nvPr/>
          </p:nvSpPr>
          <p:spPr>
            <a:xfrm>
              <a:off x="799158" y="4110439"/>
              <a:ext cx="47267" cy="48160"/>
            </a:xfrm>
            <a:custGeom>
              <a:rect b="b" l="l" r="r" t="t"/>
              <a:pathLst>
                <a:path extrusionOk="0" h="701" w="688">
                  <a:moveTo>
                    <a:pt x="325" y="1"/>
                  </a:moveTo>
                  <a:cubicBezTo>
                    <a:pt x="138" y="13"/>
                    <a:pt x="0" y="175"/>
                    <a:pt x="13" y="350"/>
                  </a:cubicBezTo>
                  <a:cubicBezTo>
                    <a:pt x="25" y="550"/>
                    <a:pt x="175" y="700"/>
                    <a:pt x="362" y="700"/>
                  </a:cubicBezTo>
                  <a:cubicBezTo>
                    <a:pt x="550" y="688"/>
                    <a:pt x="687" y="538"/>
                    <a:pt x="675" y="350"/>
                  </a:cubicBezTo>
                  <a:cubicBezTo>
                    <a:pt x="675" y="163"/>
                    <a:pt x="525" y="1"/>
                    <a:pt x="3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75"/>
            <p:cNvSpPr/>
            <p:nvPr/>
          </p:nvSpPr>
          <p:spPr>
            <a:xfrm>
              <a:off x="1133121" y="4039194"/>
              <a:ext cx="178626" cy="181237"/>
            </a:xfrm>
            <a:custGeom>
              <a:rect b="b" l="l" r="r" t="t"/>
              <a:pathLst>
                <a:path extrusionOk="0" h="2638" w="2600">
                  <a:moveTo>
                    <a:pt x="1237" y="0"/>
                  </a:moveTo>
                  <a:cubicBezTo>
                    <a:pt x="538" y="25"/>
                    <a:pt x="0" y="638"/>
                    <a:pt x="50" y="1337"/>
                  </a:cubicBezTo>
                  <a:cubicBezTo>
                    <a:pt x="75" y="2050"/>
                    <a:pt x="650" y="2625"/>
                    <a:pt x="1362" y="2637"/>
                  </a:cubicBezTo>
                  <a:cubicBezTo>
                    <a:pt x="2062" y="2612"/>
                    <a:pt x="2600" y="2000"/>
                    <a:pt x="2550" y="1300"/>
                  </a:cubicBezTo>
                  <a:cubicBezTo>
                    <a:pt x="2525" y="588"/>
                    <a:pt x="1950" y="13"/>
                    <a:pt x="123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75"/>
            <p:cNvSpPr/>
            <p:nvPr/>
          </p:nvSpPr>
          <p:spPr>
            <a:xfrm>
              <a:off x="1198388" y="4106179"/>
              <a:ext cx="48092" cy="48092"/>
            </a:xfrm>
            <a:custGeom>
              <a:rect b="b" l="l" r="r" t="t"/>
              <a:pathLst>
                <a:path extrusionOk="0" h="700" w="700">
                  <a:moveTo>
                    <a:pt x="337" y="0"/>
                  </a:moveTo>
                  <a:cubicBezTo>
                    <a:pt x="150" y="0"/>
                    <a:pt x="0" y="162"/>
                    <a:pt x="25" y="350"/>
                  </a:cubicBezTo>
                  <a:cubicBezTo>
                    <a:pt x="25" y="537"/>
                    <a:pt x="175" y="687"/>
                    <a:pt x="362" y="700"/>
                  </a:cubicBezTo>
                  <a:cubicBezTo>
                    <a:pt x="550" y="687"/>
                    <a:pt x="700" y="525"/>
                    <a:pt x="675" y="350"/>
                  </a:cubicBezTo>
                  <a:cubicBezTo>
                    <a:pt x="675" y="150"/>
                    <a:pt x="525" y="0"/>
                    <a:pt x="3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75"/>
            <p:cNvSpPr/>
            <p:nvPr/>
          </p:nvSpPr>
          <p:spPr>
            <a:xfrm>
              <a:off x="1112510" y="3279344"/>
              <a:ext cx="50702" cy="457696"/>
            </a:xfrm>
            <a:custGeom>
              <a:rect b="b" l="l" r="r" t="t"/>
              <a:pathLst>
                <a:path extrusionOk="0" h="6662" w="738">
                  <a:moveTo>
                    <a:pt x="638" y="1"/>
                  </a:moveTo>
                  <a:lnTo>
                    <a:pt x="0" y="6649"/>
                  </a:lnTo>
                  <a:lnTo>
                    <a:pt x="100" y="6661"/>
                  </a:lnTo>
                  <a:lnTo>
                    <a:pt x="738" y="13"/>
                  </a:lnTo>
                  <a:lnTo>
                    <a:pt x="63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75"/>
            <p:cNvSpPr/>
            <p:nvPr/>
          </p:nvSpPr>
          <p:spPr>
            <a:xfrm>
              <a:off x="913341" y="3281062"/>
              <a:ext cx="6939" cy="468826"/>
            </a:xfrm>
            <a:custGeom>
              <a:rect b="b" l="l" r="r" t="t"/>
              <a:pathLst>
                <a:path extrusionOk="0" h="6824" w="101">
                  <a:moveTo>
                    <a:pt x="0" y="1"/>
                  </a:moveTo>
                  <a:lnTo>
                    <a:pt x="0" y="6824"/>
                  </a:lnTo>
                  <a:lnTo>
                    <a:pt x="100" y="6824"/>
                  </a:lnTo>
                  <a:lnTo>
                    <a:pt x="10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75"/>
            <p:cNvSpPr/>
            <p:nvPr/>
          </p:nvSpPr>
          <p:spPr>
            <a:xfrm>
              <a:off x="672951" y="3283673"/>
              <a:ext cx="40397" cy="478238"/>
            </a:xfrm>
            <a:custGeom>
              <a:rect b="b" l="l" r="r" t="t"/>
              <a:pathLst>
                <a:path extrusionOk="0" h="6961" w="588">
                  <a:moveTo>
                    <a:pt x="0" y="0"/>
                  </a:moveTo>
                  <a:lnTo>
                    <a:pt x="487" y="6961"/>
                  </a:lnTo>
                  <a:lnTo>
                    <a:pt x="587" y="6948"/>
                  </a:lnTo>
                  <a:lnTo>
                    <a:pt x="10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75"/>
            <p:cNvSpPr/>
            <p:nvPr/>
          </p:nvSpPr>
          <p:spPr>
            <a:xfrm>
              <a:off x="575875" y="3615918"/>
              <a:ext cx="953110" cy="12092"/>
            </a:xfrm>
            <a:custGeom>
              <a:rect b="b" l="l" r="r" t="t"/>
              <a:pathLst>
                <a:path extrusionOk="0" h="176" w="13873">
                  <a:moveTo>
                    <a:pt x="13860" y="0"/>
                  </a:moveTo>
                  <a:lnTo>
                    <a:pt x="1" y="75"/>
                  </a:lnTo>
                  <a:lnTo>
                    <a:pt x="1" y="175"/>
                  </a:lnTo>
                  <a:lnTo>
                    <a:pt x="13872" y="100"/>
                  </a:lnTo>
                  <a:lnTo>
                    <a:pt x="138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75"/>
            <p:cNvSpPr/>
            <p:nvPr/>
          </p:nvSpPr>
          <p:spPr>
            <a:xfrm>
              <a:off x="554439" y="3444230"/>
              <a:ext cx="1035484" cy="13809"/>
            </a:xfrm>
            <a:custGeom>
              <a:rect b="b" l="l" r="r" t="t"/>
              <a:pathLst>
                <a:path extrusionOk="0" h="201" w="15072">
                  <a:moveTo>
                    <a:pt x="15072" y="0"/>
                  </a:moveTo>
                  <a:lnTo>
                    <a:pt x="1" y="100"/>
                  </a:lnTo>
                  <a:lnTo>
                    <a:pt x="1" y="200"/>
                  </a:lnTo>
                  <a:lnTo>
                    <a:pt x="15072" y="100"/>
                  </a:lnTo>
                  <a:lnTo>
                    <a:pt x="15072"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63" name="Shape 2863"/>
        <p:cNvGrpSpPr/>
        <p:nvPr/>
      </p:nvGrpSpPr>
      <p:grpSpPr>
        <a:xfrm>
          <a:off x="0" y="0"/>
          <a:ext cx="0" cy="0"/>
          <a:chOff x="0" y="0"/>
          <a:chExt cx="0" cy="0"/>
        </a:xfrm>
      </p:grpSpPr>
      <p:sp>
        <p:nvSpPr>
          <p:cNvPr id="2864" name="Google Shape;2864;p76"/>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a:t>
            </a:r>
            <a:endParaRPr/>
          </a:p>
        </p:txBody>
      </p:sp>
      <p:sp>
        <p:nvSpPr>
          <p:cNvPr id="2865" name="Google Shape;2865;p76"/>
          <p:cNvSpPr txBox="1"/>
          <p:nvPr/>
        </p:nvSpPr>
        <p:spPr>
          <a:xfrm>
            <a:off x="1446800" y="2375950"/>
            <a:ext cx="15394200" cy="68892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000000"/>
              </a:buClr>
              <a:buSzPts val="2200"/>
              <a:buFont typeface="Arial"/>
              <a:buNone/>
            </a:pPr>
            <a:r>
              <a:rPr lang="en" sz="2200">
                <a:solidFill>
                  <a:schemeClr val="lt1"/>
                </a:solidFill>
              </a:rPr>
              <a:t>If you have a free account, in order to use this template, you must credit </a:t>
            </a:r>
            <a:r>
              <a:rPr b="1" lang="en" sz="2200" u="sng">
                <a:solidFill>
                  <a:schemeClr val="dk2"/>
                </a:solidFill>
                <a:hlinkClick r:id="rId3">
                  <a:extLst>
                    <a:ext uri="{A12FA001-AC4F-418D-AE19-62706E023703}">
                      <ahyp:hlinkClr val="tx"/>
                    </a:ext>
                  </a:extLst>
                </a:hlinkClick>
              </a:rPr>
              <a:t>Slidesgo</a:t>
            </a:r>
            <a:r>
              <a:rPr b="1" lang="en" sz="2200">
                <a:solidFill>
                  <a:schemeClr val="dk2"/>
                </a:solidFill>
              </a:rPr>
              <a:t> </a:t>
            </a:r>
            <a:r>
              <a:rPr lang="en" sz="2200">
                <a:solidFill>
                  <a:schemeClr val="lt1"/>
                </a:solidFill>
              </a:rPr>
              <a:t>by keeping the </a:t>
            </a:r>
            <a:r>
              <a:rPr b="1" lang="en" sz="2200" u="sng">
                <a:solidFill>
                  <a:schemeClr val="hlink"/>
                </a:solidFill>
                <a:hlinkClick action="ppaction://hlinksldjump" r:id="rId4"/>
              </a:rPr>
              <a:t>Thanks</a:t>
            </a:r>
            <a:r>
              <a:rPr b="1" lang="en" sz="2200">
                <a:solidFill>
                  <a:schemeClr val="dk2"/>
                </a:solidFill>
              </a:rPr>
              <a:t> </a:t>
            </a:r>
            <a:r>
              <a:rPr lang="en" sz="2200">
                <a:solidFill>
                  <a:schemeClr val="lt1"/>
                </a:solidFill>
              </a:rPr>
              <a:t>slide. Please refer to the next slide to read the instructions for premium users.</a:t>
            </a:r>
            <a:endParaRPr sz="2200">
              <a:solidFill>
                <a:schemeClr val="lt1"/>
              </a:solidFill>
            </a:endParaRPr>
          </a:p>
          <a:p>
            <a:pPr indent="0" lvl="0" marL="0" rtl="0" algn="l">
              <a:lnSpc>
                <a:spcPct val="100000"/>
              </a:lnSpc>
              <a:spcBef>
                <a:spcPts val="2000"/>
              </a:spcBef>
              <a:spcAft>
                <a:spcPts val="0"/>
              </a:spcAft>
              <a:buClr>
                <a:srgbClr val="000000"/>
              </a:buClr>
              <a:buSzPts val="2200"/>
              <a:buFont typeface="Arial"/>
              <a:buNone/>
            </a:pPr>
            <a:r>
              <a:rPr b="1" lang="en" sz="2200">
                <a:solidFill>
                  <a:schemeClr val="dk2"/>
                </a:solidFill>
              </a:rPr>
              <a:t>As a Free user, you are allowed to:</a:t>
            </a:r>
            <a:endParaRPr b="1" sz="2200">
              <a:solidFill>
                <a:schemeClr val="dk2"/>
              </a:solidFill>
            </a:endParaRPr>
          </a:p>
          <a:p>
            <a:pPr indent="-596900" lvl="0" marL="914400" rtl="0" algn="l">
              <a:lnSpc>
                <a:spcPct val="100000"/>
              </a:lnSpc>
              <a:spcBef>
                <a:spcPts val="800"/>
              </a:spcBef>
              <a:spcAft>
                <a:spcPts val="0"/>
              </a:spcAft>
              <a:buClr>
                <a:schemeClr val="lt1"/>
              </a:buClr>
              <a:buSzPts val="2200"/>
              <a:buChar char="●"/>
            </a:pPr>
            <a:r>
              <a:rPr lang="en" sz="2200">
                <a:solidFill>
                  <a:schemeClr val="lt1"/>
                </a:solidFill>
              </a:rPr>
              <a:t>Modify this template.</a:t>
            </a:r>
            <a:endParaRPr sz="2200">
              <a:solidFill>
                <a:schemeClr val="lt1"/>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Use it for both personal and commercial projects.</a:t>
            </a:r>
            <a:endParaRPr sz="2200">
              <a:solidFill>
                <a:schemeClr val="lt1"/>
              </a:solidFill>
            </a:endParaRPr>
          </a:p>
          <a:p>
            <a:pPr indent="0" lvl="0" marL="0" rtl="0" algn="l">
              <a:lnSpc>
                <a:spcPct val="100000"/>
              </a:lnSpc>
              <a:spcBef>
                <a:spcPts val="2800"/>
              </a:spcBef>
              <a:spcAft>
                <a:spcPts val="0"/>
              </a:spcAft>
              <a:buClr>
                <a:srgbClr val="000000"/>
              </a:buClr>
              <a:buSzPts val="2200"/>
              <a:buFont typeface="Arial"/>
              <a:buNone/>
            </a:pPr>
            <a:r>
              <a:rPr b="1" lang="en" sz="2200">
                <a:solidFill>
                  <a:schemeClr val="dk2"/>
                </a:solidFill>
              </a:rPr>
              <a:t>You are not allowed to:</a:t>
            </a:r>
            <a:endParaRPr b="1" sz="2200">
              <a:solidFill>
                <a:schemeClr val="dk2"/>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Sublicense, sell or rent any of Slidesgo Content (or a modified version of Slidesgo Content).</a:t>
            </a:r>
            <a:endParaRPr sz="2200">
              <a:solidFill>
                <a:schemeClr val="lt1"/>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Distribute Slidesgo Content unless it has been expressly authorized by Slidesgo.</a:t>
            </a:r>
            <a:endParaRPr sz="2200">
              <a:solidFill>
                <a:schemeClr val="lt1"/>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Include Slidesgo Content in an online or offline database or file.</a:t>
            </a:r>
            <a:endParaRPr sz="2200">
              <a:solidFill>
                <a:schemeClr val="lt1"/>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Offer Slidesgo templates (or modified versions of Slidesgo templates) for download.</a:t>
            </a:r>
            <a:endParaRPr sz="2200">
              <a:solidFill>
                <a:schemeClr val="lt1"/>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Acquire the copyright of Slidesgo Content.</a:t>
            </a:r>
            <a:endParaRPr sz="2200">
              <a:solidFill>
                <a:schemeClr val="lt1"/>
              </a:solidFill>
            </a:endParaRPr>
          </a:p>
          <a:p>
            <a:pPr indent="0" lvl="0" marL="0" rtl="0" algn="l">
              <a:lnSpc>
                <a:spcPct val="100000"/>
              </a:lnSpc>
              <a:spcBef>
                <a:spcPts val="0"/>
              </a:spcBef>
              <a:spcAft>
                <a:spcPts val="0"/>
              </a:spcAft>
              <a:buClr>
                <a:srgbClr val="000000"/>
              </a:buClr>
              <a:buSzPts val="2200"/>
              <a:buFont typeface="Arial"/>
              <a:buNone/>
            </a:pPr>
            <a:r>
              <a:t/>
            </a:r>
            <a:endParaRPr sz="2200">
              <a:solidFill>
                <a:schemeClr val="lt1"/>
              </a:solidFill>
            </a:endParaRPr>
          </a:p>
          <a:p>
            <a:pPr indent="0" lvl="0" marL="0" rtl="0" algn="l">
              <a:lnSpc>
                <a:spcPct val="100000"/>
              </a:lnSpc>
              <a:spcBef>
                <a:spcPts val="0"/>
              </a:spcBef>
              <a:spcAft>
                <a:spcPts val="0"/>
              </a:spcAft>
              <a:buClr>
                <a:srgbClr val="000000"/>
              </a:buClr>
              <a:buSzPts val="2200"/>
              <a:buFont typeface="Arial"/>
              <a:buNone/>
            </a:pPr>
            <a:r>
              <a:t/>
            </a:r>
            <a:endParaRPr sz="2200">
              <a:solidFill>
                <a:schemeClr val="lt1"/>
              </a:solidFill>
            </a:endParaRPr>
          </a:p>
          <a:p>
            <a:pPr indent="0" lvl="0" marL="0" rtl="0" algn="l">
              <a:lnSpc>
                <a:spcPct val="100000"/>
              </a:lnSpc>
              <a:spcBef>
                <a:spcPts val="0"/>
              </a:spcBef>
              <a:spcAft>
                <a:spcPts val="0"/>
              </a:spcAft>
              <a:buClr>
                <a:srgbClr val="000000"/>
              </a:buClr>
              <a:buSzPts val="2200"/>
              <a:buFont typeface="Arial"/>
              <a:buNone/>
            </a:pPr>
            <a:r>
              <a:t/>
            </a:r>
            <a:endParaRPr sz="2200">
              <a:solidFill>
                <a:schemeClr val="lt1"/>
              </a:solidFill>
            </a:endParaRPr>
          </a:p>
          <a:p>
            <a:pPr indent="0" lvl="0" marL="0" rtl="0" algn="l">
              <a:lnSpc>
                <a:spcPct val="100000"/>
              </a:lnSpc>
              <a:spcBef>
                <a:spcPts val="0"/>
              </a:spcBef>
              <a:spcAft>
                <a:spcPts val="0"/>
              </a:spcAft>
              <a:buClr>
                <a:srgbClr val="000000"/>
              </a:buClr>
              <a:buSzPts val="2200"/>
              <a:buFont typeface="Arial"/>
              <a:buNone/>
            </a:pPr>
            <a:r>
              <a:t/>
            </a:r>
            <a:endParaRPr sz="2200">
              <a:solidFill>
                <a:schemeClr val="lt1"/>
              </a:solidFill>
            </a:endParaRPr>
          </a:p>
          <a:p>
            <a:pPr indent="0" lvl="0" marL="0" rtl="0" algn="ctr">
              <a:lnSpc>
                <a:spcPct val="100000"/>
              </a:lnSpc>
              <a:spcBef>
                <a:spcPts val="0"/>
              </a:spcBef>
              <a:spcAft>
                <a:spcPts val="0"/>
              </a:spcAft>
              <a:buClr>
                <a:schemeClr val="dk1"/>
              </a:buClr>
              <a:buSzPts val="2200"/>
              <a:buFont typeface="Arial"/>
              <a:buNone/>
            </a:pPr>
            <a:r>
              <a:rPr lang="en" sz="2200">
                <a:solidFill>
                  <a:schemeClr val="lt1"/>
                </a:solidFill>
              </a:rPr>
              <a:t>For more information about editing slides, please read our FAQs or visit our blog:</a:t>
            </a:r>
            <a:endParaRPr sz="2200">
              <a:solidFill>
                <a:schemeClr val="lt1"/>
              </a:solidFill>
            </a:endParaRPr>
          </a:p>
          <a:p>
            <a:pPr indent="0" lvl="0" marL="0" rtl="0" algn="ctr">
              <a:lnSpc>
                <a:spcPct val="100000"/>
              </a:lnSpc>
              <a:spcBef>
                <a:spcPts val="0"/>
              </a:spcBef>
              <a:spcAft>
                <a:spcPts val="0"/>
              </a:spcAft>
              <a:buClr>
                <a:schemeClr val="dk1"/>
              </a:buClr>
              <a:buSzPts val="2200"/>
              <a:buFont typeface="Arial"/>
              <a:buNone/>
            </a:pPr>
            <a:r>
              <a:rPr b="1" lang="en" sz="2200" u="sng">
                <a:solidFill>
                  <a:schemeClr val="dk2"/>
                </a:solidFill>
                <a:hlinkClick r:id="rId5">
                  <a:extLst>
                    <a:ext uri="{A12FA001-AC4F-418D-AE19-62706E023703}">
                      <ahyp:hlinkClr val="tx"/>
                    </a:ext>
                  </a:extLst>
                </a:hlinkClick>
              </a:rPr>
              <a:t>https://slidesgo.com/faqs</a:t>
            </a:r>
            <a:r>
              <a:rPr lang="en" sz="2200">
                <a:solidFill>
                  <a:schemeClr val="lt1"/>
                </a:solidFill>
              </a:rPr>
              <a:t> and </a:t>
            </a:r>
            <a:r>
              <a:rPr b="1" lang="en" sz="2200" u="sng">
                <a:solidFill>
                  <a:schemeClr val="dk2"/>
                </a:solidFill>
                <a:hlinkClick r:id="rId6">
                  <a:extLst>
                    <a:ext uri="{A12FA001-AC4F-418D-AE19-62706E023703}">
                      <ahyp:hlinkClr val="tx"/>
                    </a:ext>
                  </a:extLst>
                </a:hlinkClick>
              </a:rPr>
              <a:t>https://slidesgo.com/slidesgo-school</a:t>
            </a:r>
            <a:endParaRPr b="1" sz="22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69" name="Shape 2869"/>
        <p:cNvGrpSpPr/>
        <p:nvPr/>
      </p:nvGrpSpPr>
      <p:grpSpPr>
        <a:xfrm>
          <a:off x="0" y="0"/>
          <a:ext cx="0" cy="0"/>
          <a:chOff x="0" y="0"/>
          <a:chExt cx="0" cy="0"/>
        </a:xfrm>
      </p:grpSpPr>
      <p:sp>
        <p:nvSpPr>
          <p:cNvPr id="2870" name="Google Shape;2870;p77"/>
          <p:cNvSpPr txBox="1"/>
          <p:nvPr/>
        </p:nvSpPr>
        <p:spPr>
          <a:xfrm>
            <a:off x="1446900" y="2375950"/>
            <a:ext cx="15394200" cy="68892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chemeClr val="dk1"/>
              </a:buClr>
              <a:buSzPts val="2200"/>
              <a:buFont typeface="Arial"/>
              <a:buNone/>
            </a:pPr>
            <a:r>
              <a:rPr lang="en" sz="2200">
                <a:solidFill>
                  <a:schemeClr val="lt1"/>
                </a:solidFill>
              </a:rPr>
              <a:t>As a Premium user, you can use this template without attributing </a:t>
            </a:r>
            <a:r>
              <a:rPr b="1" lang="en" sz="2200" u="sng">
                <a:solidFill>
                  <a:schemeClr val="dk2"/>
                </a:solidFill>
                <a:hlinkClick r:id="rId3">
                  <a:extLst>
                    <a:ext uri="{A12FA001-AC4F-418D-AE19-62706E023703}">
                      <ahyp:hlinkClr val="tx"/>
                    </a:ext>
                  </a:extLst>
                </a:hlinkClick>
              </a:rPr>
              <a:t>Slidesgo</a:t>
            </a:r>
            <a:r>
              <a:rPr b="1" lang="en" sz="2200">
                <a:solidFill>
                  <a:schemeClr val="dk2"/>
                </a:solidFill>
              </a:rPr>
              <a:t> </a:t>
            </a:r>
            <a:r>
              <a:rPr lang="en" sz="2200">
                <a:solidFill>
                  <a:schemeClr val="lt1"/>
                </a:solidFill>
              </a:rPr>
              <a:t>or keeping the </a:t>
            </a:r>
            <a:r>
              <a:rPr b="1" lang="en" sz="2200" u="sng">
                <a:solidFill>
                  <a:schemeClr val="hlink"/>
                </a:solidFill>
                <a:hlinkClick action="ppaction://hlinksldjump" r:id="rId4"/>
              </a:rPr>
              <a:t>Thanks</a:t>
            </a:r>
            <a:r>
              <a:rPr lang="en" sz="2200">
                <a:solidFill>
                  <a:schemeClr val="lt1"/>
                </a:solidFill>
              </a:rPr>
              <a:t> slide.</a:t>
            </a:r>
            <a:endParaRPr sz="2200">
              <a:solidFill>
                <a:schemeClr val="lt1"/>
              </a:solidFill>
            </a:endParaRPr>
          </a:p>
          <a:p>
            <a:pPr indent="0" lvl="0" marL="0" rtl="0" algn="l">
              <a:lnSpc>
                <a:spcPct val="100000"/>
              </a:lnSpc>
              <a:spcBef>
                <a:spcPts val="2000"/>
              </a:spcBef>
              <a:spcAft>
                <a:spcPts val="0"/>
              </a:spcAft>
              <a:buNone/>
            </a:pPr>
            <a:r>
              <a:rPr b="1" lang="en" sz="2200">
                <a:solidFill>
                  <a:schemeClr val="dk2"/>
                </a:solidFill>
              </a:rPr>
              <a:t>You are allowed to:</a:t>
            </a:r>
            <a:endParaRPr b="1" sz="2200">
              <a:solidFill>
                <a:schemeClr val="dk2"/>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Modify this template.</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Use it for both personal and commercial purposes.</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Hide or delete the “Thanks” slide and the mention to Slidesgo in the credits.</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Share this template in an editable format with people who are not part of your team.</a:t>
            </a:r>
            <a:endParaRPr sz="2200">
              <a:solidFill>
                <a:schemeClr val="lt1"/>
              </a:solidFill>
            </a:endParaRPr>
          </a:p>
          <a:p>
            <a:pPr indent="0" lvl="0" marL="0" rtl="0" algn="l">
              <a:lnSpc>
                <a:spcPct val="100000"/>
              </a:lnSpc>
              <a:spcBef>
                <a:spcPts val="2000"/>
              </a:spcBef>
              <a:spcAft>
                <a:spcPts val="0"/>
              </a:spcAft>
              <a:buNone/>
            </a:pPr>
            <a:r>
              <a:rPr b="1" lang="en" sz="2200">
                <a:solidFill>
                  <a:schemeClr val="dk2"/>
                </a:solidFill>
              </a:rPr>
              <a:t>You are not allowed to:</a:t>
            </a:r>
            <a:endParaRPr b="1" sz="2200">
              <a:solidFill>
                <a:schemeClr val="dk2"/>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Sublicense, sell or rent this Slidesgo Template (or a modified version of this Slidesgo Template).</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Use any of the elements that are part of this Slidesgo Template in an isolated and separated way from this Template.</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Register any of the elements that are part of this template as a trademark or logo, or register it as a work in an intellectual property registry or similar.</a:t>
            </a:r>
            <a:endParaRPr sz="2200">
              <a:solidFill>
                <a:schemeClr val="lt1"/>
              </a:solidFill>
            </a:endParaRPr>
          </a:p>
          <a:p>
            <a:pPr indent="0" lvl="0" marL="0" rtl="0" algn="l">
              <a:lnSpc>
                <a:spcPct val="100000"/>
              </a:lnSpc>
              <a:spcBef>
                <a:spcPts val="0"/>
              </a:spcBef>
              <a:spcAft>
                <a:spcPts val="0"/>
              </a:spcAft>
              <a:buNone/>
            </a:pPr>
            <a:r>
              <a:t/>
            </a:r>
            <a:endParaRPr sz="2200">
              <a:solidFill>
                <a:schemeClr val="lt1"/>
              </a:solidFill>
            </a:endParaRPr>
          </a:p>
          <a:p>
            <a:pPr indent="0" lvl="0" marL="0" rtl="0" algn="ctr">
              <a:lnSpc>
                <a:spcPct val="100000"/>
              </a:lnSpc>
              <a:spcBef>
                <a:spcPts val="0"/>
              </a:spcBef>
              <a:spcAft>
                <a:spcPts val="0"/>
              </a:spcAft>
              <a:buNone/>
            </a:pPr>
            <a:r>
              <a:rPr lang="en" sz="2200">
                <a:solidFill>
                  <a:schemeClr val="lt1"/>
                </a:solidFill>
              </a:rPr>
              <a:t>For more information about editing slides, please read our FAQs or visit our blog:</a:t>
            </a:r>
            <a:endParaRPr sz="2200">
              <a:solidFill>
                <a:schemeClr val="lt1"/>
              </a:solidFill>
            </a:endParaRPr>
          </a:p>
          <a:p>
            <a:pPr indent="0" lvl="0" marL="0" rtl="0" algn="ctr">
              <a:lnSpc>
                <a:spcPct val="100000"/>
              </a:lnSpc>
              <a:spcBef>
                <a:spcPts val="0"/>
              </a:spcBef>
              <a:spcAft>
                <a:spcPts val="0"/>
              </a:spcAft>
              <a:buNone/>
            </a:pPr>
            <a:r>
              <a:rPr b="1" lang="en" sz="2200" u="sng">
                <a:solidFill>
                  <a:schemeClr val="dk2"/>
                </a:solidFill>
                <a:hlinkClick r:id="rId5">
                  <a:extLst>
                    <a:ext uri="{A12FA001-AC4F-418D-AE19-62706E023703}">
                      <ahyp:hlinkClr val="tx"/>
                    </a:ext>
                  </a:extLst>
                </a:hlinkClick>
              </a:rPr>
              <a:t>https://slidesgo.com/faqs</a:t>
            </a:r>
            <a:r>
              <a:rPr lang="en" sz="2200">
                <a:solidFill>
                  <a:schemeClr val="lt1"/>
                </a:solidFill>
              </a:rPr>
              <a:t> and </a:t>
            </a:r>
            <a:r>
              <a:rPr b="1" lang="en" sz="2200" u="sng">
                <a:solidFill>
                  <a:schemeClr val="dk2"/>
                </a:solidFill>
                <a:hlinkClick r:id="rId6">
                  <a:extLst>
                    <a:ext uri="{A12FA001-AC4F-418D-AE19-62706E023703}">
                      <ahyp:hlinkClr val="tx"/>
                    </a:ext>
                  </a:extLst>
                </a:hlinkClick>
              </a:rPr>
              <a:t>https://slidesgo.com/slidesgo-school</a:t>
            </a:r>
            <a:endParaRPr b="1" sz="2200">
              <a:solidFill>
                <a:schemeClr val="dk2"/>
              </a:solidFill>
            </a:endParaRPr>
          </a:p>
        </p:txBody>
      </p:sp>
      <p:sp>
        <p:nvSpPr>
          <p:cNvPr id="2871" name="Google Shape;2871;p77"/>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2"/>
          <p:cNvSpPr txBox="1"/>
          <p:nvPr>
            <p:ph idx="2" type="subTitle"/>
          </p:nvPr>
        </p:nvSpPr>
        <p:spPr>
          <a:xfrm>
            <a:off x="12175800" y="943950"/>
            <a:ext cx="4672200" cy="437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SHOPPING CART THEME | 2XXX</a:t>
            </a:r>
            <a:endParaRPr/>
          </a:p>
        </p:txBody>
      </p:sp>
      <p:sp>
        <p:nvSpPr>
          <p:cNvPr id="655" name="Google Shape;655;p42"/>
          <p:cNvSpPr txBox="1"/>
          <p:nvPr>
            <p:ph idx="3" type="subTitle"/>
          </p:nvPr>
        </p:nvSpPr>
        <p:spPr>
          <a:xfrm>
            <a:off x="11208600" y="9394650"/>
            <a:ext cx="2737200" cy="249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www.slidesgo.com</a:t>
            </a:r>
            <a:endParaRPr/>
          </a:p>
        </p:txBody>
      </p:sp>
      <p:sp>
        <p:nvSpPr>
          <p:cNvPr id="656" name="Google Shape;656;p42"/>
          <p:cNvSpPr txBox="1"/>
          <p:nvPr>
            <p:ph type="title"/>
          </p:nvPr>
        </p:nvSpPr>
        <p:spPr>
          <a:xfrm>
            <a:off x="3960300" y="2515550"/>
            <a:ext cx="10367400" cy="345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Whoa!</a:t>
            </a:r>
            <a:endParaRPr/>
          </a:p>
        </p:txBody>
      </p:sp>
      <p:sp>
        <p:nvSpPr>
          <p:cNvPr id="657" name="Google Shape;657;p42"/>
          <p:cNvSpPr txBox="1"/>
          <p:nvPr>
            <p:ph idx="1" type="subTitle"/>
          </p:nvPr>
        </p:nvSpPr>
        <p:spPr>
          <a:xfrm>
            <a:off x="3996300" y="6056150"/>
            <a:ext cx="10295400" cy="146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This can be the part of the presentation where you can introduce yourself, write your email…</a:t>
            </a:r>
            <a:endParaRPr/>
          </a:p>
        </p:txBody>
      </p:sp>
      <p:grpSp>
        <p:nvGrpSpPr>
          <p:cNvPr id="658" name="Google Shape;658;p42"/>
          <p:cNvGrpSpPr/>
          <p:nvPr/>
        </p:nvGrpSpPr>
        <p:grpSpPr>
          <a:xfrm rot="254121">
            <a:off x="2565543" y="1019553"/>
            <a:ext cx="2305032" cy="1740879"/>
            <a:chOff x="5177150" y="1453425"/>
            <a:chExt cx="712875" cy="538400"/>
          </a:xfrm>
        </p:grpSpPr>
        <p:sp>
          <p:nvSpPr>
            <p:cNvPr id="659" name="Google Shape;659;p42"/>
            <p:cNvSpPr/>
            <p:nvPr/>
          </p:nvSpPr>
          <p:spPr>
            <a:xfrm>
              <a:off x="5650750" y="1465175"/>
              <a:ext cx="239275" cy="526650"/>
            </a:xfrm>
            <a:custGeom>
              <a:rect b="b" l="l" r="r" t="t"/>
              <a:pathLst>
                <a:path extrusionOk="0" h="21066" w="9571">
                  <a:moveTo>
                    <a:pt x="4750" y="0"/>
                  </a:moveTo>
                  <a:cubicBezTo>
                    <a:pt x="4446" y="0"/>
                    <a:pt x="4143" y="39"/>
                    <a:pt x="3850" y="123"/>
                  </a:cubicBezTo>
                  <a:cubicBezTo>
                    <a:pt x="1716" y="738"/>
                    <a:pt x="865" y="3278"/>
                    <a:pt x="577" y="5478"/>
                  </a:cubicBezTo>
                  <a:cubicBezTo>
                    <a:pt x="105" y="9012"/>
                    <a:pt x="616" y="12508"/>
                    <a:pt x="131" y="16017"/>
                  </a:cubicBezTo>
                  <a:cubicBezTo>
                    <a:pt x="66" y="16383"/>
                    <a:pt x="40" y="16750"/>
                    <a:pt x="27" y="17130"/>
                  </a:cubicBezTo>
                  <a:cubicBezTo>
                    <a:pt x="0" y="18177"/>
                    <a:pt x="197" y="19224"/>
                    <a:pt x="891" y="19971"/>
                  </a:cubicBezTo>
                  <a:cubicBezTo>
                    <a:pt x="1467" y="20599"/>
                    <a:pt x="2318" y="20926"/>
                    <a:pt x="3156" y="21018"/>
                  </a:cubicBezTo>
                  <a:cubicBezTo>
                    <a:pt x="3424" y="21050"/>
                    <a:pt x="3676" y="21065"/>
                    <a:pt x="3912" y="21065"/>
                  </a:cubicBezTo>
                  <a:cubicBezTo>
                    <a:pt x="6397" y="21065"/>
                    <a:pt x="7117" y="19347"/>
                    <a:pt x="7607" y="16907"/>
                  </a:cubicBezTo>
                  <a:cubicBezTo>
                    <a:pt x="8026" y="14812"/>
                    <a:pt x="8445" y="12718"/>
                    <a:pt x="8864" y="10610"/>
                  </a:cubicBezTo>
                  <a:cubicBezTo>
                    <a:pt x="9217" y="8868"/>
                    <a:pt x="9571" y="7088"/>
                    <a:pt x="9401" y="5307"/>
                  </a:cubicBezTo>
                  <a:cubicBezTo>
                    <a:pt x="9230" y="3527"/>
                    <a:pt x="8471" y="1733"/>
                    <a:pt x="6992" y="712"/>
                  </a:cubicBezTo>
                  <a:cubicBezTo>
                    <a:pt x="6339" y="267"/>
                    <a:pt x="5542" y="0"/>
                    <a:pt x="475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 name="Google Shape;660;p42"/>
            <p:cNvSpPr/>
            <p:nvPr/>
          </p:nvSpPr>
          <p:spPr>
            <a:xfrm>
              <a:off x="5745000" y="1490175"/>
              <a:ext cx="14100" cy="42575"/>
            </a:xfrm>
            <a:custGeom>
              <a:rect b="b" l="l" r="r" t="t"/>
              <a:pathLst>
                <a:path extrusionOk="0" h="1703" w="564">
                  <a:moveTo>
                    <a:pt x="407" y="0"/>
                  </a:moveTo>
                  <a:lnTo>
                    <a:pt x="1" y="39"/>
                  </a:lnTo>
                  <a:cubicBezTo>
                    <a:pt x="27" y="367"/>
                    <a:pt x="66" y="602"/>
                    <a:pt x="80" y="812"/>
                  </a:cubicBezTo>
                  <a:cubicBezTo>
                    <a:pt x="132" y="1113"/>
                    <a:pt x="145" y="1401"/>
                    <a:pt x="145" y="1702"/>
                  </a:cubicBezTo>
                  <a:lnTo>
                    <a:pt x="564" y="1702"/>
                  </a:lnTo>
                  <a:cubicBezTo>
                    <a:pt x="564" y="1388"/>
                    <a:pt x="538" y="1074"/>
                    <a:pt x="499" y="759"/>
                  </a:cubicBezTo>
                  <a:cubicBezTo>
                    <a:pt x="472" y="563"/>
                    <a:pt x="446" y="327"/>
                    <a:pt x="4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 name="Google Shape;661;p42"/>
            <p:cNvSpPr/>
            <p:nvPr/>
          </p:nvSpPr>
          <p:spPr>
            <a:xfrm>
              <a:off x="5659250" y="1524850"/>
              <a:ext cx="207225" cy="230775"/>
            </a:xfrm>
            <a:custGeom>
              <a:rect b="b" l="l" r="r" t="t"/>
              <a:pathLst>
                <a:path extrusionOk="0" h="9231" w="8289">
                  <a:moveTo>
                    <a:pt x="3876" y="1"/>
                  </a:moveTo>
                  <a:lnTo>
                    <a:pt x="3745" y="132"/>
                  </a:lnTo>
                  <a:cubicBezTo>
                    <a:pt x="315" y="3326"/>
                    <a:pt x="1" y="7005"/>
                    <a:pt x="302" y="8498"/>
                  </a:cubicBezTo>
                  <a:lnTo>
                    <a:pt x="708" y="8419"/>
                  </a:lnTo>
                  <a:cubicBezTo>
                    <a:pt x="420" y="7018"/>
                    <a:pt x="721" y="3614"/>
                    <a:pt x="3889" y="564"/>
                  </a:cubicBezTo>
                  <a:cubicBezTo>
                    <a:pt x="5212" y="1847"/>
                    <a:pt x="6756" y="3693"/>
                    <a:pt x="7319" y="5081"/>
                  </a:cubicBezTo>
                  <a:cubicBezTo>
                    <a:pt x="7529" y="5539"/>
                    <a:pt x="7673" y="6036"/>
                    <a:pt x="7751" y="6534"/>
                  </a:cubicBezTo>
                  <a:cubicBezTo>
                    <a:pt x="7869" y="7411"/>
                    <a:pt x="7699" y="8301"/>
                    <a:pt x="7529" y="9152"/>
                  </a:cubicBezTo>
                  <a:lnTo>
                    <a:pt x="7935" y="9231"/>
                  </a:lnTo>
                  <a:cubicBezTo>
                    <a:pt x="8092" y="8393"/>
                    <a:pt x="8288" y="7424"/>
                    <a:pt x="8144" y="6481"/>
                  </a:cubicBezTo>
                  <a:cubicBezTo>
                    <a:pt x="8066" y="5945"/>
                    <a:pt x="7909" y="5421"/>
                    <a:pt x="7699" y="4923"/>
                  </a:cubicBezTo>
                  <a:cubicBezTo>
                    <a:pt x="7044" y="3339"/>
                    <a:pt x="5303" y="1349"/>
                    <a:pt x="4020" y="132"/>
                  </a:cubicBezTo>
                  <a:lnTo>
                    <a:pt x="3876"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 name="Google Shape;662;p42"/>
            <p:cNvSpPr/>
            <p:nvPr/>
          </p:nvSpPr>
          <p:spPr>
            <a:xfrm>
              <a:off x="5424250" y="1453425"/>
              <a:ext cx="230125" cy="526225"/>
            </a:xfrm>
            <a:custGeom>
              <a:rect b="b" l="l" r="r" t="t"/>
              <a:pathLst>
                <a:path extrusionOk="0" h="21049" w="9205">
                  <a:moveTo>
                    <a:pt x="5317" y="0"/>
                  </a:moveTo>
                  <a:cubicBezTo>
                    <a:pt x="4724" y="0"/>
                    <a:pt x="4124" y="137"/>
                    <a:pt x="3588" y="383"/>
                  </a:cubicBezTo>
                  <a:cubicBezTo>
                    <a:pt x="1964" y="1130"/>
                    <a:pt x="917" y="2792"/>
                    <a:pt x="459" y="4507"/>
                  </a:cubicBezTo>
                  <a:cubicBezTo>
                    <a:pt x="1" y="6236"/>
                    <a:pt x="40" y="8055"/>
                    <a:pt x="105" y="9836"/>
                  </a:cubicBezTo>
                  <a:cubicBezTo>
                    <a:pt x="171" y="11970"/>
                    <a:pt x="236" y="14104"/>
                    <a:pt x="302" y="16251"/>
                  </a:cubicBezTo>
                  <a:cubicBezTo>
                    <a:pt x="380" y="18974"/>
                    <a:pt x="878" y="20886"/>
                    <a:pt x="4007" y="21043"/>
                  </a:cubicBezTo>
                  <a:cubicBezTo>
                    <a:pt x="4083" y="21046"/>
                    <a:pt x="4160" y="21048"/>
                    <a:pt x="4236" y="21048"/>
                  </a:cubicBezTo>
                  <a:cubicBezTo>
                    <a:pt x="5005" y="21048"/>
                    <a:pt x="5797" y="20864"/>
                    <a:pt x="6416" y="20388"/>
                  </a:cubicBezTo>
                  <a:cubicBezTo>
                    <a:pt x="7214" y="19760"/>
                    <a:pt x="7581" y="18752"/>
                    <a:pt x="7725" y="17717"/>
                  </a:cubicBezTo>
                  <a:cubicBezTo>
                    <a:pt x="7777" y="17351"/>
                    <a:pt x="7804" y="16984"/>
                    <a:pt x="7817" y="16605"/>
                  </a:cubicBezTo>
                  <a:cubicBezTo>
                    <a:pt x="7908" y="13070"/>
                    <a:pt x="8995" y="9705"/>
                    <a:pt x="9126" y="6144"/>
                  </a:cubicBezTo>
                  <a:cubicBezTo>
                    <a:pt x="9204" y="3931"/>
                    <a:pt x="8786" y="1287"/>
                    <a:pt x="6782" y="318"/>
                  </a:cubicBezTo>
                  <a:cubicBezTo>
                    <a:pt x="6329" y="100"/>
                    <a:pt x="5826" y="0"/>
                    <a:pt x="531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 name="Google Shape;663;p42"/>
            <p:cNvSpPr/>
            <p:nvPr/>
          </p:nvSpPr>
          <p:spPr>
            <a:xfrm>
              <a:off x="5571225" y="1481650"/>
              <a:ext cx="20625" cy="42900"/>
            </a:xfrm>
            <a:custGeom>
              <a:rect b="b" l="l" r="r" t="t"/>
              <a:pathLst>
                <a:path extrusionOk="0" h="1716" w="825">
                  <a:moveTo>
                    <a:pt x="419" y="1"/>
                  </a:moveTo>
                  <a:cubicBezTo>
                    <a:pt x="340" y="302"/>
                    <a:pt x="275" y="537"/>
                    <a:pt x="210" y="734"/>
                  </a:cubicBezTo>
                  <a:cubicBezTo>
                    <a:pt x="118" y="1035"/>
                    <a:pt x="52" y="1336"/>
                    <a:pt x="0" y="1650"/>
                  </a:cubicBezTo>
                  <a:lnTo>
                    <a:pt x="406" y="1716"/>
                  </a:lnTo>
                  <a:cubicBezTo>
                    <a:pt x="445" y="1415"/>
                    <a:pt x="524" y="1127"/>
                    <a:pt x="615" y="852"/>
                  </a:cubicBezTo>
                  <a:cubicBezTo>
                    <a:pt x="668" y="655"/>
                    <a:pt x="746" y="420"/>
                    <a:pt x="825" y="105"/>
                  </a:cubicBezTo>
                  <a:lnTo>
                    <a:pt x="41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 name="Google Shape;664;p42"/>
            <p:cNvSpPr/>
            <p:nvPr/>
          </p:nvSpPr>
          <p:spPr>
            <a:xfrm>
              <a:off x="5435700" y="1516025"/>
              <a:ext cx="213425" cy="224225"/>
            </a:xfrm>
            <a:custGeom>
              <a:rect b="b" l="l" r="r" t="t"/>
              <a:pathLst>
                <a:path extrusionOk="0" h="8969" w="8537">
                  <a:moveTo>
                    <a:pt x="5578" y="0"/>
                  </a:moveTo>
                  <a:lnTo>
                    <a:pt x="5408" y="105"/>
                  </a:lnTo>
                  <a:cubicBezTo>
                    <a:pt x="3942" y="1087"/>
                    <a:pt x="1899" y="2763"/>
                    <a:pt x="996" y="4216"/>
                  </a:cubicBezTo>
                  <a:cubicBezTo>
                    <a:pt x="695" y="4674"/>
                    <a:pt x="459" y="5159"/>
                    <a:pt x="289" y="5682"/>
                  </a:cubicBezTo>
                  <a:cubicBezTo>
                    <a:pt x="1" y="6586"/>
                    <a:pt x="27" y="7568"/>
                    <a:pt x="53" y="8419"/>
                  </a:cubicBezTo>
                  <a:lnTo>
                    <a:pt x="459" y="8419"/>
                  </a:lnTo>
                  <a:cubicBezTo>
                    <a:pt x="433" y="7541"/>
                    <a:pt x="420" y="6638"/>
                    <a:pt x="682" y="5800"/>
                  </a:cubicBezTo>
                  <a:cubicBezTo>
                    <a:pt x="839" y="5316"/>
                    <a:pt x="1061" y="4858"/>
                    <a:pt x="1336" y="4425"/>
                  </a:cubicBezTo>
                  <a:cubicBezTo>
                    <a:pt x="2135" y="3156"/>
                    <a:pt x="3955" y="1598"/>
                    <a:pt x="5473" y="550"/>
                  </a:cubicBezTo>
                  <a:cubicBezTo>
                    <a:pt x="8092" y="4072"/>
                    <a:pt x="7830" y="7489"/>
                    <a:pt x="7306" y="8811"/>
                  </a:cubicBezTo>
                  <a:lnTo>
                    <a:pt x="7686" y="8968"/>
                  </a:lnTo>
                  <a:cubicBezTo>
                    <a:pt x="8249" y="7541"/>
                    <a:pt x="8537" y="3863"/>
                    <a:pt x="5696" y="157"/>
                  </a:cubicBezTo>
                  <a:lnTo>
                    <a:pt x="557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 name="Google Shape;665;p42"/>
            <p:cNvSpPr/>
            <p:nvPr/>
          </p:nvSpPr>
          <p:spPr>
            <a:xfrm>
              <a:off x="5510000" y="1700400"/>
              <a:ext cx="171875" cy="114150"/>
            </a:xfrm>
            <a:custGeom>
              <a:rect b="b" l="l" r="r" t="t"/>
              <a:pathLst>
                <a:path extrusionOk="0" h="4566" w="6875">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 name="Google Shape;666;p42"/>
            <p:cNvSpPr/>
            <p:nvPr/>
          </p:nvSpPr>
          <p:spPr>
            <a:xfrm>
              <a:off x="5177150" y="1728775"/>
              <a:ext cx="341075" cy="165950"/>
            </a:xfrm>
            <a:custGeom>
              <a:rect b="b" l="l" r="r" t="t"/>
              <a:pathLst>
                <a:path extrusionOk="0" h="6638" w="13643">
                  <a:moveTo>
                    <a:pt x="0" y="0"/>
                  </a:moveTo>
                  <a:lnTo>
                    <a:pt x="0" y="6638"/>
                  </a:lnTo>
                  <a:lnTo>
                    <a:pt x="10945" y="6638"/>
                  </a:lnTo>
                  <a:lnTo>
                    <a:pt x="13642" y="3326"/>
                  </a:lnTo>
                  <a:lnTo>
                    <a:pt x="10945"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 name="Google Shape;667;p42"/>
            <p:cNvSpPr/>
            <p:nvPr/>
          </p:nvSpPr>
          <p:spPr>
            <a:xfrm>
              <a:off x="5254050" y="1779175"/>
              <a:ext cx="33750" cy="71050"/>
            </a:xfrm>
            <a:custGeom>
              <a:rect b="b" l="l" r="r" t="t"/>
              <a:pathLst>
                <a:path extrusionOk="0" h="2842" w="135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 name="Google Shape;668;p42"/>
            <p:cNvSpPr/>
            <p:nvPr/>
          </p:nvSpPr>
          <p:spPr>
            <a:xfrm>
              <a:off x="5294975" y="1779175"/>
              <a:ext cx="33725" cy="71050"/>
            </a:xfrm>
            <a:custGeom>
              <a:rect b="b" l="l" r="r" t="t"/>
              <a:pathLst>
                <a:path extrusionOk="0" h="2842" w="1349">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 name="Google Shape;669;p42"/>
          <p:cNvGrpSpPr/>
          <p:nvPr/>
        </p:nvGrpSpPr>
        <p:grpSpPr>
          <a:xfrm>
            <a:off x="15113036" y="5689257"/>
            <a:ext cx="958552" cy="926127"/>
            <a:chOff x="6085197" y="1608975"/>
            <a:chExt cx="296453" cy="286425"/>
          </a:xfrm>
        </p:grpSpPr>
        <p:sp>
          <p:nvSpPr>
            <p:cNvPr id="670" name="Google Shape;670;p42"/>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 name="Google Shape;671;p42"/>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 name="Google Shape;672;p42"/>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 name="Google Shape;673;p42"/>
          <p:cNvGrpSpPr/>
          <p:nvPr/>
        </p:nvGrpSpPr>
        <p:grpSpPr>
          <a:xfrm rot="-320906">
            <a:off x="1320703" y="2741415"/>
            <a:ext cx="2165379" cy="1679630"/>
            <a:chOff x="4159225" y="1883250"/>
            <a:chExt cx="669675" cy="519450"/>
          </a:xfrm>
        </p:grpSpPr>
        <p:sp>
          <p:nvSpPr>
            <p:cNvPr id="674" name="Google Shape;674;p42"/>
            <p:cNvSpPr/>
            <p:nvPr/>
          </p:nvSpPr>
          <p:spPr>
            <a:xfrm>
              <a:off x="4159225" y="2173250"/>
              <a:ext cx="229450" cy="229450"/>
            </a:xfrm>
            <a:custGeom>
              <a:rect b="b" l="l" r="r" t="t"/>
              <a:pathLst>
                <a:path extrusionOk="0" h="9178" w="9178">
                  <a:moveTo>
                    <a:pt x="5512" y="0"/>
                  </a:moveTo>
                  <a:lnTo>
                    <a:pt x="4439" y="2252"/>
                  </a:lnTo>
                  <a:lnTo>
                    <a:pt x="3103" y="144"/>
                  </a:lnTo>
                  <a:lnTo>
                    <a:pt x="3287" y="2632"/>
                  </a:lnTo>
                  <a:lnTo>
                    <a:pt x="1074" y="1493"/>
                  </a:lnTo>
                  <a:lnTo>
                    <a:pt x="2488" y="3548"/>
                  </a:lnTo>
                  <a:lnTo>
                    <a:pt x="0" y="3653"/>
                  </a:lnTo>
                  <a:lnTo>
                    <a:pt x="2252" y="4727"/>
                  </a:lnTo>
                  <a:lnTo>
                    <a:pt x="144" y="6075"/>
                  </a:lnTo>
                  <a:lnTo>
                    <a:pt x="2632" y="5879"/>
                  </a:lnTo>
                  <a:lnTo>
                    <a:pt x="2632" y="5879"/>
                  </a:lnTo>
                  <a:lnTo>
                    <a:pt x="1480" y="8091"/>
                  </a:lnTo>
                  <a:lnTo>
                    <a:pt x="3535" y="6690"/>
                  </a:lnTo>
                  <a:lnTo>
                    <a:pt x="3653" y="9178"/>
                  </a:lnTo>
                  <a:lnTo>
                    <a:pt x="4727" y="6926"/>
                  </a:lnTo>
                  <a:lnTo>
                    <a:pt x="6075" y="9034"/>
                  </a:lnTo>
                  <a:lnTo>
                    <a:pt x="5879" y="6546"/>
                  </a:lnTo>
                  <a:lnTo>
                    <a:pt x="8091" y="7685"/>
                  </a:lnTo>
                  <a:lnTo>
                    <a:pt x="6677" y="5630"/>
                  </a:lnTo>
                  <a:lnTo>
                    <a:pt x="9178" y="5525"/>
                  </a:lnTo>
                  <a:lnTo>
                    <a:pt x="6926" y="4452"/>
                  </a:lnTo>
                  <a:lnTo>
                    <a:pt x="9021" y="3103"/>
                  </a:lnTo>
                  <a:lnTo>
                    <a:pt x="9021" y="3103"/>
                  </a:lnTo>
                  <a:lnTo>
                    <a:pt x="6533" y="3300"/>
                  </a:lnTo>
                  <a:lnTo>
                    <a:pt x="7685" y="1087"/>
                  </a:lnTo>
                  <a:lnTo>
                    <a:pt x="5630" y="2501"/>
                  </a:lnTo>
                  <a:lnTo>
                    <a:pt x="551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 name="Google Shape;675;p42"/>
            <p:cNvSpPr/>
            <p:nvPr/>
          </p:nvSpPr>
          <p:spPr>
            <a:xfrm>
              <a:off x="4331050" y="1887850"/>
              <a:ext cx="494600" cy="391800"/>
            </a:xfrm>
            <a:custGeom>
              <a:rect b="b" l="l" r="r" t="t"/>
              <a:pathLst>
                <a:path extrusionOk="0" h="15672" w="19784">
                  <a:moveTo>
                    <a:pt x="1" y="0"/>
                  </a:moveTo>
                  <a:lnTo>
                    <a:pt x="1" y="15671"/>
                  </a:lnTo>
                  <a:lnTo>
                    <a:pt x="19783" y="15671"/>
                  </a:lnTo>
                  <a:lnTo>
                    <a:pt x="1978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 name="Google Shape;676;p42"/>
            <p:cNvSpPr/>
            <p:nvPr/>
          </p:nvSpPr>
          <p:spPr>
            <a:xfrm>
              <a:off x="4306825" y="1886200"/>
              <a:ext cx="494925" cy="391800"/>
            </a:xfrm>
            <a:custGeom>
              <a:rect b="b" l="l" r="r" t="t"/>
              <a:pathLst>
                <a:path extrusionOk="0" h="15672" w="19797">
                  <a:moveTo>
                    <a:pt x="1" y="1"/>
                  </a:moveTo>
                  <a:lnTo>
                    <a:pt x="1" y="15672"/>
                  </a:lnTo>
                  <a:lnTo>
                    <a:pt x="19796" y="15672"/>
                  </a:lnTo>
                  <a:lnTo>
                    <a:pt x="1979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 name="Google Shape;677;p42"/>
            <p:cNvSpPr/>
            <p:nvPr/>
          </p:nvSpPr>
          <p:spPr>
            <a:xfrm>
              <a:off x="4303900" y="2079650"/>
              <a:ext cx="525000" cy="7875"/>
            </a:xfrm>
            <a:custGeom>
              <a:rect b="b" l="l" r="r" t="t"/>
              <a:pathLst>
                <a:path extrusionOk="0" h="315" w="21000">
                  <a:moveTo>
                    <a:pt x="0" y="0"/>
                  </a:moveTo>
                  <a:lnTo>
                    <a:pt x="0" y="209"/>
                  </a:lnTo>
                  <a:lnTo>
                    <a:pt x="21000" y="314"/>
                  </a:lnTo>
                  <a:lnTo>
                    <a:pt x="21000" y="105"/>
                  </a:lnTo>
                  <a:lnTo>
                    <a:pt x="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 name="Google Shape;678;p42"/>
            <p:cNvSpPr/>
            <p:nvPr/>
          </p:nvSpPr>
          <p:spPr>
            <a:xfrm>
              <a:off x="4552975" y="1883250"/>
              <a:ext cx="4925" cy="408500"/>
            </a:xfrm>
            <a:custGeom>
              <a:rect b="b" l="l" r="r" t="t"/>
              <a:pathLst>
                <a:path extrusionOk="0" h="16340" w="197">
                  <a:moveTo>
                    <a:pt x="0" y="1"/>
                  </a:moveTo>
                  <a:lnTo>
                    <a:pt x="0" y="16340"/>
                  </a:lnTo>
                  <a:lnTo>
                    <a:pt x="197" y="16340"/>
                  </a:lnTo>
                  <a:lnTo>
                    <a:pt x="19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 name="Google Shape;679;p42"/>
            <p:cNvSpPr/>
            <p:nvPr/>
          </p:nvSpPr>
          <p:spPr>
            <a:xfrm>
              <a:off x="4528425" y="2071775"/>
              <a:ext cx="50900" cy="55025"/>
            </a:xfrm>
            <a:custGeom>
              <a:rect b="b" l="l" r="r" t="t"/>
              <a:pathLst>
                <a:path extrusionOk="0" h="2201" w="2036">
                  <a:moveTo>
                    <a:pt x="1061" y="1"/>
                  </a:moveTo>
                  <a:lnTo>
                    <a:pt x="969" y="328"/>
                  </a:lnTo>
                  <a:cubicBezTo>
                    <a:pt x="773" y="970"/>
                    <a:pt x="445" y="1559"/>
                    <a:pt x="0" y="2056"/>
                  </a:cubicBezTo>
                  <a:lnTo>
                    <a:pt x="157" y="2200"/>
                  </a:lnTo>
                  <a:cubicBezTo>
                    <a:pt x="550" y="1755"/>
                    <a:pt x="864" y="1231"/>
                    <a:pt x="1074" y="669"/>
                  </a:cubicBezTo>
                  <a:cubicBezTo>
                    <a:pt x="1283" y="1153"/>
                    <a:pt x="1545" y="1611"/>
                    <a:pt x="1859" y="2030"/>
                  </a:cubicBezTo>
                  <a:cubicBezTo>
                    <a:pt x="1886" y="2082"/>
                    <a:pt x="1925" y="2109"/>
                    <a:pt x="1977" y="2122"/>
                  </a:cubicBezTo>
                  <a:lnTo>
                    <a:pt x="2017" y="1925"/>
                  </a:lnTo>
                  <a:cubicBezTo>
                    <a:pt x="2025" y="1925"/>
                    <a:pt x="2034" y="1931"/>
                    <a:pt x="2035" y="1931"/>
                  </a:cubicBezTo>
                  <a:cubicBezTo>
                    <a:pt x="2035" y="1931"/>
                    <a:pt x="2034" y="1930"/>
                    <a:pt x="2030" y="1925"/>
                  </a:cubicBezTo>
                  <a:cubicBezTo>
                    <a:pt x="1689" y="1428"/>
                    <a:pt x="1349" y="904"/>
                    <a:pt x="1166" y="328"/>
                  </a:cubicBezTo>
                  <a:lnTo>
                    <a:pt x="10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 name="Google Shape;680;p42"/>
            <p:cNvSpPr/>
            <p:nvPr/>
          </p:nvSpPr>
          <p:spPr>
            <a:xfrm>
              <a:off x="4553625" y="2018400"/>
              <a:ext cx="76275" cy="63875"/>
            </a:xfrm>
            <a:custGeom>
              <a:rect b="b" l="l" r="r" t="t"/>
              <a:pathLst>
                <a:path extrusionOk="0" h="2555" w="3051">
                  <a:moveTo>
                    <a:pt x="2287" y="201"/>
                  </a:moveTo>
                  <a:cubicBezTo>
                    <a:pt x="2390" y="201"/>
                    <a:pt x="2491" y="234"/>
                    <a:pt x="2580" y="316"/>
                  </a:cubicBezTo>
                  <a:cubicBezTo>
                    <a:pt x="2841" y="552"/>
                    <a:pt x="2658" y="971"/>
                    <a:pt x="2514" y="1154"/>
                  </a:cubicBezTo>
                  <a:cubicBezTo>
                    <a:pt x="2056" y="1769"/>
                    <a:pt x="1100" y="2345"/>
                    <a:pt x="302" y="2345"/>
                  </a:cubicBezTo>
                  <a:lnTo>
                    <a:pt x="262" y="2345"/>
                  </a:lnTo>
                  <a:cubicBezTo>
                    <a:pt x="341" y="2254"/>
                    <a:pt x="432" y="2123"/>
                    <a:pt x="537" y="1939"/>
                  </a:cubicBezTo>
                  <a:cubicBezTo>
                    <a:pt x="577" y="1887"/>
                    <a:pt x="603" y="1835"/>
                    <a:pt x="629" y="1822"/>
                  </a:cubicBezTo>
                  <a:cubicBezTo>
                    <a:pt x="734" y="1664"/>
                    <a:pt x="838" y="1520"/>
                    <a:pt x="930" y="1376"/>
                  </a:cubicBezTo>
                  <a:cubicBezTo>
                    <a:pt x="1061" y="1180"/>
                    <a:pt x="1205" y="984"/>
                    <a:pt x="1349" y="800"/>
                  </a:cubicBezTo>
                  <a:cubicBezTo>
                    <a:pt x="1388" y="761"/>
                    <a:pt x="1427" y="709"/>
                    <a:pt x="1480" y="643"/>
                  </a:cubicBezTo>
                  <a:cubicBezTo>
                    <a:pt x="1570" y="553"/>
                    <a:pt x="1945" y="201"/>
                    <a:pt x="2287" y="201"/>
                  </a:cubicBezTo>
                  <a:close/>
                  <a:moveTo>
                    <a:pt x="2297" y="1"/>
                  </a:moveTo>
                  <a:cubicBezTo>
                    <a:pt x="1969" y="1"/>
                    <a:pt x="1613" y="235"/>
                    <a:pt x="1336" y="512"/>
                  </a:cubicBezTo>
                  <a:cubicBezTo>
                    <a:pt x="1283" y="565"/>
                    <a:pt x="1231" y="617"/>
                    <a:pt x="1179" y="683"/>
                  </a:cubicBezTo>
                  <a:cubicBezTo>
                    <a:pt x="1035" y="866"/>
                    <a:pt x="904" y="1062"/>
                    <a:pt x="773" y="1259"/>
                  </a:cubicBezTo>
                  <a:cubicBezTo>
                    <a:pt x="668" y="1403"/>
                    <a:pt x="563" y="1547"/>
                    <a:pt x="459" y="1691"/>
                  </a:cubicBezTo>
                  <a:cubicBezTo>
                    <a:pt x="446" y="1717"/>
                    <a:pt x="406" y="1769"/>
                    <a:pt x="367" y="1835"/>
                  </a:cubicBezTo>
                  <a:cubicBezTo>
                    <a:pt x="262" y="2018"/>
                    <a:pt x="144" y="2175"/>
                    <a:pt x="0" y="2332"/>
                  </a:cubicBezTo>
                  <a:cubicBezTo>
                    <a:pt x="7" y="2326"/>
                    <a:pt x="14" y="2322"/>
                    <a:pt x="20" y="2322"/>
                  </a:cubicBezTo>
                  <a:cubicBezTo>
                    <a:pt x="27" y="2322"/>
                    <a:pt x="33" y="2326"/>
                    <a:pt x="40" y="2332"/>
                  </a:cubicBezTo>
                  <a:lnTo>
                    <a:pt x="0" y="2529"/>
                  </a:lnTo>
                  <a:cubicBezTo>
                    <a:pt x="105" y="2542"/>
                    <a:pt x="197" y="2555"/>
                    <a:pt x="302" y="2555"/>
                  </a:cubicBezTo>
                  <a:cubicBezTo>
                    <a:pt x="1192" y="2555"/>
                    <a:pt x="2187" y="1939"/>
                    <a:pt x="2684" y="1285"/>
                  </a:cubicBezTo>
                  <a:cubicBezTo>
                    <a:pt x="2933" y="958"/>
                    <a:pt x="3051" y="460"/>
                    <a:pt x="2724" y="172"/>
                  </a:cubicBezTo>
                  <a:cubicBezTo>
                    <a:pt x="2595" y="52"/>
                    <a:pt x="2449" y="1"/>
                    <a:pt x="22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 name="Google Shape;681;p42"/>
            <p:cNvSpPr/>
            <p:nvPr/>
          </p:nvSpPr>
          <p:spPr>
            <a:xfrm>
              <a:off x="4486850" y="2007775"/>
              <a:ext cx="72375" cy="76475"/>
            </a:xfrm>
            <a:custGeom>
              <a:rect b="b" l="l" r="r" t="t"/>
              <a:pathLst>
                <a:path extrusionOk="0" h="3059" w="2895">
                  <a:moveTo>
                    <a:pt x="821" y="200"/>
                  </a:moveTo>
                  <a:cubicBezTo>
                    <a:pt x="1018" y="200"/>
                    <a:pt x="1221" y="285"/>
                    <a:pt x="1362" y="401"/>
                  </a:cubicBezTo>
                  <a:cubicBezTo>
                    <a:pt x="1611" y="636"/>
                    <a:pt x="1807" y="924"/>
                    <a:pt x="1925" y="1252"/>
                  </a:cubicBezTo>
                  <a:cubicBezTo>
                    <a:pt x="1991" y="1396"/>
                    <a:pt x="2069" y="1540"/>
                    <a:pt x="2161" y="1710"/>
                  </a:cubicBezTo>
                  <a:cubicBezTo>
                    <a:pt x="2357" y="2063"/>
                    <a:pt x="2527" y="2443"/>
                    <a:pt x="2645" y="2836"/>
                  </a:cubicBezTo>
                  <a:cubicBezTo>
                    <a:pt x="2462" y="2783"/>
                    <a:pt x="2292" y="2718"/>
                    <a:pt x="2122" y="2626"/>
                  </a:cubicBezTo>
                  <a:cubicBezTo>
                    <a:pt x="2043" y="2574"/>
                    <a:pt x="1964" y="2535"/>
                    <a:pt x="1899" y="2508"/>
                  </a:cubicBezTo>
                  <a:cubicBezTo>
                    <a:pt x="1336" y="2273"/>
                    <a:pt x="655" y="1906"/>
                    <a:pt x="367" y="1291"/>
                  </a:cubicBezTo>
                  <a:cubicBezTo>
                    <a:pt x="210" y="964"/>
                    <a:pt x="210" y="505"/>
                    <a:pt x="498" y="296"/>
                  </a:cubicBezTo>
                  <a:cubicBezTo>
                    <a:pt x="594" y="229"/>
                    <a:pt x="706" y="200"/>
                    <a:pt x="821" y="200"/>
                  </a:cubicBezTo>
                  <a:close/>
                  <a:moveTo>
                    <a:pt x="835" y="0"/>
                  </a:moveTo>
                  <a:cubicBezTo>
                    <a:pt x="680" y="0"/>
                    <a:pt x="527" y="41"/>
                    <a:pt x="393" y="139"/>
                  </a:cubicBezTo>
                  <a:cubicBezTo>
                    <a:pt x="1" y="401"/>
                    <a:pt x="1" y="977"/>
                    <a:pt x="184" y="1383"/>
                  </a:cubicBezTo>
                  <a:cubicBezTo>
                    <a:pt x="498" y="2063"/>
                    <a:pt x="1218" y="2443"/>
                    <a:pt x="1820" y="2705"/>
                  </a:cubicBezTo>
                  <a:cubicBezTo>
                    <a:pt x="1886" y="2731"/>
                    <a:pt x="1951" y="2757"/>
                    <a:pt x="2030" y="2810"/>
                  </a:cubicBezTo>
                  <a:cubicBezTo>
                    <a:pt x="2252" y="2940"/>
                    <a:pt x="2501" y="3019"/>
                    <a:pt x="2750" y="3058"/>
                  </a:cubicBezTo>
                  <a:lnTo>
                    <a:pt x="2789" y="3058"/>
                  </a:lnTo>
                  <a:lnTo>
                    <a:pt x="2894" y="3045"/>
                  </a:lnTo>
                  <a:lnTo>
                    <a:pt x="2881" y="2940"/>
                  </a:lnTo>
                  <a:cubicBezTo>
                    <a:pt x="2763" y="2469"/>
                    <a:pt x="2580" y="2024"/>
                    <a:pt x="2344" y="1605"/>
                  </a:cubicBezTo>
                  <a:cubicBezTo>
                    <a:pt x="2266" y="1461"/>
                    <a:pt x="2187" y="1304"/>
                    <a:pt x="2122" y="1160"/>
                  </a:cubicBezTo>
                  <a:cubicBezTo>
                    <a:pt x="1991" y="806"/>
                    <a:pt x="1781" y="492"/>
                    <a:pt x="1506" y="244"/>
                  </a:cubicBezTo>
                  <a:cubicBezTo>
                    <a:pt x="1323" y="100"/>
                    <a:pt x="1077" y="0"/>
                    <a:pt x="8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 name="Google Shape;682;p42"/>
          <p:cNvGrpSpPr/>
          <p:nvPr/>
        </p:nvGrpSpPr>
        <p:grpSpPr>
          <a:xfrm>
            <a:off x="12690322" y="2185587"/>
            <a:ext cx="1740167" cy="1740167"/>
            <a:chOff x="2429425" y="1984725"/>
            <a:chExt cx="239600" cy="239600"/>
          </a:xfrm>
        </p:grpSpPr>
        <p:sp>
          <p:nvSpPr>
            <p:cNvPr id="683" name="Google Shape;683;p42"/>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 name="Google Shape;684;p42"/>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75" name="Shape 2875"/>
        <p:cNvGrpSpPr/>
        <p:nvPr/>
      </p:nvGrpSpPr>
      <p:grpSpPr>
        <a:xfrm>
          <a:off x="0" y="0"/>
          <a:ext cx="0" cy="0"/>
          <a:chOff x="0" y="0"/>
          <a:chExt cx="0" cy="0"/>
        </a:xfrm>
      </p:grpSpPr>
      <p:sp>
        <p:nvSpPr>
          <p:cNvPr id="2876" name="Google Shape;2876;p78"/>
          <p:cNvSpPr txBox="1"/>
          <p:nvPr/>
        </p:nvSpPr>
        <p:spPr>
          <a:xfrm>
            <a:off x="1446800" y="2375950"/>
            <a:ext cx="15394200" cy="29328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2200">
                <a:solidFill>
                  <a:schemeClr val="lt1"/>
                </a:solidFill>
              </a:rPr>
              <a:t>This presentation has been made using the following fonts:</a:t>
            </a:r>
            <a:endParaRPr sz="2200">
              <a:solidFill>
                <a:schemeClr val="lt1"/>
              </a:solidFill>
            </a:endParaRPr>
          </a:p>
          <a:p>
            <a:pPr indent="0" lvl="0" marL="0" rtl="0" algn="ctr">
              <a:lnSpc>
                <a:spcPct val="100000"/>
              </a:lnSpc>
              <a:spcBef>
                <a:spcPts val="2000"/>
              </a:spcBef>
              <a:spcAft>
                <a:spcPts val="0"/>
              </a:spcAft>
              <a:buNone/>
            </a:pPr>
            <a:r>
              <a:rPr b="1" lang="en" sz="2200">
                <a:solidFill>
                  <a:schemeClr val="lt1"/>
                </a:solidFill>
              </a:rPr>
              <a:t>Lexend</a:t>
            </a:r>
            <a:endParaRPr b="1" sz="2200">
              <a:solidFill>
                <a:schemeClr val="lt1"/>
              </a:solidFill>
            </a:endParaRPr>
          </a:p>
          <a:p>
            <a:pPr indent="0" lvl="0" marL="0" rtl="0" algn="ctr">
              <a:lnSpc>
                <a:spcPct val="100000"/>
              </a:lnSpc>
              <a:spcBef>
                <a:spcPts val="0"/>
              </a:spcBef>
              <a:spcAft>
                <a:spcPts val="0"/>
              </a:spcAft>
              <a:buNone/>
            </a:pPr>
            <a:r>
              <a:rPr lang="en" sz="2200">
                <a:solidFill>
                  <a:schemeClr val="lt1"/>
                </a:solidFill>
              </a:rPr>
              <a:t>(</a:t>
            </a:r>
            <a:r>
              <a:rPr lang="en" sz="2200">
                <a:solidFill>
                  <a:schemeClr val="lt1"/>
                </a:solidFill>
                <a:uFill>
                  <a:noFill/>
                </a:uFill>
                <a:hlinkClick r:id="rId3">
                  <a:extLst>
                    <a:ext uri="{A12FA001-AC4F-418D-AE19-62706E023703}">
                      <ahyp:hlinkClr val="tx"/>
                    </a:ext>
                  </a:extLst>
                </a:hlinkClick>
              </a:rPr>
              <a:t>https://fonts.google.com/specimen/Lexend</a:t>
            </a:r>
            <a:r>
              <a:rPr lang="en" sz="2200">
                <a:solidFill>
                  <a:schemeClr val="lt1"/>
                </a:solidFill>
              </a:rPr>
              <a:t>)</a:t>
            </a:r>
            <a:endParaRPr sz="2200">
              <a:solidFill>
                <a:schemeClr val="lt1"/>
              </a:solidFill>
            </a:endParaRPr>
          </a:p>
          <a:p>
            <a:pPr indent="0" lvl="0" marL="0" rtl="0" algn="ctr">
              <a:lnSpc>
                <a:spcPct val="100000"/>
              </a:lnSpc>
              <a:spcBef>
                <a:spcPts val="0"/>
              </a:spcBef>
              <a:spcAft>
                <a:spcPts val="0"/>
              </a:spcAft>
              <a:buNone/>
            </a:pPr>
            <a:r>
              <a:t/>
            </a:r>
            <a:endParaRPr sz="2200">
              <a:solidFill>
                <a:schemeClr val="lt1"/>
              </a:solidFill>
            </a:endParaRPr>
          </a:p>
          <a:p>
            <a:pPr indent="0" lvl="0" marL="0" rtl="0" algn="ctr">
              <a:lnSpc>
                <a:spcPct val="100000"/>
              </a:lnSpc>
              <a:spcBef>
                <a:spcPts val="0"/>
              </a:spcBef>
              <a:spcAft>
                <a:spcPts val="0"/>
              </a:spcAft>
              <a:buNone/>
            </a:pPr>
            <a:r>
              <a:rPr b="1" lang="en" sz="2200">
                <a:solidFill>
                  <a:schemeClr val="lt1"/>
                </a:solidFill>
              </a:rPr>
              <a:t>DM Sans</a:t>
            </a:r>
            <a:endParaRPr b="1" sz="2200">
              <a:solidFill>
                <a:schemeClr val="lt1"/>
              </a:solidFill>
            </a:endParaRPr>
          </a:p>
          <a:p>
            <a:pPr indent="0" lvl="0" marL="0" rtl="0" algn="ctr">
              <a:lnSpc>
                <a:spcPct val="100000"/>
              </a:lnSpc>
              <a:spcBef>
                <a:spcPts val="0"/>
              </a:spcBef>
              <a:spcAft>
                <a:spcPts val="0"/>
              </a:spcAft>
              <a:buNone/>
            </a:pPr>
            <a:r>
              <a:rPr lang="en" sz="2200">
                <a:solidFill>
                  <a:schemeClr val="lt1"/>
                </a:solidFill>
              </a:rPr>
              <a:t>(</a:t>
            </a:r>
            <a:r>
              <a:rPr lang="en" sz="2200">
                <a:solidFill>
                  <a:schemeClr val="lt1"/>
                </a:solidFill>
                <a:uFill>
                  <a:noFill/>
                </a:uFill>
                <a:hlinkClick r:id="rId4">
                  <a:extLst>
                    <a:ext uri="{A12FA001-AC4F-418D-AE19-62706E023703}">
                      <ahyp:hlinkClr val="tx"/>
                    </a:ext>
                  </a:extLst>
                </a:hlinkClick>
              </a:rPr>
              <a:t>https://fonts.google.com/specimen/DM+Sans</a:t>
            </a:r>
            <a:r>
              <a:rPr lang="en" sz="2200">
                <a:solidFill>
                  <a:schemeClr val="lt1"/>
                </a:solidFill>
              </a:rPr>
              <a:t>)</a:t>
            </a:r>
            <a:endParaRPr sz="2200">
              <a:solidFill>
                <a:schemeClr val="lt1"/>
              </a:solidFill>
            </a:endParaRPr>
          </a:p>
          <a:p>
            <a:pPr indent="0" lvl="0" marL="0" rtl="0" algn="l">
              <a:lnSpc>
                <a:spcPct val="100000"/>
              </a:lnSpc>
              <a:spcBef>
                <a:spcPts val="0"/>
              </a:spcBef>
              <a:spcAft>
                <a:spcPts val="0"/>
              </a:spcAft>
              <a:buNone/>
            </a:pPr>
            <a:r>
              <a:t/>
            </a:r>
            <a:endParaRPr sz="2200">
              <a:solidFill>
                <a:schemeClr val="lt1"/>
              </a:solidFill>
            </a:endParaRPr>
          </a:p>
        </p:txBody>
      </p:sp>
      <p:sp>
        <p:nvSpPr>
          <p:cNvPr id="2877" name="Google Shape;2877;p78"/>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Fonts &amp; colors used</a:t>
            </a:r>
            <a:endParaRPr/>
          </a:p>
        </p:txBody>
      </p:sp>
      <p:sp>
        <p:nvSpPr>
          <p:cNvPr id="2878" name="Google Shape;2878;p78"/>
          <p:cNvSpPr/>
          <p:nvPr/>
        </p:nvSpPr>
        <p:spPr>
          <a:xfrm>
            <a:off x="6228950" y="5894350"/>
            <a:ext cx="1582800" cy="1508400"/>
          </a:xfrm>
          <a:prstGeom prst="roundRect">
            <a:avLst>
              <a:gd fmla="val 16667" name="adj"/>
            </a:avLst>
          </a:prstGeom>
          <a:solidFill>
            <a:srgbClr val="333333"/>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78"/>
          <p:cNvSpPr/>
          <p:nvPr/>
        </p:nvSpPr>
        <p:spPr>
          <a:xfrm>
            <a:off x="8352589" y="5894350"/>
            <a:ext cx="1582800" cy="1508400"/>
          </a:xfrm>
          <a:prstGeom prst="roundRect">
            <a:avLst>
              <a:gd fmla="val 16667" name="adj"/>
            </a:avLst>
          </a:prstGeom>
          <a:solidFill>
            <a:srgbClr val="EBEBEB"/>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80" name="Google Shape;2880;p78"/>
          <p:cNvSpPr/>
          <p:nvPr/>
        </p:nvSpPr>
        <p:spPr>
          <a:xfrm>
            <a:off x="10476229" y="5894350"/>
            <a:ext cx="1582800" cy="1508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81" name="Google Shape;2881;p78"/>
          <p:cNvSpPr txBox="1"/>
          <p:nvPr/>
        </p:nvSpPr>
        <p:spPr>
          <a:xfrm>
            <a:off x="6228950" y="62084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#333333</a:t>
            </a:r>
            <a:endParaRPr sz="2000">
              <a:solidFill>
                <a:srgbClr val="FFFFFF"/>
              </a:solidFill>
            </a:endParaRPr>
          </a:p>
        </p:txBody>
      </p:sp>
      <p:sp>
        <p:nvSpPr>
          <p:cNvPr id="2882" name="Google Shape;2882;p78"/>
          <p:cNvSpPr txBox="1"/>
          <p:nvPr/>
        </p:nvSpPr>
        <p:spPr>
          <a:xfrm>
            <a:off x="8352600" y="62084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212121"/>
                </a:solidFill>
              </a:rPr>
              <a:t>#ebebeb</a:t>
            </a:r>
            <a:endParaRPr sz="2000">
              <a:solidFill>
                <a:srgbClr val="212121"/>
              </a:solidFill>
            </a:endParaRPr>
          </a:p>
        </p:txBody>
      </p:sp>
      <p:sp>
        <p:nvSpPr>
          <p:cNvPr id="2883" name="Google Shape;2883;p78"/>
          <p:cNvSpPr txBox="1"/>
          <p:nvPr/>
        </p:nvSpPr>
        <p:spPr>
          <a:xfrm>
            <a:off x="10476250" y="62084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212121"/>
                </a:solidFill>
              </a:rPr>
              <a:t>#ffffff</a:t>
            </a:r>
            <a:endParaRPr sz="2000">
              <a:solidFill>
                <a:srgbClr val="212121"/>
              </a:solidFill>
            </a:endParaRPr>
          </a:p>
        </p:txBody>
      </p:sp>
      <p:sp>
        <p:nvSpPr>
          <p:cNvPr id="2884" name="Google Shape;2884;p78"/>
          <p:cNvSpPr/>
          <p:nvPr/>
        </p:nvSpPr>
        <p:spPr>
          <a:xfrm>
            <a:off x="6228950" y="7756550"/>
            <a:ext cx="1582800" cy="1508400"/>
          </a:xfrm>
          <a:prstGeom prst="roundRect">
            <a:avLst>
              <a:gd fmla="val 16667" name="adj"/>
            </a:avLst>
          </a:prstGeom>
          <a:solidFill>
            <a:srgbClr val="FFB554"/>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78"/>
          <p:cNvSpPr/>
          <p:nvPr/>
        </p:nvSpPr>
        <p:spPr>
          <a:xfrm>
            <a:off x="8352589" y="7756550"/>
            <a:ext cx="1582800" cy="1508400"/>
          </a:xfrm>
          <a:prstGeom prst="roundRect">
            <a:avLst>
              <a:gd fmla="val 16667" name="adj"/>
            </a:avLst>
          </a:prstGeom>
          <a:solidFill>
            <a:srgbClr val="FF307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86" name="Google Shape;2886;p78"/>
          <p:cNvSpPr/>
          <p:nvPr/>
        </p:nvSpPr>
        <p:spPr>
          <a:xfrm>
            <a:off x="10476229" y="7756550"/>
            <a:ext cx="1582800" cy="1508400"/>
          </a:xfrm>
          <a:prstGeom prst="roundRect">
            <a:avLst>
              <a:gd fmla="val 16667" name="adj"/>
            </a:avLst>
          </a:prstGeom>
          <a:solidFill>
            <a:srgbClr val="FF8876"/>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87" name="Google Shape;2887;p78"/>
          <p:cNvSpPr txBox="1"/>
          <p:nvPr/>
        </p:nvSpPr>
        <p:spPr>
          <a:xfrm>
            <a:off x="6228950" y="80706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#ffb554</a:t>
            </a:r>
            <a:endParaRPr sz="2000">
              <a:solidFill>
                <a:srgbClr val="FFFFFF"/>
              </a:solidFill>
            </a:endParaRPr>
          </a:p>
        </p:txBody>
      </p:sp>
      <p:sp>
        <p:nvSpPr>
          <p:cNvPr id="2888" name="Google Shape;2888;p78"/>
          <p:cNvSpPr txBox="1"/>
          <p:nvPr/>
        </p:nvSpPr>
        <p:spPr>
          <a:xfrm>
            <a:off x="8352600" y="80706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#ff3070</a:t>
            </a:r>
            <a:endParaRPr sz="2000">
              <a:solidFill>
                <a:srgbClr val="FFFFFF"/>
              </a:solidFill>
            </a:endParaRPr>
          </a:p>
        </p:txBody>
      </p:sp>
      <p:sp>
        <p:nvSpPr>
          <p:cNvPr id="2889" name="Google Shape;2889;p78"/>
          <p:cNvSpPr txBox="1"/>
          <p:nvPr/>
        </p:nvSpPr>
        <p:spPr>
          <a:xfrm>
            <a:off x="10476250" y="80706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#ff8876</a:t>
            </a:r>
            <a:endParaRPr sz="2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93" name="Shape 2893"/>
        <p:cNvGrpSpPr/>
        <p:nvPr/>
      </p:nvGrpSpPr>
      <p:grpSpPr>
        <a:xfrm>
          <a:off x="0" y="0"/>
          <a:ext cx="0" cy="0"/>
          <a:chOff x="0" y="0"/>
          <a:chExt cx="0" cy="0"/>
        </a:xfrm>
      </p:grpSpPr>
      <p:sp>
        <p:nvSpPr>
          <p:cNvPr id="2894" name="Google Shape;2894;p79"/>
          <p:cNvSpPr txBox="1"/>
          <p:nvPr/>
        </p:nvSpPr>
        <p:spPr>
          <a:xfrm>
            <a:off x="2615100" y="2375950"/>
            <a:ext cx="13041000" cy="17052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22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2200">
                <a:solidFill>
                  <a:schemeClr val="dk2"/>
                </a:solidFill>
              </a:rPr>
              <a:t>h</a:t>
            </a:r>
            <a:r>
              <a:rPr b="1" lang="en" sz="2200">
                <a:solidFill>
                  <a:schemeClr val="dk2"/>
                </a:solidFill>
                <a:uFill>
                  <a:noFill/>
                </a:uFill>
                <a:hlinkClick r:id="rId3">
                  <a:extLst>
                    <a:ext uri="{A12FA001-AC4F-418D-AE19-62706E023703}">
                      <ahyp:hlinkClr val="tx"/>
                    </a:ext>
                  </a:extLst>
                </a:hlinkClick>
              </a:rPr>
              <a:t>ow it works</a:t>
            </a:r>
            <a:r>
              <a:rPr lang="en" sz="2200">
                <a:solidFill>
                  <a:schemeClr val="lt1"/>
                </a:solidFill>
                <a:uFill>
                  <a:noFill/>
                </a:uFill>
                <a:hlinkClick r:id="rId4">
                  <a:extLst>
                    <a:ext uri="{A12FA001-AC4F-418D-AE19-62706E023703}">
                      <ahyp:hlinkClr val="tx"/>
                    </a:ext>
                  </a:extLst>
                </a:hlinkClick>
              </a:rPr>
              <a:t>.</a:t>
            </a:r>
            <a:endParaRPr sz="2200">
              <a:solidFill>
                <a:schemeClr val="lt1"/>
              </a:solidFill>
            </a:endParaRPr>
          </a:p>
        </p:txBody>
      </p:sp>
      <p:sp>
        <p:nvSpPr>
          <p:cNvPr id="2895" name="Google Shape;2895;p79"/>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Storyset</a:t>
            </a:r>
            <a:endParaRPr/>
          </a:p>
        </p:txBody>
      </p:sp>
      <p:pic>
        <p:nvPicPr>
          <p:cNvPr id="2896" name="Google Shape;2896;p79"/>
          <p:cNvPicPr preferRelativeResize="0"/>
          <p:nvPr/>
        </p:nvPicPr>
        <p:blipFill rotWithShape="1">
          <a:blip r:embed="rId5">
            <a:alphaModFix/>
          </a:blip>
          <a:srcRect b="16540" l="0" r="0" t="16547"/>
          <a:stretch/>
        </p:blipFill>
        <p:spPr>
          <a:xfrm>
            <a:off x="1446800" y="5214250"/>
            <a:ext cx="3045230" cy="2037600"/>
          </a:xfrm>
          <a:prstGeom prst="rect">
            <a:avLst/>
          </a:prstGeom>
          <a:noFill/>
          <a:ln>
            <a:noFill/>
          </a:ln>
        </p:spPr>
      </p:pic>
      <p:sp>
        <p:nvSpPr>
          <p:cNvPr id="2897" name="Google Shape;2897;p79">
            <a:hlinkClick r:id="rId6"/>
          </p:cNvPr>
          <p:cNvSpPr txBox="1"/>
          <p:nvPr/>
        </p:nvSpPr>
        <p:spPr>
          <a:xfrm>
            <a:off x="1763715" y="7887466"/>
            <a:ext cx="2411400" cy="6030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800">
                <a:solidFill>
                  <a:schemeClr val="dk2"/>
                </a:solidFill>
                <a:uFill>
                  <a:noFill/>
                </a:uFill>
                <a:hlinkClick r:id="rId7">
                  <a:extLst>
                    <a:ext uri="{A12FA001-AC4F-418D-AE19-62706E023703}">
                      <ahyp:hlinkClr val="tx"/>
                    </a:ext>
                  </a:extLst>
                </a:hlinkClick>
              </a:rPr>
              <a:t>Pana</a:t>
            </a:r>
            <a:endParaRPr b="1" sz="2800">
              <a:solidFill>
                <a:schemeClr val="dk2"/>
              </a:solidFill>
            </a:endParaRPr>
          </a:p>
        </p:txBody>
      </p:sp>
      <p:sp>
        <p:nvSpPr>
          <p:cNvPr id="2898" name="Google Shape;2898;p79">
            <a:hlinkClick r:id="rId8"/>
          </p:cNvPr>
          <p:cNvSpPr txBox="1"/>
          <p:nvPr/>
        </p:nvSpPr>
        <p:spPr>
          <a:xfrm>
            <a:off x="4805945" y="7887466"/>
            <a:ext cx="2411400" cy="6030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800">
                <a:solidFill>
                  <a:schemeClr val="dk2"/>
                </a:solidFill>
                <a:uFill>
                  <a:noFill/>
                </a:uFill>
                <a:hlinkClick r:id="rId9">
                  <a:extLst>
                    <a:ext uri="{A12FA001-AC4F-418D-AE19-62706E023703}">
                      <ahyp:hlinkClr val="tx"/>
                    </a:ext>
                  </a:extLst>
                </a:hlinkClick>
              </a:rPr>
              <a:t>Amico</a:t>
            </a:r>
            <a:endParaRPr b="1" sz="2800">
              <a:solidFill>
                <a:schemeClr val="dk2"/>
              </a:solidFill>
            </a:endParaRPr>
          </a:p>
        </p:txBody>
      </p:sp>
      <p:sp>
        <p:nvSpPr>
          <p:cNvPr id="2899" name="Google Shape;2899;p79">
            <a:hlinkClick r:id="rId10"/>
          </p:cNvPr>
          <p:cNvSpPr txBox="1"/>
          <p:nvPr/>
        </p:nvSpPr>
        <p:spPr>
          <a:xfrm>
            <a:off x="7848174" y="7887466"/>
            <a:ext cx="2411400" cy="6030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800">
                <a:solidFill>
                  <a:schemeClr val="dk2"/>
                </a:solidFill>
                <a:uFill>
                  <a:noFill/>
                </a:uFill>
                <a:hlinkClick r:id="rId11">
                  <a:extLst>
                    <a:ext uri="{A12FA001-AC4F-418D-AE19-62706E023703}">
                      <ahyp:hlinkClr val="tx"/>
                    </a:ext>
                  </a:extLst>
                </a:hlinkClick>
              </a:rPr>
              <a:t>Bro</a:t>
            </a:r>
            <a:endParaRPr b="1" sz="2800">
              <a:solidFill>
                <a:schemeClr val="dk2"/>
              </a:solidFill>
            </a:endParaRPr>
          </a:p>
        </p:txBody>
      </p:sp>
      <p:sp>
        <p:nvSpPr>
          <p:cNvPr id="2900" name="Google Shape;2900;p79">
            <a:hlinkClick r:id="rId12"/>
          </p:cNvPr>
          <p:cNvSpPr txBox="1"/>
          <p:nvPr/>
        </p:nvSpPr>
        <p:spPr>
          <a:xfrm>
            <a:off x="10890404" y="7887466"/>
            <a:ext cx="2411400" cy="6030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800">
                <a:solidFill>
                  <a:schemeClr val="dk2"/>
                </a:solidFill>
                <a:uFill>
                  <a:noFill/>
                </a:uFill>
                <a:hlinkClick r:id="rId13">
                  <a:extLst>
                    <a:ext uri="{A12FA001-AC4F-418D-AE19-62706E023703}">
                      <ahyp:hlinkClr val="tx"/>
                    </a:ext>
                  </a:extLst>
                </a:hlinkClick>
              </a:rPr>
              <a:t>Rafiki</a:t>
            </a:r>
            <a:endParaRPr b="1" sz="2800">
              <a:solidFill>
                <a:schemeClr val="dk2"/>
              </a:solidFill>
            </a:endParaRPr>
          </a:p>
        </p:txBody>
      </p:sp>
      <p:pic>
        <p:nvPicPr>
          <p:cNvPr id="2901" name="Google Shape;2901;p79"/>
          <p:cNvPicPr preferRelativeResize="0"/>
          <p:nvPr/>
        </p:nvPicPr>
        <p:blipFill rotWithShape="1">
          <a:blip r:embed="rId14">
            <a:alphaModFix/>
          </a:blip>
          <a:srcRect b="0" l="0" r="0" t="0"/>
          <a:stretch/>
        </p:blipFill>
        <p:spPr>
          <a:xfrm>
            <a:off x="4752709" y="4962615"/>
            <a:ext cx="2540840" cy="2540870"/>
          </a:xfrm>
          <a:prstGeom prst="rect">
            <a:avLst/>
          </a:prstGeom>
          <a:noFill/>
          <a:ln>
            <a:noFill/>
          </a:ln>
        </p:spPr>
      </p:pic>
      <p:pic>
        <p:nvPicPr>
          <p:cNvPr id="2902" name="Google Shape;2902;p79"/>
          <p:cNvPicPr preferRelativeResize="0"/>
          <p:nvPr/>
        </p:nvPicPr>
        <p:blipFill rotWithShape="1">
          <a:blip r:embed="rId15">
            <a:alphaModFix/>
          </a:blip>
          <a:srcRect b="6377" l="0" r="0" t="6377"/>
          <a:stretch/>
        </p:blipFill>
        <p:spPr>
          <a:xfrm>
            <a:off x="7632061" y="5035600"/>
            <a:ext cx="2744990" cy="2394900"/>
          </a:xfrm>
          <a:prstGeom prst="rect">
            <a:avLst/>
          </a:prstGeom>
          <a:noFill/>
          <a:ln>
            <a:noFill/>
          </a:ln>
        </p:spPr>
      </p:pic>
      <p:pic>
        <p:nvPicPr>
          <p:cNvPr id="2903" name="Google Shape;2903;p79"/>
          <p:cNvPicPr preferRelativeResize="0"/>
          <p:nvPr/>
        </p:nvPicPr>
        <p:blipFill rotWithShape="1">
          <a:blip r:embed="rId16">
            <a:alphaModFix/>
          </a:blip>
          <a:srcRect b="9256" l="0" r="0" t="9256"/>
          <a:stretch/>
        </p:blipFill>
        <p:spPr>
          <a:xfrm>
            <a:off x="10613502" y="5114660"/>
            <a:ext cx="2744950" cy="2236780"/>
          </a:xfrm>
          <a:prstGeom prst="rect">
            <a:avLst/>
          </a:prstGeom>
          <a:noFill/>
          <a:ln>
            <a:noFill/>
          </a:ln>
        </p:spPr>
      </p:pic>
      <p:pic>
        <p:nvPicPr>
          <p:cNvPr id="2904" name="Google Shape;2904;p79"/>
          <p:cNvPicPr preferRelativeResize="0"/>
          <p:nvPr/>
        </p:nvPicPr>
        <p:blipFill rotWithShape="1">
          <a:blip r:embed="rId17">
            <a:alphaModFix/>
          </a:blip>
          <a:srcRect b="14844" l="0" r="0" t="14837"/>
          <a:stretch/>
        </p:blipFill>
        <p:spPr>
          <a:xfrm>
            <a:off x="13435469" y="5035590"/>
            <a:ext cx="3405730" cy="2394920"/>
          </a:xfrm>
          <a:prstGeom prst="rect">
            <a:avLst/>
          </a:prstGeom>
          <a:noFill/>
          <a:ln>
            <a:noFill/>
          </a:ln>
        </p:spPr>
      </p:pic>
      <p:sp>
        <p:nvSpPr>
          <p:cNvPr id="2905" name="Google Shape;2905;p79">
            <a:hlinkClick r:id="rId18"/>
          </p:cNvPr>
          <p:cNvSpPr txBox="1"/>
          <p:nvPr/>
        </p:nvSpPr>
        <p:spPr>
          <a:xfrm>
            <a:off x="13932634" y="7887466"/>
            <a:ext cx="2411400" cy="6030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800">
                <a:solidFill>
                  <a:schemeClr val="dk2"/>
                </a:solidFill>
                <a:uFill>
                  <a:noFill/>
                </a:uFill>
                <a:hlinkClick r:id="rId19">
                  <a:extLst>
                    <a:ext uri="{A12FA001-AC4F-418D-AE19-62706E023703}">
                      <ahyp:hlinkClr val="tx"/>
                    </a:ext>
                  </a:extLst>
                </a:hlinkClick>
              </a:rPr>
              <a:t>Cuate</a:t>
            </a:r>
            <a:endParaRPr b="1" sz="28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09" name="Shape 2909"/>
        <p:cNvGrpSpPr/>
        <p:nvPr/>
      </p:nvGrpSpPr>
      <p:grpSpPr>
        <a:xfrm>
          <a:off x="0" y="0"/>
          <a:ext cx="0" cy="0"/>
          <a:chOff x="0" y="0"/>
          <a:chExt cx="0" cy="0"/>
        </a:xfrm>
      </p:grpSpPr>
      <p:grpSp>
        <p:nvGrpSpPr>
          <p:cNvPr id="2910" name="Google Shape;2910;p80"/>
          <p:cNvGrpSpPr/>
          <p:nvPr/>
        </p:nvGrpSpPr>
        <p:grpSpPr>
          <a:xfrm>
            <a:off x="10097088" y="6039169"/>
            <a:ext cx="885681" cy="1028542"/>
            <a:chOff x="4727025" y="1332775"/>
            <a:chExt cx="59900" cy="69625"/>
          </a:xfrm>
        </p:grpSpPr>
        <p:sp>
          <p:nvSpPr>
            <p:cNvPr id="2911" name="Google Shape;2911;p8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8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13" name="Google Shape;2913;p80"/>
          <p:cNvGrpSpPr/>
          <p:nvPr/>
        </p:nvGrpSpPr>
        <p:grpSpPr>
          <a:xfrm>
            <a:off x="11447721" y="4534145"/>
            <a:ext cx="1001818" cy="1001798"/>
            <a:chOff x="4820425" y="1329900"/>
            <a:chExt cx="70175" cy="70350"/>
          </a:xfrm>
        </p:grpSpPr>
        <p:sp>
          <p:nvSpPr>
            <p:cNvPr id="2914" name="Google Shape;2914;p8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8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8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8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18" name="Google Shape;2918;p80"/>
          <p:cNvGrpSpPr/>
          <p:nvPr/>
        </p:nvGrpSpPr>
        <p:grpSpPr>
          <a:xfrm>
            <a:off x="12752967" y="4557723"/>
            <a:ext cx="1076270" cy="986239"/>
            <a:chOff x="4903200" y="1331525"/>
            <a:chExt cx="73575" cy="67425"/>
          </a:xfrm>
        </p:grpSpPr>
        <p:sp>
          <p:nvSpPr>
            <p:cNvPr id="2919" name="Google Shape;2919;p8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20" name="Google Shape;2920;p8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21" name="Google Shape;2921;p80"/>
          <p:cNvGrpSpPr/>
          <p:nvPr/>
        </p:nvGrpSpPr>
        <p:grpSpPr>
          <a:xfrm>
            <a:off x="11272869" y="6041679"/>
            <a:ext cx="1089125" cy="1023790"/>
            <a:chOff x="4815575" y="1416800"/>
            <a:chExt cx="73750" cy="71400"/>
          </a:xfrm>
        </p:grpSpPr>
        <p:sp>
          <p:nvSpPr>
            <p:cNvPr id="2922" name="Google Shape;2922;p8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8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8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25" name="Google Shape;2925;p80"/>
          <p:cNvGrpSpPr/>
          <p:nvPr/>
        </p:nvGrpSpPr>
        <p:grpSpPr>
          <a:xfrm>
            <a:off x="12666120" y="6041092"/>
            <a:ext cx="1205827" cy="1024954"/>
            <a:chOff x="4902475" y="1418875"/>
            <a:chExt cx="74500" cy="63775"/>
          </a:xfrm>
        </p:grpSpPr>
        <p:sp>
          <p:nvSpPr>
            <p:cNvPr id="2926" name="Google Shape;2926;p8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8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28" name="Google Shape;2928;p80"/>
          <p:cNvGrpSpPr/>
          <p:nvPr/>
        </p:nvGrpSpPr>
        <p:grpSpPr>
          <a:xfrm>
            <a:off x="11497864" y="7519569"/>
            <a:ext cx="1030782" cy="1051398"/>
            <a:chOff x="4818100" y="1507675"/>
            <a:chExt cx="71225" cy="71625"/>
          </a:xfrm>
        </p:grpSpPr>
        <p:sp>
          <p:nvSpPr>
            <p:cNvPr id="2929" name="Google Shape;2929;p8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8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8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8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33" name="Google Shape;2933;p80"/>
          <p:cNvGrpSpPr/>
          <p:nvPr/>
        </p:nvGrpSpPr>
        <p:grpSpPr>
          <a:xfrm>
            <a:off x="10174069" y="7562634"/>
            <a:ext cx="1045912" cy="979737"/>
            <a:chOff x="4721450" y="1509475"/>
            <a:chExt cx="79350" cy="74325"/>
          </a:xfrm>
        </p:grpSpPr>
        <p:sp>
          <p:nvSpPr>
            <p:cNvPr id="2934" name="Google Shape;2934;p8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8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8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8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38" name="Google Shape;2938;p80"/>
          <p:cNvGrpSpPr/>
          <p:nvPr/>
        </p:nvGrpSpPr>
        <p:grpSpPr>
          <a:xfrm>
            <a:off x="12820554" y="7522137"/>
            <a:ext cx="1051409" cy="1070873"/>
            <a:chOff x="4906800" y="1507500"/>
            <a:chExt cx="70350" cy="71075"/>
          </a:xfrm>
        </p:grpSpPr>
        <p:sp>
          <p:nvSpPr>
            <p:cNvPr id="2939" name="Google Shape;2939;p8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8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8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8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8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44" name="Google Shape;2944;p80"/>
          <p:cNvGrpSpPr/>
          <p:nvPr/>
        </p:nvGrpSpPr>
        <p:grpSpPr>
          <a:xfrm>
            <a:off x="8886198" y="4534100"/>
            <a:ext cx="1016109" cy="1016190"/>
            <a:chOff x="3736598" y="2170606"/>
            <a:chExt cx="404889" cy="404889"/>
          </a:xfrm>
        </p:grpSpPr>
        <p:sp>
          <p:nvSpPr>
            <p:cNvPr id="2945" name="Google Shape;2945;p8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8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8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8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49" name="Google Shape;2949;p80"/>
          <p:cNvGrpSpPr/>
          <p:nvPr/>
        </p:nvGrpSpPr>
        <p:grpSpPr>
          <a:xfrm>
            <a:off x="7462278" y="4534290"/>
            <a:ext cx="1151580" cy="1015809"/>
            <a:chOff x="3161917" y="2170682"/>
            <a:chExt cx="458870" cy="404737"/>
          </a:xfrm>
        </p:grpSpPr>
        <p:sp>
          <p:nvSpPr>
            <p:cNvPr id="2950" name="Google Shape;2950;p8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51" name="Google Shape;2951;p8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8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53" name="Google Shape;2953;p80"/>
          <p:cNvGrpSpPr/>
          <p:nvPr/>
        </p:nvGrpSpPr>
        <p:grpSpPr>
          <a:xfrm>
            <a:off x="7517338" y="6055035"/>
            <a:ext cx="1041460" cy="997135"/>
            <a:chOff x="3179914" y="2889488"/>
            <a:chExt cx="422876" cy="404911"/>
          </a:xfrm>
        </p:grpSpPr>
        <p:sp>
          <p:nvSpPr>
            <p:cNvPr id="2954" name="Google Shape;2954;p8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8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8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8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8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8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60" name="Google Shape;2960;p80"/>
          <p:cNvGrpSpPr/>
          <p:nvPr/>
        </p:nvGrpSpPr>
        <p:grpSpPr>
          <a:xfrm>
            <a:off x="8774698" y="6054954"/>
            <a:ext cx="1032289" cy="997297"/>
            <a:chOff x="3729467" y="2889422"/>
            <a:chExt cx="419153" cy="404977"/>
          </a:xfrm>
        </p:grpSpPr>
        <p:sp>
          <p:nvSpPr>
            <p:cNvPr id="2961" name="Google Shape;2961;p8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8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8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8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8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8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8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968" name="Google Shape;2968;p80"/>
          <p:cNvSpPr/>
          <p:nvPr/>
        </p:nvSpPr>
        <p:spPr>
          <a:xfrm>
            <a:off x="14811149" y="45489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80"/>
          <p:cNvSpPr/>
          <p:nvPr/>
        </p:nvSpPr>
        <p:spPr>
          <a:xfrm>
            <a:off x="14210057" y="45137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80"/>
          <p:cNvSpPr/>
          <p:nvPr/>
        </p:nvSpPr>
        <p:spPr>
          <a:xfrm>
            <a:off x="15454635" y="45266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80"/>
          <p:cNvSpPr/>
          <p:nvPr/>
        </p:nvSpPr>
        <p:spPr>
          <a:xfrm>
            <a:off x="16044045" y="45137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972" name="Google Shape;2972;p80"/>
          <p:cNvGrpSpPr/>
          <p:nvPr/>
        </p:nvGrpSpPr>
        <p:grpSpPr>
          <a:xfrm>
            <a:off x="14215354" y="4948724"/>
            <a:ext cx="332947" cy="282993"/>
            <a:chOff x="4660325" y="1866850"/>
            <a:chExt cx="68350" cy="58100"/>
          </a:xfrm>
        </p:grpSpPr>
        <p:sp>
          <p:nvSpPr>
            <p:cNvPr id="2973" name="Google Shape;2973;p8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8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75" name="Google Shape;2975;p80"/>
          <p:cNvGrpSpPr/>
          <p:nvPr/>
        </p:nvGrpSpPr>
        <p:grpSpPr>
          <a:xfrm>
            <a:off x="14834043" y="5000172"/>
            <a:ext cx="325031" cy="180098"/>
            <a:chOff x="4791775" y="1877500"/>
            <a:chExt cx="66725" cy="36975"/>
          </a:xfrm>
        </p:grpSpPr>
        <p:sp>
          <p:nvSpPr>
            <p:cNvPr id="2976" name="Google Shape;2976;p8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8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78" name="Google Shape;2978;p80"/>
          <p:cNvGrpSpPr/>
          <p:nvPr/>
        </p:nvGrpSpPr>
        <p:grpSpPr>
          <a:xfrm>
            <a:off x="15477469" y="5000172"/>
            <a:ext cx="289958" cy="180098"/>
            <a:chOff x="4923925" y="1877500"/>
            <a:chExt cx="59525" cy="36975"/>
          </a:xfrm>
        </p:grpSpPr>
        <p:sp>
          <p:nvSpPr>
            <p:cNvPr id="2979" name="Google Shape;2979;p8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8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81" name="Google Shape;2981;p80"/>
          <p:cNvGrpSpPr/>
          <p:nvPr/>
        </p:nvGrpSpPr>
        <p:grpSpPr>
          <a:xfrm>
            <a:off x="16066452" y="4964554"/>
            <a:ext cx="282895" cy="251333"/>
            <a:chOff x="5058450" y="1870100"/>
            <a:chExt cx="58075" cy="51600"/>
          </a:xfrm>
        </p:grpSpPr>
        <p:sp>
          <p:nvSpPr>
            <p:cNvPr id="2982" name="Google Shape;2982;p8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8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84" name="Google Shape;2984;p80"/>
          <p:cNvGrpSpPr/>
          <p:nvPr/>
        </p:nvGrpSpPr>
        <p:grpSpPr>
          <a:xfrm>
            <a:off x="14895481" y="5809370"/>
            <a:ext cx="202155" cy="215289"/>
            <a:chOff x="4811425" y="2065025"/>
            <a:chExt cx="41500" cy="44200"/>
          </a:xfrm>
        </p:grpSpPr>
        <p:sp>
          <p:nvSpPr>
            <p:cNvPr id="2985" name="Google Shape;2985;p8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8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87" name="Google Shape;2987;p80"/>
          <p:cNvGrpSpPr/>
          <p:nvPr/>
        </p:nvGrpSpPr>
        <p:grpSpPr>
          <a:xfrm>
            <a:off x="15480356" y="5809796"/>
            <a:ext cx="241733" cy="214437"/>
            <a:chOff x="4929875" y="2065025"/>
            <a:chExt cx="49625" cy="44025"/>
          </a:xfrm>
        </p:grpSpPr>
        <p:sp>
          <p:nvSpPr>
            <p:cNvPr id="2988" name="Google Shape;2988;p8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9" name="Google Shape;2989;p8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90" name="Google Shape;2990;p80"/>
          <p:cNvGrpSpPr/>
          <p:nvPr/>
        </p:nvGrpSpPr>
        <p:grpSpPr>
          <a:xfrm>
            <a:off x="16137694" y="5815824"/>
            <a:ext cx="140412" cy="202382"/>
            <a:chOff x="5083925" y="2066350"/>
            <a:chExt cx="28825" cy="41550"/>
          </a:xfrm>
        </p:grpSpPr>
        <p:sp>
          <p:nvSpPr>
            <p:cNvPr id="2991" name="Google Shape;2991;p8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8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93" name="Google Shape;2993;p80"/>
          <p:cNvGrpSpPr/>
          <p:nvPr/>
        </p:nvGrpSpPr>
        <p:grpSpPr>
          <a:xfrm>
            <a:off x="14200802" y="5847119"/>
            <a:ext cx="362052" cy="139792"/>
            <a:chOff x="4659775" y="2072775"/>
            <a:chExt cx="74325" cy="28700"/>
          </a:xfrm>
        </p:grpSpPr>
        <p:sp>
          <p:nvSpPr>
            <p:cNvPr id="2994" name="Google Shape;2994;p8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8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8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97" name="Google Shape;2997;p80"/>
          <p:cNvGrpSpPr/>
          <p:nvPr/>
        </p:nvGrpSpPr>
        <p:grpSpPr>
          <a:xfrm>
            <a:off x="16040513" y="5428248"/>
            <a:ext cx="334773" cy="178393"/>
            <a:chOff x="4662475" y="1976500"/>
            <a:chExt cx="68725" cy="36625"/>
          </a:xfrm>
        </p:grpSpPr>
        <p:sp>
          <p:nvSpPr>
            <p:cNvPr id="2998" name="Google Shape;2998;p8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8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8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01" name="Google Shape;3001;p80"/>
          <p:cNvGrpSpPr/>
          <p:nvPr/>
        </p:nvGrpSpPr>
        <p:grpSpPr>
          <a:xfrm>
            <a:off x="15434323" y="5435128"/>
            <a:ext cx="333799" cy="164633"/>
            <a:chOff x="4920150" y="1977875"/>
            <a:chExt cx="68525" cy="33800"/>
          </a:xfrm>
        </p:grpSpPr>
        <p:sp>
          <p:nvSpPr>
            <p:cNvPr id="3002" name="Google Shape;3002;p8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8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8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05" name="Google Shape;3005;p80"/>
          <p:cNvGrpSpPr/>
          <p:nvPr/>
        </p:nvGrpSpPr>
        <p:grpSpPr>
          <a:xfrm>
            <a:off x="14256638" y="6242964"/>
            <a:ext cx="250380" cy="255717"/>
            <a:chOff x="4676550" y="2160575"/>
            <a:chExt cx="51400" cy="52500"/>
          </a:xfrm>
        </p:grpSpPr>
        <p:sp>
          <p:nvSpPr>
            <p:cNvPr id="3006" name="Google Shape;3006;p8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8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8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09" name="Google Shape;3009;p80"/>
          <p:cNvGrpSpPr/>
          <p:nvPr/>
        </p:nvGrpSpPr>
        <p:grpSpPr>
          <a:xfrm>
            <a:off x="14851153" y="6257029"/>
            <a:ext cx="290811" cy="227588"/>
            <a:chOff x="4768325" y="2163475"/>
            <a:chExt cx="59700" cy="46725"/>
          </a:xfrm>
        </p:grpSpPr>
        <p:sp>
          <p:nvSpPr>
            <p:cNvPr id="3010" name="Google Shape;3010;p8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8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12" name="Google Shape;3012;p80"/>
          <p:cNvSpPr/>
          <p:nvPr/>
        </p:nvSpPr>
        <p:spPr>
          <a:xfrm>
            <a:off x="15515064" y="62400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80"/>
          <p:cNvSpPr/>
          <p:nvPr/>
        </p:nvSpPr>
        <p:spPr>
          <a:xfrm>
            <a:off x="16059815" y="82542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80"/>
          <p:cNvSpPr/>
          <p:nvPr/>
        </p:nvSpPr>
        <p:spPr>
          <a:xfrm>
            <a:off x="14262727" y="6710654"/>
            <a:ext cx="238202" cy="326831"/>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80"/>
          <p:cNvSpPr/>
          <p:nvPr/>
        </p:nvSpPr>
        <p:spPr>
          <a:xfrm>
            <a:off x="14198670" y="82858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80"/>
          <p:cNvSpPr/>
          <p:nvPr/>
        </p:nvSpPr>
        <p:spPr>
          <a:xfrm>
            <a:off x="14233317" y="72491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80"/>
          <p:cNvSpPr/>
          <p:nvPr/>
        </p:nvSpPr>
        <p:spPr>
          <a:xfrm>
            <a:off x="15500815" y="72129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18" name="Google Shape;3018;p80"/>
          <p:cNvGrpSpPr/>
          <p:nvPr/>
        </p:nvGrpSpPr>
        <p:grpSpPr>
          <a:xfrm>
            <a:off x="14883790" y="6767216"/>
            <a:ext cx="225537" cy="213706"/>
            <a:chOff x="4768575" y="2253950"/>
            <a:chExt cx="46300" cy="43875"/>
          </a:xfrm>
        </p:grpSpPr>
        <p:sp>
          <p:nvSpPr>
            <p:cNvPr id="3019" name="Google Shape;3019;p8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8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21" name="Google Shape;3021;p80"/>
          <p:cNvGrpSpPr/>
          <p:nvPr/>
        </p:nvGrpSpPr>
        <p:grpSpPr>
          <a:xfrm>
            <a:off x="15483035" y="7745268"/>
            <a:ext cx="236375" cy="292492"/>
            <a:chOff x="4960900" y="2433225"/>
            <a:chExt cx="48525" cy="60050"/>
          </a:xfrm>
        </p:grpSpPr>
        <p:sp>
          <p:nvSpPr>
            <p:cNvPr id="3022" name="Google Shape;3022;p8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8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24" name="Google Shape;3024;p80"/>
          <p:cNvGrpSpPr/>
          <p:nvPr/>
        </p:nvGrpSpPr>
        <p:grpSpPr>
          <a:xfrm>
            <a:off x="14860165" y="8273390"/>
            <a:ext cx="272787" cy="287621"/>
            <a:chOff x="4854075" y="2527625"/>
            <a:chExt cx="56000" cy="59050"/>
          </a:xfrm>
        </p:grpSpPr>
        <p:sp>
          <p:nvSpPr>
            <p:cNvPr id="3025" name="Google Shape;3025;p8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8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27" name="Google Shape;3027;p80"/>
          <p:cNvSpPr/>
          <p:nvPr/>
        </p:nvSpPr>
        <p:spPr>
          <a:xfrm>
            <a:off x="14890671" y="7758845"/>
            <a:ext cx="211775" cy="265337"/>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80"/>
          <p:cNvSpPr/>
          <p:nvPr/>
        </p:nvSpPr>
        <p:spPr>
          <a:xfrm>
            <a:off x="16048003" y="62381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80"/>
          <p:cNvSpPr/>
          <p:nvPr/>
        </p:nvSpPr>
        <p:spPr>
          <a:xfrm>
            <a:off x="14246530" y="77588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30" name="Google Shape;3030;p80"/>
          <p:cNvGrpSpPr/>
          <p:nvPr/>
        </p:nvGrpSpPr>
        <p:grpSpPr>
          <a:xfrm>
            <a:off x="16108588" y="7200879"/>
            <a:ext cx="198623" cy="321595"/>
            <a:chOff x="5059700" y="2334775"/>
            <a:chExt cx="40775" cy="66025"/>
          </a:xfrm>
        </p:grpSpPr>
        <p:sp>
          <p:nvSpPr>
            <p:cNvPr id="3031" name="Google Shape;3031;p8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2" name="Google Shape;3032;p8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8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8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8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8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8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8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8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40" name="Google Shape;3040;p80"/>
          <p:cNvGrpSpPr/>
          <p:nvPr/>
        </p:nvGrpSpPr>
        <p:grpSpPr>
          <a:xfrm>
            <a:off x="16022916" y="7731143"/>
            <a:ext cx="369968" cy="320742"/>
            <a:chOff x="5037700" y="2430325"/>
            <a:chExt cx="75950" cy="65850"/>
          </a:xfrm>
        </p:grpSpPr>
        <p:sp>
          <p:nvSpPr>
            <p:cNvPr id="3041" name="Google Shape;3041;p8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2" name="Google Shape;3042;p8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43" name="Google Shape;3043;p80"/>
          <p:cNvGrpSpPr/>
          <p:nvPr/>
        </p:nvGrpSpPr>
        <p:grpSpPr>
          <a:xfrm>
            <a:off x="14861927" y="7264047"/>
            <a:ext cx="346028" cy="195259"/>
            <a:chOff x="4756975" y="2341800"/>
            <a:chExt cx="91975" cy="51925"/>
          </a:xfrm>
        </p:grpSpPr>
        <p:sp>
          <p:nvSpPr>
            <p:cNvPr id="3044" name="Google Shape;3044;p8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8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8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8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8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8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8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8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8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8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8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8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8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8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8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8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8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8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8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8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64" name="Google Shape;3064;p80"/>
          <p:cNvGrpSpPr/>
          <p:nvPr/>
        </p:nvGrpSpPr>
        <p:grpSpPr>
          <a:xfrm>
            <a:off x="15395801" y="8241439"/>
            <a:ext cx="424993" cy="351522"/>
            <a:chOff x="4943575" y="2516350"/>
            <a:chExt cx="98675" cy="81700"/>
          </a:xfrm>
        </p:grpSpPr>
        <p:sp>
          <p:nvSpPr>
            <p:cNvPr id="3065" name="Google Shape;3065;p8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8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8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8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8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8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8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8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8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8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8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8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8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8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9" name="Google Shape;3079;p8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0" name="Google Shape;3080;p8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1" name="Google Shape;3081;p8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8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8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8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5" name="Google Shape;3085;p8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8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8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8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8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8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8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8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8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8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8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8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8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8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8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8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8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8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8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8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8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8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8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8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8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8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8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8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3" name="Google Shape;3113;p8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8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8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8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8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8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8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8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8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2" name="Google Shape;3122;p8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8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8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8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8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8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8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8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8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8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8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8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4" name="Google Shape;3134;p8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5" name="Google Shape;3135;p8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8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7" name="Google Shape;3137;p8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8" name="Google Shape;3138;p8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8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8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8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8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43" name="Google Shape;3143;p80"/>
          <p:cNvGrpSpPr/>
          <p:nvPr/>
        </p:nvGrpSpPr>
        <p:grpSpPr>
          <a:xfrm>
            <a:off x="3911924" y="6693926"/>
            <a:ext cx="1930703" cy="269221"/>
            <a:chOff x="4411970" y="2962952"/>
            <a:chExt cx="706544" cy="104212"/>
          </a:xfrm>
        </p:grpSpPr>
        <p:sp>
          <p:nvSpPr>
            <p:cNvPr id="3144" name="Google Shape;3144;p8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8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8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8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48" name="Google Shape;3148;p80"/>
          <p:cNvGrpSpPr/>
          <p:nvPr/>
        </p:nvGrpSpPr>
        <p:grpSpPr>
          <a:xfrm>
            <a:off x="3911924" y="5871755"/>
            <a:ext cx="1920316" cy="578343"/>
            <a:chOff x="4411970" y="2726085"/>
            <a:chExt cx="643107" cy="193659"/>
          </a:xfrm>
        </p:grpSpPr>
        <p:sp>
          <p:nvSpPr>
            <p:cNvPr id="3149" name="Google Shape;3149;p8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8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8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52" name="Google Shape;3152;p80"/>
          <p:cNvGrpSpPr/>
          <p:nvPr/>
        </p:nvGrpSpPr>
        <p:grpSpPr>
          <a:xfrm>
            <a:off x="1917708" y="6403973"/>
            <a:ext cx="1666345" cy="518419"/>
            <a:chOff x="4411970" y="4340222"/>
            <a:chExt cx="779467" cy="242683"/>
          </a:xfrm>
        </p:grpSpPr>
        <p:sp>
          <p:nvSpPr>
            <p:cNvPr id="3153" name="Google Shape;3153;p8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8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8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56" name="Google Shape;3156;p80"/>
          <p:cNvGrpSpPr/>
          <p:nvPr/>
        </p:nvGrpSpPr>
        <p:grpSpPr>
          <a:xfrm>
            <a:off x="3911924" y="5195466"/>
            <a:ext cx="1930320" cy="432460"/>
            <a:chOff x="4411970" y="2468674"/>
            <a:chExt cx="747317" cy="167425"/>
          </a:xfrm>
        </p:grpSpPr>
        <p:sp>
          <p:nvSpPr>
            <p:cNvPr id="3157" name="Google Shape;3157;p8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8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59" name="Google Shape;3159;p80"/>
          <p:cNvGrpSpPr/>
          <p:nvPr/>
        </p:nvGrpSpPr>
        <p:grpSpPr>
          <a:xfrm>
            <a:off x="1909418" y="5004901"/>
            <a:ext cx="1620901" cy="638297"/>
            <a:chOff x="4411970" y="3686602"/>
            <a:chExt cx="797845" cy="314215"/>
          </a:xfrm>
        </p:grpSpPr>
        <p:sp>
          <p:nvSpPr>
            <p:cNvPr id="3160" name="Google Shape;3160;p8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8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8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8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8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65" name="Google Shape;3165;p80"/>
          <p:cNvSpPr/>
          <p:nvPr/>
        </p:nvSpPr>
        <p:spPr>
          <a:xfrm>
            <a:off x="1895116" y="5822074"/>
            <a:ext cx="1645090" cy="391666"/>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66" name="Google Shape;3166;p80"/>
          <p:cNvGrpSpPr/>
          <p:nvPr/>
        </p:nvGrpSpPr>
        <p:grpSpPr>
          <a:xfrm>
            <a:off x="1909611" y="4513948"/>
            <a:ext cx="3940665" cy="417567"/>
            <a:chOff x="6336019" y="3733725"/>
            <a:chExt cx="2566206" cy="351310"/>
          </a:xfrm>
        </p:grpSpPr>
        <p:sp>
          <p:nvSpPr>
            <p:cNvPr id="3167" name="Google Shape;3167;p80"/>
            <p:cNvSpPr/>
            <p:nvPr/>
          </p:nvSpPr>
          <p:spPr>
            <a:xfrm>
              <a:off x="6336019" y="3733735"/>
              <a:ext cx="1881300" cy="351300"/>
            </a:xfrm>
            <a:prstGeom prst="homePlate">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80"/>
            <p:cNvSpPr/>
            <p:nvPr/>
          </p:nvSpPr>
          <p:spPr>
            <a:xfrm>
              <a:off x="80985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80"/>
            <p:cNvSpPr/>
            <p:nvPr/>
          </p:nvSpPr>
          <p:spPr>
            <a:xfrm>
              <a:off x="83271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80"/>
            <p:cNvSpPr/>
            <p:nvPr/>
          </p:nvSpPr>
          <p:spPr>
            <a:xfrm>
              <a:off x="85557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71" name="Google Shape;3171;p80"/>
          <p:cNvGrpSpPr/>
          <p:nvPr/>
        </p:nvGrpSpPr>
        <p:grpSpPr>
          <a:xfrm>
            <a:off x="3911924" y="7729058"/>
            <a:ext cx="1893101" cy="306400"/>
            <a:chOff x="4404545" y="3301592"/>
            <a:chExt cx="782403" cy="129272"/>
          </a:xfrm>
        </p:grpSpPr>
        <p:sp>
          <p:nvSpPr>
            <p:cNvPr id="3172" name="Google Shape;3172;p8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8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74" name="Google Shape;3174;p80"/>
          <p:cNvGrpSpPr/>
          <p:nvPr/>
        </p:nvGrpSpPr>
        <p:grpSpPr>
          <a:xfrm>
            <a:off x="3911924" y="7206976"/>
            <a:ext cx="1924514" cy="278253"/>
            <a:chOff x="4411970" y="3131459"/>
            <a:chExt cx="710520" cy="117397"/>
          </a:xfrm>
        </p:grpSpPr>
        <p:sp>
          <p:nvSpPr>
            <p:cNvPr id="3175" name="Google Shape;3175;p8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8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3177" name="Google Shape;3177;p80"/>
          <p:cNvSpPr/>
          <p:nvPr/>
        </p:nvSpPr>
        <p:spPr>
          <a:xfrm>
            <a:off x="3911924" y="8279286"/>
            <a:ext cx="1920600" cy="306000"/>
          </a:xfrm>
          <a:prstGeom prst="homePlate">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78" name="Google Shape;3178;p80"/>
          <p:cNvGrpSpPr/>
          <p:nvPr/>
        </p:nvGrpSpPr>
        <p:grpSpPr>
          <a:xfrm>
            <a:off x="1912214" y="7076565"/>
            <a:ext cx="1647676" cy="917975"/>
            <a:chOff x="4411970" y="1801825"/>
            <a:chExt cx="734586" cy="409262"/>
          </a:xfrm>
        </p:grpSpPr>
        <p:sp>
          <p:nvSpPr>
            <p:cNvPr id="3179" name="Google Shape;3179;p8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8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81" name="Google Shape;3181;p80"/>
          <p:cNvGrpSpPr/>
          <p:nvPr/>
        </p:nvGrpSpPr>
        <p:grpSpPr>
          <a:xfrm>
            <a:off x="1912214" y="8173417"/>
            <a:ext cx="1712696" cy="424079"/>
            <a:chOff x="4411970" y="2233974"/>
            <a:chExt cx="763574" cy="189068"/>
          </a:xfrm>
        </p:grpSpPr>
        <p:sp>
          <p:nvSpPr>
            <p:cNvPr id="3182" name="Google Shape;3182;p8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8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84" name="Google Shape;3184;p80"/>
          <p:cNvGrpSpPr/>
          <p:nvPr/>
        </p:nvGrpSpPr>
        <p:grpSpPr>
          <a:xfrm>
            <a:off x="6132606" y="4524088"/>
            <a:ext cx="1023205" cy="1023205"/>
            <a:chOff x="5681300" y="2527788"/>
            <a:chExt cx="805800" cy="805800"/>
          </a:xfrm>
        </p:grpSpPr>
        <p:sp>
          <p:nvSpPr>
            <p:cNvPr id="3185" name="Google Shape;3185;p80"/>
            <p:cNvSpPr/>
            <p:nvPr/>
          </p:nvSpPr>
          <p:spPr>
            <a:xfrm>
              <a:off x="5681300" y="2527788"/>
              <a:ext cx="805800" cy="8058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8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87" name="Google Shape;3187;p80"/>
          <p:cNvGrpSpPr/>
          <p:nvPr/>
        </p:nvGrpSpPr>
        <p:grpSpPr>
          <a:xfrm>
            <a:off x="6126995" y="6057254"/>
            <a:ext cx="1026042" cy="1025870"/>
            <a:chOff x="4049800" y="640400"/>
            <a:chExt cx="858900" cy="858900"/>
          </a:xfrm>
        </p:grpSpPr>
        <p:sp>
          <p:nvSpPr>
            <p:cNvPr id="3188" name="Google Shape;3188;p80"/>
            <p:cNvSpPr/>
            <p:nvPr/>
          </p:nvSpPr>
          <p:spPr>
            <a:xfrm>
              <a:off x="4049800" y="640400"/>
              <a:ext cx="858900" cy="858900"/>
            </a:xfrm>
            <a:prstGeom prst="donut">
              <a:avLst>
                <a:gd fmla="val 25000" name="adj"/>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189" name="Google Shape;3189;p8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3190" name="Google Shape;3190;p80"/>
          <p:cNvGrpSpPr/>
          <p:nvPr/>
        </p:nvGrpSpPr>
        <p:grpSpPr>
          <a:xfrm>
            <a:off x="5961393" y="7361038"/>
            <a:ext cx="1372978" cy="1373170"/>
            <a:chOff x="5080188" y="927900"/>
            <a:chExt cx="961200" cy="961200"/>
          </a:xfrm>
        </p:grpSpPr>
        <p:sp>
          <p:nvSpPr>
            <p:cNvPr id="3191" name="Google Shape;3191;p80"/>
            <p:cNvSpPr/>
            <p:nvPr/>
          </p:nvSpPr>
          <p:spPr>
            <a:xfrm>
              <a:off x="5201900" y="1050116"/>
              <a:ext cx="716700" cy="716700"/>
            </a:xfrm>
            <a:prstGeom prst="donut">
              <a:avLst>
                <a:gd fmla="val 4716"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80"/>
            <p:cNvSpPr/>
            <p:nvPr/>
          </p:nvSpPr>
          <p:spPr>
            <a:xfrm>
              <a:off x="5269594" y="1117818"/>
              <a:ext cx="581100" cy="581100"/>
            </a:xfrm>
            <a:prstGeom prst="donut">
              <a:avLst>
                <a:gd fmla="val 5814"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80"/>
            <p:cNvSpPr/>
            <p:nvPr/>
          </p:nvSpPr>
          <p:spPr>
            <a:xfrm>
              <a:off x="5339279" y="1187526"/>
              <a:ext cx="441900" cy="441600"/>
            </a:xfrm>
            <a:prstGeom prst="donut">
              <a:avLst>
                <a:gd fmla="val 7648"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80"/>
            <p:cNvSpPr/>
            <p:nvPr/>
          </p:nvSpPr>
          <p:spPr>
            <a:xfrm>
              <a:off x="5414892" y="1263155"/>
              <a:ext cx="290700" cy="290700"/>
            </a:xfrm>
            <a:prstGeom prst="donut">
              <a:avLst>
                <a:gd fmla="val 10182"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8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8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8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8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99" name="Google Shape;3199;p80"/>
          <p:cNvGrpSpPr/>
          <p:nvPr/>
        </p:nvGrpSpPr>
        <p:grpSpPr>
          <a:xfrm>
            <a:off x="7527695" y="7546497"/>
            <a:ext cx="1020745" cy="1021875"/>
            <a:chOff x="7508249" y="1522825"/>
            <a:chExt cx="1326332" cy="1322987"/>
          </a:xfrm>
        </p:grpSpPr>
        <p:sp>
          <p:nvSpPr>
            <p:cNvPr id="3200" name="Google Shape;3200;p8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8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8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8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8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205" name="Google Shape;3205;p8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8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207" name="Google Shape;3207;p8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208" name="Google Shape;3208;p8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209" name="Google Shape;3209;p8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10" name="Google Shape;3210;p80"/>
          <p:cNvGrpSpPr/>
          <p:nvPr/>
        </p:nvGrpSpPr>
        <p:grpSpPr>
          <a:xfrm>
            <a:off x="8910882" y="7549307"/>
            <a:ext cx="985304" cy="1006695"/>
            <a:chOff x="6039282" y="1042577"/>
            <a:chExt cx="734315" cy="731929"/>
          </a:xfrm>
        </p:grpSpPr>
        <p:sp>
          <p:nvSpPr>
            <p:cNvPr id="3211" name="Google Shape;3211;p8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8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8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8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215" name="Google Shape;3215;p8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8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8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8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8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8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8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8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8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8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8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6" name="Google Shape;3226;p8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8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8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8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0" name="Google Shape;3230;p8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8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32" name="Google Shape;3232;p80"/>
          <p:cNvGrpSpPr/>
          <p:nvPr/>
        </p:nvGrpSpPr>
        <p:grpSpPr>
          <a:xfrm>
            <a:off x="10191710" y="4541388"/>
            <a:ext cx="966608" cy="1009805"/>
            <a:chOff x="1825800" y="1651625"/>
            <a:chExt cx="568125" cy="591775"/>
          </a:xfrm>
        </p:grpSpPr>
        <p:sp>
          <p:nvSpPr>
            <p:cNvPr id="3233" name="Google Shape;3233;p8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8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5" name="Google Shape;3235;p8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8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7" name="Google Shape;3237;p8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8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39" name="Google Shape;3239;p80"/>
          <p:cNvSpPr/>
          <p:nvPr/>
        </p:nvSpPr>
        <p:spPr>
          <a:xfrm>
            <a:off x="15426886" y="66997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80"/>
          <p:cNvSpPr/>
          <p:nvPr/>
        </p:nvSpPr>
        <p:spPr>
          <a:xfrm>
            <a:off x="16059400" y="67573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1" name="Google Shape;3241;p80"/>
          <p:cNvSpPr/>
          <p:nvPr/>
        </p:nvSpPr>
        <p:spPr>
          <a:xfrm>
            <a:off x="14263628" y="53992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80"/>
          <p:cNvSpPr/>
          <p:nvPr/>
        </p:nvSpPr>
        <p:spPr>
          <a:xfrm flipH="1">
            <a:off x="14878359" y="53992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80"/>
          <p:cNvSpPr txBox="1"/>
          <p:nvPr/>
        </p:nvSpPr>
        <p:spPr>
          <a:xfrm>
            <a:off x="1446700" y="2375950"/>
            <a:ext cx="15394200" cy="16284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2200">
                <a:solidFill>
                  <a:schemeClr val="lt1"/>
                </a:solidFill>
              </a:rPr>
              <a:t>You can easily </a:t>
            </a:r>
            <a:r>
              <a:rPr b="1" lang="en" sz="2200">
                <a:solidFill>
                  <a:schemeClr val="dk2"/>
                </a:solidFill>
              </a:rPr>
              <a:t>resize </a:t>
            </a:r>
            <a:r>
              <a:rPr lang="en" sz="2200">
                <a:solidFill>
                  <a:schemeClr val="lt1"/>
                </a:solidFill>
              </a:rPr>
              <a:t>these resources without losing quality. To </a:t>
            </a:r>
            <a:r>
              <a:rPr b="1" lang="en" sz="2200">
                <a:solidFill>
                  <a:schemeClr val="dk2"/>
                </a:solidFill>
              </a:rPr>
              <a:t>change the color</a:t>
            </a:r>
            <a:r>
              <a:rPr lang="en" sz="2200">
                <a:solidFill>
                  <a:schemeClr val="lt1"/>
                </a:solidFill>
              </a:rPr>
              <a:t>, just ungroup the resource and click on the object you want to change. Then, click on the paint bucket and select the color you want. Group the resource again when you’re done. You can also look for more </a:t>
            </a:r>
            <a:r>
              <a:rPr b="1" lang="en" sz="2200">
                <a:solidFill>
                  <a:schemeClr val="dk2"/>
                </a:solidFill>
                <a:uFill>
                  <a:noFill/>
                </a:uFill>
                <a:hlinkClick r:id="rId3">
                  <a:extLst>
                    <a:ext uri="{A12FA001-AC4F-418D-AE19-62706E023703}">
                      <ahyp:hlinkClr val="tx"/>
                    </a:ext>
                  </a:extLst>
                </a:hlinkClick>
              </a:rPr>
              <a:t>infographics</a:t>
            </a:r>
            <a:r>
              <a:rPr b="1" lang="en" sz="2200">
                <a:solidFill>
                  <a:schemeClr val="dk2"/>
                </a:solidFill>
              </a:rPr>
              <a:t> </a:t>
            </a:r>
            <a:r>
              <a:rPr lang="en" sz="2200">
                <a:solidFill>
                  <a:schemeClr val="lt1"/>
                </a:solidFill>
              </a:rPr>
              <a:t>on Slidesgo.</a:t>
            </a:r>
            <a:endParaRPr sz="2200">
              <a:solidFill>
                <a:schemeClr val="lt1"/>
              </a:solidFill>
            </a:endParaRPr>
          </a:p>
        </p:txBody>
      </p:sp>
      <p:sp>
        <p:nvSpPr>
          <p:cNvPr id="3244" name="Google Shape;3244;p80"/>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grpSp>
        <p:nvGrpSpPr>
          <p:cNvPr id="3249" name="Google Shape;3249;p81"/>
          <p:cNvGrpSpPr/>
          <p:nvPr/>
        </p:nvGrpSpPr>
        <p:grpSpPr>
          <a:xfrm>
            <a:off x="1444118" y="1910336"/>
            <a:ext cx="4985736" cy="2759752"/>
            <a:chOff x="2654821" y="2311071"/>
            <a:chExt cx="2279715" cy="1262120"/>
          </a:xfrm>
        </p:grpSpPr>
        <p:grpSp>
          <p:nvGrpSpPr>
            <p:cNvPr id="3250" name="Google Shape;3250;p81"/>
            <p:cNvGrpSpPr/>
            <p:nvPr/>
          </p:nvGrpSpPr>
          <p:grpSpPr>
            <a:xfrm>
              <a:off x="4034269" y="2840745"/>
              <a:ext cx="40212" cy="36437"/>
              <a:chOff x="4293400" y="2574725"/>
              <a:chExt cx="84425" cy="80100"/>
            </a:xfrm>
          </p:grpSpPr>
          <p:sp>
            <p:nvSpPr>
              <p:cNvPr id="3251" name="Google Shape;3251;p8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52" name="Google Shape;3252;p8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53" name="Google Shape;3253;p81"/>
            <p:cNvGrpSpPr/>
            <p:nvPr/>
          </p:nvGrpSpPr>
          <p:grpSpPr>
            <a:xfrm>
              <a:off x="3894606" y="2334874"/>
              <a:ext cx="913198" cy="518984"/>
              <a:chOff x="4000175" y="1462675"/>
              <a:chExt cx="1917275" cy="1140875"/>
            </a:xfrm>
          </p:grpSpPr>
          <p:sp>
            <p:nvSpPr>
              <p:cNvPr id="3254" name="Google Shape;3254;p8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55" name="Google Shape;3255;p81"/>
              <p:cNvGrpSpPr/>
              <p:nvPr/>
            </p:nvGrpSpPr>
            <p:grpSpPr>
              <a:xfrm>
                <a:off x="4000175" y="1462675"/>
                <a:ext cx="1917275" cy="1140875"/>
                <a:chOff x="4000175" y="1462675"/>
                <a:chExt cx="1917275" cy="1140875"/>
              </a:xfrm>
            </p:grpSpPr>
            <p:sp>
              <p:nvSpPr>
                <p:cNvPr id="3256" name="Google Shape;3256;p8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57" name="Google Shape;3257;p8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8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8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8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261" name="Google Shape;3261;p8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62" name="Google Shape;3262;p81"/>
            <p:cNvGrpSpPr/>
            <p:nvPr/>
          </p:nvGrpSpPr>
          <p:grpSpPr>
            <a:xfrm>
              <a:off x="3875768" y="2846704"/>
              <a:ext cx="44796" cy="47366"/>
              <a:chOff x="3960625" y="2587825"/>
              <a:chExt cx="94050" cy="104125"/>
            </a:xfrm>
          </p:grpSpPr>
          <p:sp>
            <p:nvSpPr>
              <p:cNvPr id="3263" name="Google Shape;3263;p8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64" name="Google Shape;3264;p8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65" name="Google Shape;3265;p81"/>
            <p:cNvGrpSpPr/>
            <p:nvPr/>
          </p:nvGrpSpPr>
          <p:grpSpPr>
            <a:xfrm>
              <a:off x="3782759" y="2807162"/>
              <a:ext cx="82686" cy="85487"/>
              <a:chOff x="3765350" y="2500900"/>
              <a:chExt cx="173600" cy="187925"/>
            </a:xfrm>
          </p:grpSpPr>
          <p:sp>
            <p:nvSpPr>
              <p:cNvPr id="3266" name="Google Shape;3266;p8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67" name="Google Shape;3267;p8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8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8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8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8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72" name="Google Shape;3272;p81"/>
            <p:cNvGrpSpPr/>
            <p:nvPr/>
          </p:nvGrpSpPr>
          <p:grpSpPr>
            <a:xfrm>
              <a:off x="3775674" y="2798496"/>
              <a:ext cx="40545" cy="23564"/>
              <a:chOff x="3750475" y="2481850"/>
              <a:chExt cx="85125" cy="51800"/>
            </a:xfrm>
          </p:grpSpPr>
          <p:sp>
            <p:nvSpPr>
              <p:cNvPr id="3273" name="Google Shape;3273;p8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8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75" name="Google Shape;3275;p81"/>
            <p:cNvGrpSpPr/>
            <p:nvPr/>
          </p:nvGrpSpPr>
          <p:grpSpPr>
            <a:xfrm>
              <a:off x="3716946" y="2776024"/>
              <a:ext cx="81971" cy="76912"/>
              <a:chOff x="3627175" y="2432450"/>
              <a:chExt cx="172100" cy="169075"/>
            </a:xfrm>
          </p:grpSpPr>
          <p:sp>
            <p:nvSpPr>
              <p:cNvPr id="3276" name="Google Shape;3276;p8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8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78" name="Google Shape;3278;p8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79" name="Google Shape;3279;p81"/>
            <p:cNvGrpSpPr/>
            <p:nvPr/>
          </p:nvGrpSpPr>
          <p:grpSpPr>
            <a:xfrm>
              <a:off x="3685682" y="2845624"/>
              <a:ext cx="29311" cy="45055"/>
              <a:chOff x="3561536" y="2585450"/>
              <a:chExt cx="61539" cy="99045"/>
            </a:xfrm>
          </p:grpSpPr>
          <p:sp>
            <p:nvSpPr>
              <p:cNvPr id="3280" name="Google Shape;3280;p8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8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82" name="Google Shape;3282;p81"/>
            <p:cNvGrpSpPr/>
            <p:nvPr/>
          </p:nvGrpSpPr>
          <p:grpSpPr>
            <a:xfrm>
              <a:off x="3849905" y="2572252"/>
              <a:ext cx="74339" cy="119559"/>
              <a:chOff x="3906325" y="1984500"/>
              <a:chExt cx="156075" cy="262825"/>
            </a:xfrm>
          </p:grpSpPr>
          <p:sp>
            <p:nvSpPr>
              <p:cNvPr id="3283" name="Google Shape;3283;p8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84" name="Google Shape;3284;p8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85" name="Google Shape;3285;p81"/>
            <p:cNvGrpSpPr/>
            <p:nvPr/>
          </p:nvGrpSpPr>
          <p:grpSpPr>
            <a:xfrm>
              <a:off x="2654821" y="2414345"/>
              <a:ext cx="667570" cy="558731"/>
              <a:chOff x="1397225" y="1637375"/>
              <a:chExt cx="1401575" cy="1228250"/>
            </a:xfrm>
          </p:grpSpPr>
          <p:sp>
            <p:nvSpPr>
              <p:cNvPr id="3286" name="Google Shape;3286;p8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87" name="Google Shape;3287;p81"/>
              <p:cNvGrpSpPr/>
              <p:nvPr/>
            </p:nvGrpSpPr>
            <p:grpSpPr>
              <a:xfrm>
                <a:off x="1397225" y="1637375"/>
                <a:ext cx="1398775" cy="1228250"/>
                <a:chOff x="1397225" y="1637375"/>
                <a:chExt cx="1398775" cy="1228250"/>
              </a:xfrm>
            </p:grpSpPr>
            <p:sp>
              <p:nvSpPr>
                <p:cNvPr id="3288" name="Google Shape;3288;p8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9" name="Google Shape;3289;p8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90" name="Google Shape;3290;p81"/>
            <p:cNvGrpSpPr/>
            <p:nvPr/>
          </p:nvGrpSpPr>
          <p:grpSpPr>
            <a:xfrm>
              <a:off x="3230417" y="3103734"/>
              <a:ext cx="282982" cy="280332"/>
              <a:chOff x="2605700" y="3152850"/>
              <a:chExt cx="594125" cy="616250"/>
            </a:xfrm>
          </p:grpSpPr>
          <p:sp>
            <p:nvSpPr>
              <p:cNvPr id="3291" name="Google Shape;3291;p8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92" name="Google Shape;3292;p8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3293" name="Google Shape;3293;p81"/>
            <p:cNvGrpSpPr/>
            <p:nvPr/>
          </p:nvGrpSpPr>
          <p:grpSpPr>
            <a:xfrm>
              <a:off x="3265985" y="3226989"/>
              <a:ext cx="87151" cy="346202"/>
              <a:chOff x="2680375" y="3423800"/>
              <a:chExt cx="182975" cy="761050"/>
            </a:xfrm>
          </p:grpSpPr>
          <p:sp>
            <p:nvSpPr>
              <p:cNvPr id="3294" name="Google Shape;3294;p8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95" name="Google Shape;3295;p8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96" name="Google Shape;3296;p81"/>
            <p:cNvGrpSpPr/>
            <p:nvPr/>
          </p:nvGrpSpPr>
          <p:grpSpPr>
            <a:xfrm>
              <a:off x="3855466" y="3289811"/>
              <a:ext cx="112514" cy="94210"/>
              <a:chOff x="3918000" y="3561900"/>
              <a:chExt cx="236225" cy="207100"/>
            </a:xfrm>
          </p:grpSpPr>
          <p:sp>
            <p:nvSpPr>
              <p:cNvPr id="3297" name="Google Shape;3297;p8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98" name="Google Shape;3298;p8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99" name="Google Shape;3299;p8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8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8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3302" name="Google Shape;3302;p81"/>
            <p:cNvGrpSpPr/>
            <p:nvPr/>
          </p:nvGrpSpPr>
          <p:grpSpPr>
            <a:xfrm>
              <a:off x="2905224" y="2311071"/>
              <a:ext cx="596721" cy="528992"/>
              <a:chOff x="1922950" y="1410350"/>
              <a:chExt cx="1252825" cy="1162875"/>
            </a:xfrm>
          </p:grpSpPr>
          <p:sp>
            <p:nvSpPr>
              <p:cNvPr id="3303" name="Google Shape;3303;p8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8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8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8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8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8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8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8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8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8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8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8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8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8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8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8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3319" name="Google Shape;3319;p8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8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8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8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8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8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8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8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8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8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8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8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8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8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8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8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8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8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8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8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339" name="Google Shape;3339;p8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340" name="Google Shape;3340;p8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41" name="Google Shape;3341;p81"/>
            <p:cNvGrpSpPr/>
            <p:nvPr/>
          </p:nvGrpSpPr>
          <p:grpSpPr>
            <a:xfrm>
              <a:off x="3280929" y="3294542"/>
              <a:ext cx="109894" cy="272224"/>
              <a:chOff x="2711750" y="3572300"/>
              <a:chExt cx="230725" cy="598425"/>
            </a:xfrm>
          </p:grpSpPr>
          <p:sp>
            <p:nvSpPr>
              <p:cNvPr id="3342" name="Google Shape;3342;p8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8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44" name="Google Shape;3344;p8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45" name="Google Shape;3345;p81"/>
            <p:cNvGrpSpPr/>
            <p:nvPr/>
          </p:nvGrpSpPr>
          <p:grpSpPr>
            <a:xfrm>
              <a:off x="3790439" y="2408636"/>
              <a:ext cx="73017" cy="75684"/>
              <a:chOff x="3781475" y="1624825"/>
              <a:chExt cx="153300" cy="166375"/>
            </a:xfrm>
          </p:grpSpPr>
          <p:sp>
            <p:nvSpPr>
              <p:cNvPr id="3346" name="Google Shape;3346;p8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8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8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8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50" name="Google Shape;3350;p8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8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8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8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8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8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8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57" name="Google Shape;3357;p81"/>
            <p:cNvGrpSpPr/>
            <p:nvPr/>
          </p:nvGrpSpPr>
          <p:grpSpPr>
            <a:xfrm>
              <a:off x="4403342" y="3107749"/>
              <a:ext cx="316680" cy="101374"/>
              <a:chOff x="5068275" y="3161675"/>
              <a:chExt cx="664875" cy="222850"/>
            </a:xfrm>
          </p:grpSpPr>
          <p:sp>
            <p:nvSpPr>
              <p:cNvPr id="3358" name="Google Shape;3358;p8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8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8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8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62" name="Google Shape;3362;p8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8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8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8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8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8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8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9" name="Google Shape;3369;p8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0" name="Google Shape;3370;p8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8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2" name="Google Shape;3372;p8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3" name="Google Shape;3373;p8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4" name="Google Shape;3374;p8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5" name="Google Shape;3375;p8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6" name="Google Shape;3376;p8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8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8" name="Google Shape;3378;p8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9" name="Google Shape;3379;p8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8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1" name="Google Shape;3381;p8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2" name="Google Shape;3382;p8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8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4" name="Google Shape;3384;p8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5" name="Google Shape;3385;p8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8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8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8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8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0" name="Google Shape;3390;p8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91" name="Google Shape;3391;p81"/>
            <p:cNvGrpSpPr/>
            <p:nvPr/>
          </p:nvGrpSpPr>
          <p:grpSpPr>
            <a:xfrm>
              <a:off x="3697513" y="2707266"/>
              <a:ext cx="59549" cy="79733"/>
              <a:chOff x="3586375" y="2281300"/>
              <a:chExt cx="125025" cy="175275"/>
            </a:xfrm>
          </p:grpSpPr>
          <p:sp>
            <p:nvSpPr>
              <p:cNvPr id="3392" name="Google Shape;3392;p8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3" name="Google Shape;3393;p8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94" name="Google Shape;3394;p8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95" name="Google Shape;3395;p81"/>
            <p:cNvGrpSpPr/>
            <p:nvPr/>
          </p:nvGrpSpPr>
          <p:grpSpPr>
            <a:xfrm>
              <a:off x="4513224" y="3221724"/>
              <a:ext cx="274563" cy="280321"/>
              <a:chOff x="5298975" y="3412225"/>
              <a:chExt cx="576450" cy="616225"/>
            </a:xfrm>
          </p:grpSpPr>
          <p:sp>
            <p:nvSpPr>
              <p:cNvPr id="3396" name="Google Shape;3396;p8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397" name="Google Shape;3397;p8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98" name="Google Shape;3398;p81"/>
            <p:cNvGrpSpPr/>
            <p:nvPr/>
          </p:nvGrpSpPr>
          <p:grpSpPr>
            <a:xfrm>
              <a:off x="4824403" y="3421846"/>
              <a:ext cx="110132" cy="130647"/>
              <a:chOff x="5952300" y="3852150"/>
              <a:chExt cx="231225" cy="287200"/>
            </a:xfrm>
          </p:grpSpPr>
          <p:sp>
            <p:nvSpPr>
              <p:cNvPr id="3399" name="Google Shape;3399;p8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8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01" name="Google Shape;3401;p8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8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8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8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8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6" name="Google Shape;3406;p8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8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8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09" name="Google Shape;3409;p81"/>
            <p:cNvGrpSpPr/>
            <p:nvPr/>
          </p:nvGrpSpPr>
          <p:grpSpPr>
            <a:xfrm>
              <a:off x="4295710" y="3079670"/>
              <a:ext cx="14968" cy="27135"/>
              <a:chOff x="4842300" y="3099950"/>
              <a:chExt cx="31425" cy="59650"/>
            </a:xfrm>
          </p:grpSpPr>
          <p:sp>
            <p:nvSpPr>
              <p:cNvPr id="3410" name="Google Shape;3410;p8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8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8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3" name="Google Shape;3413;p8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14" name="Google Shape;3414;p8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5" name="Google Shape;3415;p8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6" name="Google Shape;3416;p8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8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8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8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8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1" name="Google Shape;3421;p8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22" name="Google Shape;3422;p81"/>
            <p:cNvGrpSpPr/>
            <p:nvPr/>
          </p:nvGrpSpPr>
          <p:grpSpPr>
            <a:xfrm>
              <a:off x="3831056" y="2816010"/>
              <a:ext cx="37378" cy="27612"/>
              <a:chOff x="3866750" y="2520350"/>
              <a:chExt cx="78475" cy="60700"/>
            </a:xfrm>
          </p:grpSpPr>
          <p:sp>
            <p:nvSpPr>
              <p:cNvPr id="3423" name="Google Shape;3423;p8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4" name="Google Shape;3424;p8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5" name="Google Shape;3425;p8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8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27" name="Google Shape;3427;p8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8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8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8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8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8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8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8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8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8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8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8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8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8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8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8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8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444" name="Google Shape;3444;p8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8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8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8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8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8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8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8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8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8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8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8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456" name="Google Shape;3456;p8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8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8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8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8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8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8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8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8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8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8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7" name="Google Shape;3467;p8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8" name="Google Shape;3468;p8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69" name="Google Shape;3469;p81"/>
            <p:cNvGrpSpPr/>
            <p:nvPr/>
          </p:nvGrpSpPr>
          <p:grpSpPr>
            <a:xfrm>
              <a:off x="3632736" y="3051591"/>
              <a:ext cx="63288" cy="45217"/>
              <a:chOff x="3450375" y="3038225"/>
              <a:chExt cx="132875" cy="99400"/>
            </a:xfrm>
          </p:grpSpPr>
          <p:sp>
            <p:nvSpPr>
              <p:cNvPr id="3470" name="Google Shape;3470;p8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8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72" name="Google Shape;3472;p8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8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8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8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8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8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8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8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8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481" name="Google Shape;3481;p8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8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8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8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8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8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8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8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9" name="Google Shape;3489;p8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0" name="Google Shape;3490;p8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491" name="Google Shape;3491;p8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8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8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8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5" name="Google Shape;3495;p8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8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497" name="Google Shape;3497;p8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8" name="Google Shape;3498;p8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9" name="Google Shape;3499;p8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2" name="Google Shape;3502;p8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3" name="Google Shape;3503;p8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8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5" name="Google Shape;3505;p8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8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07" name="Google Shape;3507;p81"/>
          <p:cNvGrpSpPr/>
          <p:nvPr/>
        </p:nvGrpSpPr>
        <p:grpSpPr>
          <a:xfrm>
            <a:off x="1438232" y="5701890"/>
            <a:ext cx="5245751" cy="2667081"/>
            <a:chOff x="238125" y="1038125"/>
            <a:chExt cx="7146800" cy="3633625"/>
          </a:xfrm>
        </p:grpSpPr>
        <p:sp>
          <p:nvSpPr>
            <p:cNvPr id="3508" name="Google Shape;3508;p8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8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8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8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8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8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8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5" name="Google Shape;3515;p8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6" name="Google Shape;3516;p8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8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8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8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8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8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2" name="Google Shape;3522;p8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3" name="Google Shape;3523;p8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4" name="Google Shape;3524;p8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5" name="Google Shape;3525;p8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8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7" name="Google Shape;3527;p8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8" name="Google Shape;3528;p8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9" name="Google Shape;3529;p8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0" name="Google Shape;3530;p8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8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8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3" name="Google Shape;3533;p8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4" name="Google Shape;3534;p8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8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8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7" name="Google Shape;3537;p8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8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8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0" name="Google Shape;3540;p8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8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2" name="Google Shape;3542;p8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8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8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8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8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8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8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8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8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1" name="Google Shape;3551;p8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2" name="Google Shape;3552;p8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8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4" name="Google Shape;3554;p8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5" name="Google Shape;3555;p8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8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7" name="Google Shape;3557;p8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8" name="Google Shape;3558;p8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8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8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1" name="Google Shape;3561;p8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8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3" name="Google Shape;3563;p8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4" name="Google Shape;3564;p8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5" name="Google Shape;3565;p8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6" name="Google Shape;3566;p8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7" name="Google Shape;3567;p8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8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9" name="Google Shape;3569;p8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8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8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8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8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8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8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6" name="Google Shape;3576;p8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8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8" name="Google Shape;3578;p8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9" name="Google Shape;3579;p8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8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1" name="Google Shape;3581;p8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8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8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4" name="Google Shape;3584;p8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5" name="Google Shape;3585;p8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6" name="Google Shape;3586;p8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7" name="Google Shape;3587;p8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8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8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8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8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8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3" name="Google Shape;3593;p8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4" name="Google Shape;3594;p8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8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8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7" name="Google Shape;3597;p8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8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9" name="Google Shape;3599;p8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0" name="Google Shape;3600;p8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8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2" name="Google Shape;3602;p8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8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8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5" name="Google Shape;3605;p8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6" name="Google Shape;3606;p8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7" name="Google Shape;3607;p8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8" name="Google Shape;3608;p8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9" name="Google Shape;3609;p8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0" name="Google Shape;3610;p8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1" name="Google Shape;3611;p8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2" name="Google Shape;3612;p8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3" name="Google Shape;3613;p8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4" name="Google Shape;3614;p8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5" name="Google Shape;3615;p8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6" name="Google Shape;3616;p8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7" name="Google Shape;3617;p8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8" name="Google Shape;3618;p8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9" name="Google Shape;3619;p8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0" name="Google Shape;3620;p8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1" name="Google Shape;3621;p8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8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3" name="Google Shape;3623;p8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8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5" name="Google Shape;3625;p8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6" name="Google Shape;3626;p8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7" name="Google Shape;3627;p8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8" name="Google Shape;3628;p8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9" name="Google Shape;3629;p8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0" name="Google Shape;3630;p8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1" name="Google Shape;3631;p8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2" name="Google Shape;3632;p8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3" name="Google Shape;3633;p8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8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5" name="Google Shape;3635;p8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6" name="Google Shape;3636;p8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7" name="Google Shape;3637;p8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8" name="Google Shape;3638;p8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9" name="Google Shape;3639;p8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0" name="Google Shape;3640;p8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1" name="Google Shape;3641;p8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2" name="Google Shape;3642;p8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3" name="Google Shape;3643;p8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4" name="Google Shape;3644;p8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5" name="Google Shape;3645;p8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8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7" name="Google Shape;3647;p8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8" name="Google Shape;3648;p8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9" name="Google Shape;3649;p8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0" name="Google Shape;3650;p8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8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2" name="Google Shape;3652;p8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3" name="Google Shape;3653;p8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8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5" name="Google Shape;3655;p8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6" name="Google Shape;3656;p8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8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8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9" name="Google Shape;3659;p8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8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8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2" name="Google Shape;3662;p8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8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8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5" name="Google Shape;3665;p8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6" name="Google Shape;3666;p8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7" name="Google Shape;3667;p8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8" name="Google Shape;3668;p8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8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8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1" name="Google Shape;3671;p8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8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8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4" name="Google Shape;3674;p8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8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6" name="Google Shape;3676;p8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7" name="Google Shape;3677;p8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8" name="Google Shape;3678;p8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9" name="Google Shape;3679;p8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0" name="Google Shape;3680;p8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1" name="Google Shape;3681;p8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2" name="Google Shape;3682;p8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3" name="Google Shape;3683;p8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8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8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6" name="Google Shape;3686;p8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8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8" name="Google Shape;3688;p8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9" name="Google Shape;3689;p8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0" name="Google Shape;3690;p8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8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2" name="Google Shape;3692;p8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3" name="Google Shape;3693;p8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4" name="Google Shape;3694;p8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5" name="Google Shape;3695;p8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8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7" name="Google Shape;3697;p8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8" name="Google Shape;3698;p8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8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0" name="Google Shape;3700;p8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1" name="Google Shape;3701;p8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8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3" name="Google Shape;3703;p8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4" name="Google Shape;3704;p8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8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8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8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8" name="Google Shape;3708;p8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9" name="Google Shape;3709;p8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0" name="Google Shape;3710;p8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1" name="Google Shape;3711;p8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2" name="Google Shape;3712;p8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3" name="Google Shape;3713;p8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4" name="Google Shape;3714;p8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5" name="Google Shape;3715;p8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6" name="Google Shape;3716;p8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7" name="Google Shape;3717;p8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8" name="Google Shape;3718;p8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9" name="Google Shape;3719;p8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0" name="Google Shape;3720;p8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1" name="Google Shape;3721;p8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2" name="Google Shape;3722;p8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3" name="Google Shape;3723;p8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4" name="Google Shape;3724;p8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5" name="Google Shape;3725;p8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6" name="Google Shape;3726;p8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7" name="Google Shape;3727;p8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8" name="Google Shape;3728;p8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9" name="Google Shape;3729;p8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0" name="Google Shape;3730;p8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1" name="Google Shape;3731;p8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2" name="Google Shape;3732;p8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3" name="Google Shape;3733;p8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4" name="Google Shape;3734;p8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5" name="Google Shape;3735;p8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8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7" name="Google Shape;3737;p8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8" name="Google Shape;3738;p8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8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8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8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2" name="Google Shape;3742;p8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8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8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8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6" name="Google Shape;3746;p8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8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8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9" name="Google Shape;3749;p8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8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1" name="Google Shape;3751;p8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2" name="Google Shape;3752;p8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8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4" name="Google Shape;3754;p8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5" name="Google Shape;3755;p8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8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8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8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8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0" name="Google Shape;3760;p8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1" name="Google Shape;3761;p8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2" name="Google Shape;3762;p8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3" name="Google Shape;3763;p8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4" name="Google Shape;3764;p8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8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8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8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8" name="Google Shape;3768;p8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9" name="Google Shape;3769;p8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8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1" name="Google Shape;3771;p8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2" name="Google Shape;3772;p8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8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4" name="Google Shape;3774;p8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5" name="Google Shape;3775;p8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6" name="Google Shape;3776;p8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7" name="Google Shape;3777;p8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8" name="Google Shape;3778;p8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9" name="Google Shape;3779;p8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0" name="Google Shape;3780;p8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1" name="Google Shape;3781;p8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2" name="Google Shape;3782;p8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3" name="Google Shape;3783;p8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4" name="Google Shape;3784;p8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5" name="Google Shape;3785;p8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6" name="Google Shape;3786;p8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7" name="Google Shape;3787;p8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8" name="Google Shape;3788;p8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9" name="Google Shape;3789;p8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0" name="Google Shape;3790;p8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1" name="Google Shape;3791;p8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2" name="Google Shape;3792;p8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3" name="Google Shape;3793;p8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4" name="Google Shape;3794;p8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5" name="Google Shape;3795;p8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8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7" name="Google Shape;3797;p8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8" name="Google Shape;3798;p8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9" name="Google Shape;3799;p8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0" name="Google Shape;3800;p8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1" name="Google Shape;3801;p8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8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3" name="Google Shape;3803;p8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4" name="Google Shape;3804;p8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5" name="Google Shape;3805;p8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6" name="Google Shape;3806;p8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7" name="Google Shape;3807;p8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8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9" name="Google Shape;3809;p8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0" name="Google Shape;3810;p8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8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2" name="Google Shape;3812;p8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3" name="Google Shape;3813;p8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8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5" name="Google Shape;3815;p8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8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8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8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8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0" name="Google Shape;3820;p8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1" name="Google Shape;3821;p8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2" name="Google Shape;3822;p8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3" name="Google Shape;3823;p8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4" name="Google Shape;3824;p8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5" name="Google Shape;3825;p8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6" name="Google Shape;3826;p8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7" name="Google Shape;3827;p8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8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8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0" name="Google Shape;3830;p8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1" name="Google Shape;3831;p8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8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3" name="Google Shape;3833;p8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8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5" name="Google Shape;3835;p8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6" name="Google Shape;3836;p8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8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8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9" name="Google Shape;3839;p8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8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8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8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8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8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8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8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7" name="Google Shape;3847;p8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8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8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8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1" name="Google Shape;3851;p8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8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8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8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8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6" name="Google Shape;3856;p8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7" name="Google Shape;3857;p8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8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8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8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8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8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3" name="Google Shape;3863;p8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8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5" name="Google Shape;3865;p8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6" name="Google Shape;3866;p8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8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8" name="Google Shape;3868;p8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9" name="Google Shape;3869;p8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8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1" name="Google Shape;3871;p8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2" name="Google Shape;3872;p8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8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4" name="Google Shape;3874;p8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5" name="Google Shape;3875;p8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8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8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8" name="Google Shape;3878;p8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9" name="Google Shape;3879;p8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8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1" name="Google Shape;3881;p8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8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8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4" name="Google Shape;3884;p8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5" name="Google Shape;3885;p8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8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7" name="Google Shape;3887;p8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8" name="Google Shape;3888;p8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9" name="Google Shape;3889;p8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0" name="Google Shape;3890;p8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1" name="Google Shape;3891;p8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2" name="Google Shape;3892;p8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3" name="Google Shape;3893;p8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4" name="Google Shape;3894;p8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8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6" name="Google Shape;3896;p8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8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8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9" name="Google Shape;3899;p8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8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8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2" name="Google Shape;3902;p8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3" name="Google Shape;3903;p8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8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5" name="Google Shape;3905;p8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6" name="Google Shape;3906;p8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7" name="Google Shape;3907;p8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8" name="Google Shape;3908;p8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9" name="Google Shape;3909;p8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0" name="Google Shape;3910;p8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1" name="Google Shape;3911;p8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2" name="Google Shape;3912;p8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3" name="Google Shape;3913;p8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4" name="Google Shape;3914;p8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5" name="Google Shape;3915;p8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6" name="Google Shape;3916;p8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7" name="Google Shape;3917;p8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8" name="Google Shape;3918;p8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9" name="Google Shape;3919;p8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0" name="Google Shape;3920;p8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1" name="Google Shape;3921;p8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2" name="Google Shape;3922;p8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3" name="Google Shape;3923;p8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4" name="Google Shape;3924;p8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5" name="Google Shape;3925;p8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6" name="Google Shape;3926;p8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7" name="Google Shape;3927;p8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8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9" name="Google Shape;3929;p8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0" name="Google Shape;3930;p8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8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2" name="Google Shape;3932;p8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3" name="Google Shape;3933;p8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8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5" name="Google Shape;3935;p8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6" name="Google Shape;3936;p8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7" name="Google Shape;3937;p8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8" name="Google Shape;3938;p8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8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8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1" name="Google Shape;3941;p8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2" name="Google Shape;3942;p8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8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4" name="Google Shape;3944;p8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5" name="Google Shape;3945;p8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6" name="Google Shape;3946;p8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7" name="Google Shape;3947;p8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8" name="Google Shape;3948;p8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9" name="Google Shape;3949;p8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8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8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8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8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4" name="Google Shape;3954;p8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5" name="Google Shape;3955;p8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6" name="Google Shape;3956;p8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7" name="Google Shape;3957;p8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8" name="Google Shape;3958;p8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9" name="Google Shape;3959;p8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0" name="Google Shape;3960;p8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1" name="Google Shape;3961;p8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2" name="Google Shape;3962;p8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3" name="Google Shape;3963;p8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8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5" name="Google Shape;3965;p8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8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8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8" name="Google Shape;3968;p8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8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8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8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8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8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8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8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8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7" name="Google Shape;3977;p8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8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8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0" name="Google Shape;3980;p8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8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8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3" name="Google Shape;3983;p8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8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5" name="Google Shape;3985;p8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6" name="Google Shape;3986;p8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8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8" name="Google Shape;3988;p8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9" name="Google Shape;3989;p8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8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1" name="Google Shape;3991;p8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2" name="Google Shape;3992;p8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8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4" name="Google Shape;3994;p8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5" name="Google Shape;3995;p8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8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7" name="Google Shape;3997;p8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8" name="Google Shape;3998;p8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8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0" name="Google Shape;4000;p8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1" name="Google Shape;4001;p8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2" name="Google Shape;4002;p8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3" name="Google Shape;4003;p8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4" name="Google Shape;4004;p8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5" name="Google Shape;4005;p8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6" name="Google Shape;4006;p8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7" name="Google Shape;4007;p8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8" name="Google Shape;4008;p8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9" name="Google Shape;4009;p8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0" name="Google Shape;4010;p8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1" name="Google Shape;4011;p8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2" name="Google Shape;4012;p8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3" name="Google Shape;4013;p8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4" name="Google Shape;4014;p8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5" name="Google Shape;4015;p8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6" name="Google Shape;4016;p8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8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8" name="Google Shape;4018;p8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9" name="Google Shape;4019;p8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8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1" name="Google Shape;4021;p8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2" name="Google Shape;4022;p8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3" name="Google Shape;4023;p8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4" name="Google Shape;4024;p8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5" name="Google Shape;4025;p8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6" name="Google Shape;4026;p8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7" name="Google Shape;4027;p8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8" name="Google Shape;4028;p8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9" name="Google Shape;4029;p8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0" name="Google Shape;4030;p8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1" name="Google Shape;4031;p8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2" name="Google Shape;4032;p8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3" name="Google Shape;4033;p8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4" name="Google Shape;4034;p8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5" name="Google Shape;4035;p8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6" name="Google Shape;4036;p8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7" name="Google Shape;4037;p8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8" name="Google Shape;4038;p8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9" name="Google Shape;4039;p8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0" name="Google Shape;4040;p8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1" name="Google Shape;4041;p8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2" name="Google Shape;4042;p8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3" name="Google Shape;4043;p8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4" name="Google Shape;4044;p8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5" name="Google Shape;4045;p8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6" name="Google Shape;4046;p8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7" name="Google Shape;4047;p8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8" name="Google Shape;4048;p8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9" name="Google Shape;4049;p8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0" name="Google Shape;4050;p8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1" name="Google Shape;4051;p8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2" name="Google Shape;4052;p8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3" name="Google Shape;4053;p8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4" name="Google Shape;4054;p8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5" name="Google Shape;4055;p8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6" name="Google Shape;4056;p8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7" name="Google Shape;4057;p8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8" name="Google Shape;4058;p8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9" name="Google Shape;4059;p8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0" name="Google Shape;4060;p8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1" name="Google Shape;4061;p8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2" name="Google Shape;4062;p8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3" name="Google Shape;4063;p8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4" name="Google Shape;4064;p8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5" name="Google Shape;4065;p8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6" name="Google Shape;4066;p8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7" name="Google Shape;4067;p8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8" name="Google Shape;4068;p8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9" name="Google Shape;4069;p8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0" name="Google Shape;4070;p8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1" name="Google Shape;4071;p8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2" name="Google Shape;4072;p8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3" name="Google Shape;4073;p8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4" name="Google Shape;4074;p8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5" name="Google Shape;4075;p8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6" name="Google Shape;4076;p8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7" name="Google Shape;4077;p8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8" name="Google Shape;4078;p8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9" name="Google Shape;4079;p8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8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1" name="Google Shape;4081;p8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2" name="Google Shape;4082;p8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3" name="Google Shape;4083;p8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4" name="Google Shape;4084;p8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5" name="Google Shape;4085;p8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8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7" name="Google Shape;4087;p8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8" name="Google Shape;4088;p8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9" name="Google Shape;4089;p8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0" name="Google Shape;4090;p8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1" name="Google Shape;4091;p8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2" name="Google Shape;4092;p8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3" name="Google Shape;4093;p8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4" name="Google Shape;4094;p8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5" name="Google Shape;4095;p8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6" name="Google Shape;4096;p8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7" name="Google Shape;4097;p8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8" name="Google Shape;4098;p8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8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0" name="Google Shape;4100;p8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1" name="Google Shape;4101;p8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2" name="Google Shape;4102;p8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8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4" name="Google Shape;4104;p8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5" name="Google Shape;4105;p8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8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7" name="Google Shape;4107;p8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8" name="Google Shape;4108;p8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9" name="Google Shape;4109;p8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0" name="Google Shape;4110;p8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1" name="Google Shape;4111;p8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8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3" name="Google Shape;4113;p8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4" name="Google Shape;4114;p8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5" name="Google Shape;4115;p8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6" name="Google Shape;4116;p8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7" name="Google Shape;4117;p8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8" name="Google Shape;4118;p8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9" name="Google Shape;4119;p8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0" name="Google Shape;4120;p8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1" name="Google Shape;4121;p8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2" name="Google Shape;4122;p8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3" name="Google Shape;4123;p8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8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8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8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7" name="Google Shape;4127;p8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8" name="Google Shape;4128;p8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9" name="Google Shape;4129;p8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8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8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8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3" name="Google Shape;4133;p8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4" name="Google Shape;4134;p8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5" name="Google Shape;4135;p8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6" name="Google Shape;4136;p8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7" name="Google Shape;4137;p8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8" name="Google Shape;4138;p8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9" name="Google Shape;4139;p8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0" name="Google Shape;4140;p8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1" name="Google Shape;4141;p8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2" name="Google Shape;4142;p8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3" name="Google Shape;4143;p8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4" name="Google Shape;4144;p8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5" name="Google Shape;4145;p8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6" name="Google Shape;4146;p8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7" name="Google Shape;4147;p8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8" name="Google Shape;4148;p8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9" name="Google Shape;4149;p8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0" name="Google Shape;4150;p8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1" name="Google Shape;4151;p8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2" name="Google Shape;4152;p8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3" name="Google Shape;4153;p8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4" name="Google Shape;4154;p8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5" name="Google Shape;4155;p8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6" name="Google Shape;4156;p8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7" name="Google Shape;4157;p8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8" name="Google Shape;4158;p8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9" name="Google Shape;4159;p8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0" name="Google Shape;4160;p8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1" name="Google Shape;4161;p8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2" name="Google Shape;4162;p8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3" name="Google Shape;4163;p8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4" name="Google Shape;4164;p8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5" name="Google Shape;4165;p8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6" name="Google Shape;4166;p8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7" name="Google Shape;4167;p8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8" name="Google Shape;4168;p8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9" name="Google Shape;4169;p8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0" name="Google Shape;4170;p8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1" name="Google Shape;4171;p8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2" name="Google Shape;4172;p8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3" name="Google Shape;4173;p8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4" name="Google Shape;4174;p8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5" name="Google Shape;4175;p8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6" name="Google Shape;4176;p8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7" name="Google Shape;4177;p8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8" name="Google Shape;4178;p8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9" name="Google Shape;4179;p8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0" name="Google Shape;4180;p8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1" name="Google Shape;4181;p8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8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3" name="Google Shape;4183;p8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4" name="Google Shape;4184;p8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5" name="Google Shape;4185;p8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6" name="Google Shape;4186;p8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7" name="Google Shape;4187;p8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8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9" name="Google Shape;4189;p8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0" name="Google Shape;4190;p8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1" name="Google Shape;4191;p8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2" name="Google Shape;4192;p8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3" name="Google Shape;4193;p8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8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5" name="Google Shape;4195;p8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6" name="Google Shape;4196;p8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7" name="Google Shape;4197;p8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8" name="Google Shape;4198;p8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9" name="Google Shape;4199;p8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0" name="Google Shape;4200;p8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1" name="Google Shape;4201;p8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2" name="Google Shape;4202;p8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3" name="Google Shape;4203;p8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4" name="Google Shape;4204;p8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5" name="Google Shape;4205;p8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6" name="Google Shape;4206;p8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7" name="Google Shape;4207;p8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8" name="Google Shape;4208;p8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9" name="Google Shape;4209;p8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0" name="Google Shape;4210;p8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1" name="Google Shape;4211;p8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2" name="Google Shape;4212;p8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8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4" name="Google Shape;4214;p8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5" name="Google Shape;4215;p8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6" name="Google Shape;4216;p8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7" name="Google Shape;4217;p8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8" name="Google Shape;4218;p8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8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0" name="Google Shape;4220;p8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1" name="Google Shape;4221;p8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8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3" name="Google Shape;4223;p8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4" name="Google Shape;4224;p8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8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6" name="Google Shape;4226;p8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7" name="Google Shape;4227;p8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8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9" name="Google Shape;4229;p8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0" name="Google Shape;4230;p8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8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2" name="Google Shape;4232;p8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3" name="Google Shape;4233;p8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8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5" name="Google Shape;4235;p8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8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8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8" name="Google Shape;4238;p8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8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8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8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8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3" name="Google Shape;4243;p8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4" name="Google Shape;4244;p8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8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6" name="Google Shape;4246;p8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7" name="Google Shape;4247;p8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8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8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8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8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2" name="Google Shape;4252;p8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3" name="Google Shape;4253;p8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4" name="Google Shape;4254;p8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5" name="Google Shape;4255;p8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6" name="Google Shape;4256;p8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7" name="Google Shape;4257;p8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8" name="Google Shape;4258;p8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9" name="Google Shape;4259;p8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0" name="Google Shape;4260;p8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1" name="Google Shape;4261;p8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2" name="Google Shape;4262;p8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8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4" name="Google Shape;4264;p8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5" name="Google Shape;4265;p8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8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7" name="Google Shape;4267;p8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8" name="Google Shape;4268;p8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9" name="Google Shape;4269;p8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0" name="Google Shape;4270;p8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1" name="Google Shape;4271;p8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2" name="Google Shape;4272;p8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3" name="Google Shape;4273;p8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4" name="Google Shape;4274;p8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5" name="Google Shape;4275;p8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6" name="Google Shape;4276;p8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7" name="Google Shape;4277;p8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8" name="Google Shape;4278;p8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9" name="Google Shape;4279;p8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0" name="Google Shape;4280;p8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1" name="Google Shape;4281;p8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2" name="Google Shape;4282;p8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3" name="Google Shape;4283;p8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4" name="Google Shape;4284;p8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5" name="Google Shape;4285;p8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6" name="Google Shape;4286;p8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7" name="Google Shape;4287;p8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8" name="Google Shape;4288;p8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9" name="Google Shape;4289;p8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0" name="Google Shape;4290;p8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1" name="Google Shape;4291;p8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2" name="Google Shape;4292;p8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3" name="Google Shape;4293;p8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4" name="Google Shape;4294;p8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5" name="Google Shape;4295;p8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6" name="Google Shape;4296;p8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7" name="Google Shape;4297;p8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8" name="Google Shape;4298;p8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9" name="Google Shape;4299;p8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0" name="Google Shape;4300;p8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1" name="Google Shape;4301;p8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2" name="Google Shape;4302;p8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3" name="Google Shape;4303;p8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4" name="Google Shape;4304;p8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5" name="Google Shape;4305;p8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6" name="Google Shape;4306;p8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7" name="Google Shape;4307;p8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8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9" name="Google Shape;4309;p8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0" name="Google Shape;4310;p8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8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2" name="Google Shape;4312;p8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3" name="Google Shape;4313;p8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8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5" name="Google Shape;4315;p8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8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8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8" name="Google Shape;4318;p8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9" name="Google Shape;4319;p8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0" name="Google Shape;4320;p8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1" name="Google Shape;4321;p8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2" name="Google Shape;4322;p8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3" name="Google Shape;4323;p8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4" name="Google Shape;4324;p8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5" name="Google Shape;4325;p8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6" name="Google Shape;4326;p8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7" name="Google Shape;4327;p8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8" name="Google Shape;4328;p8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8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0" name="Google Shape;4330;p8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1" name="Google Shape;4331;p8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8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3" name="Google Shape;4333;p8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4" name="Google Shape;4334;p8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5" name="Google Shape;4335;p8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6" name="Google Shape;4336;p8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7" name="Google Shape;4337;p8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8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9" name="Google Shape;4339;p8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0" name="Google Shape;4340;p8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8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2" name="Google Shape;4342;p8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3" name="Google Shape;4343;p8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4" name="Google Shape;4344;p8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5" name="Google Shape;4345;p8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6" name="Google Shape;4346;p8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7" name="Google Shape;4347;p8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8" name="Google Shape;4348;p8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9" name="Google Shape;4349;p8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0" name="Google Shape;4350;p8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1" name="Google Shape;4351;p8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2" name="Google Shape;4352;p8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3" name="Google Shape;4353;p8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4" name="Google Shape;4354;p8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5" name="Google Shape;4355;p8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6" name="Google Shape;4356;p8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7" name="Google Shape;4357;p8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8" name="Google Shape;4358;p8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9" name="Google Shape;4359;p8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8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1" name="Google Shape;4361;p8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2" name="Google Shape;4362;p8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3" name="Google Shape;4363;p8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4" name="Google Shape;4364;p8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5" name="Google Shape;4365;p8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6" name="Google Shape;4366;p8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7" name="Google Shape;4367;p8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8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9" name="Google Shape;4369;p8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0" name="Google Shape;4370;p8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8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2" name="Google Shape;4372;p8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3" name="Google Shape;4373;p8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8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5" name="Google Shape;4375;p8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6" name="Google Shape;4376;p8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7" name="Google Shape;4377;p8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8" name="Google Shape;4378;p8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9" name="Google Shape;4379;p8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8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8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2" name="Google Shape;4382;p8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8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4" name="Google Shape;4384;p8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5" name="Google Shape;4385;p8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6" name="Google Shape;4386;p8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7" name="Google Shape;4387;p8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8" name="Google Shape;4388;p8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9" name="Google Shape;4389;p8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0" name="Google Shape;4390;p8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1" name="Google Shape;4391;p8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2" name="Google Shape;4392;p8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3" name="Google Shape;4393;p8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4" name="Google Shape;4394;p8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5" name="Google Shape;4395;p8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6" name="Google Shape;4396;p8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8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8" name="Google Shape;4398;p8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9" name="Google Shape;4399;p8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0" name="Google Shape;4400;p8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1" name="Google Shape;4401;p8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2" name="Google Shape;4402;p8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3" name="Google Shape;4403;p8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4" name="Google Shape;4404;p8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5" name="Google Shape;4405;p8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6" name="Google Shape;4406;p8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7" name="Google Shape;4407;p8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8" name="Google Shape;4408;p8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9" name="Google Shape;4409;p8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0" name="Google Shape;4410;p8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1" name="Google Shape;4411;p8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2" name="Google Shape;4412;p8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3" name="Google Shape;4413;p8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4" name="Google Shape;4414;p8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5" name="Google Shape;4415;p8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8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7" name="Google Shape;4417;p8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8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9" name="Google Shape;4419;p8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0" name="Google Shape;4420;p8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1" name="Google Shape;4421;p8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2" name="Google Shape;4422;p8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3" name="Google Shape;4423;p8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4" name="Google Shape;4424;p8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5" name="Google Shape;4425;p8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6" name="Google Shape;4426;p8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7" name="Google Shape;4427;p8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8" name="Google Shape;4428;p8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9" name="Google Shape;4429;p8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0" name="Google Shape;4430;p8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1" name="Google Shape;4431;p8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2" name="Google Shape;4432;p8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3" name="Google Shape;4433;p8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4" name="Google Shape;4434;p8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5" name="Google Shape;4435;p8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6" name="Google Shape;4436;p8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7" name="Google Shape;4437;p8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8" name="Google Shape;4438;p8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9" name="Google Shape;4439;p8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0" name="Google Shape;4440;p8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1" name="Google Shape;4441;p8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2" name="Google Shape;4442;p8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3" name="Google Shape;4443;p8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4" name="Google Shape;4444;p8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5" name="Google Shape;4445;p8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6" name="Google Shape;4446;p8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7" name="Google Shape;4447;p8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8" name="Google Shape;4448;p8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9" name="Google Shape;4449;p8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0" name="Google Shape;4450;p8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1" name="Google Shape;4451;p8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2" name="Google Shape;4452;p8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3" name="Google Shape;4453;p8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4" name="Google Shape;4454;p8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5" name="Google Shape;4455;p8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6" name="Google Shape;4456;p8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7" name="Google Shape;4457;p8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8" name="Google Shape;4458;p8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9" name="Google Shape;4459;p8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0" name="Google Shape;4460;p8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1" name="Google Shape;4461;p8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2" name="Google Shape;4462;p8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3" name="Google Shape;4463;p8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4" name="Google Shape;4464;p8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5" name="Google Shape;4465;p8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6" name="Google Shape;4466;p8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7" name="Google Shape;4467;p8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8" name="Google Shape;4468;p8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9" name="Google Shape;4469;p8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0" name="Google Shape;4470;p8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1" name="Google Shape;4471;p8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2" name="Google Shape;4472;p8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3" name="Google Shape;4473;p8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4" name="Google Shape;4474;p8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5" name="Google Shape;4475;p8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6" name="Google Shape;4476;p8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7" name="Google Shape;4477;p8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8" name="Google Shape;4478;p8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9" name="Google Shape;4479;p8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0" name="Google Shape;4480;p8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1" name="Google Shape;4481;p8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2" name="Google Shape;4482;p8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3" name="Google Shape;4483;p8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4" name="Google Shape;4484;p8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5" name="Google Shape;4485;p8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6" name="Google Shape;4486;p8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7" name="Google Shape;4487;p8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8" name="Google Shape;4488;p8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9" name="Google Shape;4489;p8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0" name="Google Shape;4490;p8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1" name="Google Shape;4491;p8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2" name="Google Shape;4492;p8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3" name="Google Shape;4493;p8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4" name="Google Shape;4494;p8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5" name="Google Shape;4495;p8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6" name="Google Shape;4496;p8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7" name="Google Shape;4497;p8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8" name="Google Shape;4498;p8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9" name="Google Shape;4499;p8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0" name="Google Shape;4500;p8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8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8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3" name="Google Shape;4503;p8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8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8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8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8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8" name="Google Shape;4508;p8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9" name="Google Shape;4509;p8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0" name="Google Shape;4510;p8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1" name="Google Shape;4511;p8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2" name="Google Shape;4512;p8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8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4" name="Google Shape;4514;p8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5" name="Google Shape;4515;p8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8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7" name="Google Shape;4517;p8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8" name="Google Shape;4518;p8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8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8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1" name="Google Shape;4521;p8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2" name="Google Shape;4522;p8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3" name="Google Shape;4523;p8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4" name="Google Shape;4524;p8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8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6" name="Google Shape;4526;p8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7" name="Google Shape;4527;p8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8" name="Google Shape;4528;p8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9" name="Google Shape;4529;p8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0" name="Google Shape;4530;p8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1" name="Google Shape;4531;p8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2" name="Google Shape;4532;p8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3" name="Google Shape;4533;p8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4" name="Google Shape;4534;p8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5" name="Google Shape;4535;p8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6" name="Google Shape;4536;p8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7" name="Google Shape;4537;p8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8" name="Google Shape;4538;p8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9" name="Google Shape;4539;p8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0" name="Google Shape;4540;p8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1" name="Google Shape;4541;p8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2" name="Google Shape;4542;p8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3" name="Google Shape;4543;p8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4" name="Google Shape;4544;p8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5" name="Google Shape;4545;p8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6" name="Google Shape;4546;p8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7" name="Google Shape;4547;p8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8" name="Google Shape;4548;p8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9" name="Google Shape;4549;p8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0" name="Google Shape;4550;p8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1" name="Google Shape;4551;p8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2" name="Google Shape;4552;p8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3" name="Google Shape;4553;p8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4" name="Google Shape;4554;p8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5" name="Google Shape;4555;p8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6" name="Google Shape;4556;p8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7" name="Google Shape;4557;p8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8" name="Google Shape;4558;p8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9" name="Google Shape;4559;p8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0" name="Google Shape;4560;p8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1" name="Google Shape;4561;p8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2" name="Google Shape;4562;p8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3" name="Google Shape;4563;p8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4" name="Google Shape;4564;p8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5" name="Google Shape;4565;p8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6" name="Google Shape;4566;p8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7" name="Google Shape;4567;p8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8" name="Google Shape;4568;p8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9" name="Google Shape;4569;p8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0" name="Google Shape;4570;p8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1" name="Google Shape;4571;p8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2" name="Google Shape;4572;p8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3" name="Google Shape;4573;p8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4" name="Google Shape;4574;p8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5" name="Google Shape;4575;p8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6" name="Google Shape;4576;p8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7" name="Google Shape;4577;p8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8" name="Google Shape;4578;p8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9" name="Google Shape;4579;p8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0" name="Google Shape;4580;p8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1" name="Google Shape;4581;p8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2" name="Google Shape;4582;p8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3" name="Google Shape;4583;p8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4" name="Google Shape;4584;p8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5" name="Google Shape;4585;p8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6" name="Google Shape;4586;p8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7" name="Google Shape;4587;p8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8" name="Google Shape;4588;p8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9" name="Google Shape;4589;p8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0" name="Google Shape;4590;p8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1" name="Google Shape;4591;p8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2" name="Google Shape;4592;p8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3" name="Google Shape;4593;p8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4" name="Google Shape;4594;p8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5" name="Google Shape;4595;p8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6" name="Google Shape;4596;p8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7" name="Google Shape;4597;p8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8" name="Google Shape;4598;p8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9" name="Google Shape;4599;p8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0" name="Google Shape;4600;p8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1" name="Google Shape;4601;p8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2" name="Google Shape;4602;p8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3" name="Google Shape;4603;p8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4" name="Google Shape;4604;p8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5" name="Google Shape;4605;p8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6" name="Google Shape;4606;p8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8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8" name="Google Shape;4608;p8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9" name="Google Shape;4609;p8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0" name="Google Shape;4610;p8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1" name="Google Shape;4611;p8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2" name="Google Shape;4612;p8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3" name="Google Shape;4613;p8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4" name="Google Shape;4614;p8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5" name="Google Shape;4615;p8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6" name="Google Shape;4616;p8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7" name="Google Shape;4617;p8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8" name="Google Shape;4618;p8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9" name="Google Shape;4619;p8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0" name="Google Shape;4620;p8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1" name="Google Shape;4621;p8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2" name="Google Shape;4622;p8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3" name="Google Shape;4623;p8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4" name="Google Shape;4624;p8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5" name="Google Shape;4625;p8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6" name="Google Shape;4626;p8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7" name="Google Shape;4627;p8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8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9" name="Google Shape;4629;p8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0" name="Google Shape;4630;p8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1" name="Google Shape;4631;p8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2" name="Google Shape;4632;p8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3" name="Google Shape;4633;p8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4" name="Google Shape;4634;p8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5" name="Google Shape;4635;p8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6" name="Google Shape;4636;p8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7" name="Google Shape;4637;p8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8" name="Google Shape;4638;p8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9" name="Google Shape;4639;p8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0" name="Google Shape;4640;p8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1" name="Google Shape;4641;p8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2" name="Google Shape;4642;p8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3" name="Google Shape;4643;p8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4" name="Google Shape;4644;p8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5" name="Google Shape;4645;p8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6" name="Google Shape;4646;p8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7" name="Google Shape;4647;p8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8" name="Google Shape;4648;p8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9" name="Google Shape;4649;p8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0" name="Google Shape;4650;p8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1" name="Google Shape;4651;p8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2" name="Google Shape;4652;p8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3" name="Google Shape;4653;p8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4" name="Google Shape;4654;p8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5" name="Google Shape;4655;p8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6" name="Google Shape;4656;p8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7" name="Google Shape;4657;p8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8" name="Google Shape;4658;p8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9" name="Google Shape;4659;p8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0" name="Google Shape;4660;p8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1" name="Google Shape;4661;p8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2" name="Google Shape;4662;p8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3" name="Google Shape;4663;p8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4" name="Google Shape;4664;p8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5" name="Google Shape;4665;p8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6" name="Google Shape;4666;p8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7" name="Google Shape;4667;p8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8" name="Google Shape;4668;p8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9" name="Google Shape;4669;p8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0" name="Google Shape;4670;p8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1" name="Google Shape;4671;p8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2" name="Google Shape;4672;p8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3" name="Google Shape;4673;p8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4" name="Google Shape;4674;p8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5" name="Google Shape;4675;p8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6" name="Google Shape;4676;p8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7" name="Google Shape;4677;p8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8" name="Google Shape;4678;p8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9" name="Google Shape;4679;p8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0" name="Google Shape;4680;p8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1" name="Google Shape;4681;p8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2" name="Google Shape;4682;p8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3" name="Google Shape;4683;p8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4" name="Google Shape;4684;p8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5" name="Google Shape;4685;p8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6" name="Google Shape;4686;p8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7" name="Google Shape;4687;p8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8" name="Google Shape;4688;p8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9" name="Google Shape;4689;p8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0" name="Google Shape;4690;p8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1" name="Google Shape;4691;p8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2" name="Google Shape;4692;p8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3" name="Google Shape;4693;p8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4" name="Google Shape;4694;p8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5" name="Google Shape;4695;p8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6" name="Google Shape;4696;p8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7" name="Google Shape;4697;p8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8" name="Google Shape;4698;p8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9" name="Google Shape;4699;p8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0" name="Google Shape;4700;p8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1" name="Google Shape;4701;p8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2" name="Google Shape;4702;p8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3" name="Google Shape;4703;p8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4" name="Google Shape;4704;p8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5" name="Google Shape;4705;p8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6" name="Google Shape;4706;p8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7" name="Google Shape;4707;p8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8" name="Google Shape;4708;p8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9" name="Google Shape;4709;p8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0" name="Google Shape;4710;p8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1" name="Google Shape;4711;p8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2" name="Google Shape;4712;p8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3" name="Google Shape;4713;p8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4" name="Google Shape;4714;p8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5" name="Google Shape;4715;p8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6" name="Google Shape;4716;p8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7" name="Google Shape;4717;p8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8" name="Google Shape;4718;p8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9" name="Google Shape;4719;p8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0" name="Google Shape;4720;p8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1" name="Google Shape;4721;p8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2" name="Google Shape;4722;p8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3" name="Google Shape;4723;p8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4" name="Google Shape;4724;p8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5" name="Google Shape;4725;p8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6" name="Google Shape;4726;p8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7" name="Google Shape;4727;p8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8" name="Google Shape;4728;p8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9" name="Google Shape;4729;p8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0" name="Google Shape;4730;p8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1" name="Google Shape;4731;p8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2" name="Google Shape;4732;p8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3" name="Google Shape;4733;p8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4" name="Google Shape;4734;p8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5" name="Google Shape;4735;p8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6" name="Google Shape;4736;p8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7" name="Google Shape;4737;p8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8" name="Google Shape;4738;p8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9" name="Google Shape;4739;p8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0" name="Google Shape;4740;p8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1" name="Google Shape;4741;p8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2" name="Google Shape;4742;p8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8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4" name="Google Shape;4744;p8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5" name="Google Shape;4745;p8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6" name="Google Shape;4746;p8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7" name="Google Shape;4747;p8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8" name="Google Shape;4748;p8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9" name="Google Shape;4749;p8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0" name="Google Shape;4750;p8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1" name="Google Shape;4751;p8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2" name="Google Shape;4752;p8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3" name="Google Shape;4753;p8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4" name="Google Shape;4754;p8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5" name="Google Shape;4755;p8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6" name="Google Shape;4756;p8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7" name="Google Shape;4757;p8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8" name="Google Shape;4758;p8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9" name="Google Shape;4759;p8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0" name="Google Shape;4760;p8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1" name="Google Shape;4761;p8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2" name="Google Shape;4762;p8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3" name="Google Shape;4763;p8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4" name="Google Shape;4764;p8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5" name="Google Shape;4765;p8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6" name="Google Shape;4766;p8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7" name="Google Shape;4767;p8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8" name="Google Shape;4768;p8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9" name="Google Shape;4769;p8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0" name="Google Shape;4770;p8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1" name="Google Shape;4771;p8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2" name="Google Shape;4772;p8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3" name="Google Shape;4773;p8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4" name="Google Shape;4774;p8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5" name="Google Shape;4775;p8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6" name="Google Shape;4776;p8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7" name="Google Shape;4777;p8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8" name="Google Shape;4778;p8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9" name="Google Shape;4779;p8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0" name="Google Shape;4780;p8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1" name="Google Shape;4781;p8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2" name="Google Shape;4782;p8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3" name="Google Shape;4783;p8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4" name="Google Shape;4784;p8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5" name="Google Shape;4785;p8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6" name="Google Shape;4786;p8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7" name="Google Shape;4787;p8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8" name="Google Shape;4788;p8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9" name="Google Shape;4789;p8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0" name="Google Shape;4790;p8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1" name="Google Shape;4791;p8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2" name="Google Shape;4792;p8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3" name="Google Shape;4793;p8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4" name="Google Shape;4794;p8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5" name="Google Shape;4795;p8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6" name="Google Shape;4796;p8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7" name="Google Shape;4797;p8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8" name="Google Shape;4798;p8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9" name="Google Shape;4799;p8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0" name="Google Shape;4800;p8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1" name="Google Shape;4801;p8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2" name="Google Shape;4802;p8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3" name="Google Shape;4803;p8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4" name="Google Shape;4804;p8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5" name="Google Shape;4805;p8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6" name="Google Shape;4806;p8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7" name="Google Shape;4807;p8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8" name="Google Shape;4808;p8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9" name="Google Shape;4809;p8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0" name="Google Shape;4810;p8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1" name="Google Shape;4811;p8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2" name="Google Shape;4812;p8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3" name="Google Shape;4813;p8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4" name="Google Shape;4814;p8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5" name="Google Shape;4815;p8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6" name="Google Shape;4816;p8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7" name="Google Shape;4817;p8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8" name="Google Shape;4818;p8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9" name="Google Shape;4819;p8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0" name="Google Shape;4820;p8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1" name="Google Shape;4821;p8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2" name="Google Shape;4822;p8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3" name="Google Shape;4823;p8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4" name="Google Shape;4824;p8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5" name="Google Shape;4825;p8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6" name="Google Shape;4826;p8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7" name="Google Shape;4827;p8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8" name="Google Shape;4828;p8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9" name="Google Shape;4829;p8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0" name="Google Shape;4830;p8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1" name="Google Shape;4831;p8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2" name="Google Shape;4832;p8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3" name="Google Shape;4833;p8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4" name="Google Shape;4834;p8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5" name="Google Shape;4835;p8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6" name="Google Shape;4836;p8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7" name="Google Shape;4837;p8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8" name="Google Shape;4838;p8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9" name="Google Shape;4839;p8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0" name="Google Shape;4840;p8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1" name="Google Shape;4841;p8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2" name="Google Shape;4842;p8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3" name="Google Shape;4843;p8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4" name="Google Shape;4844;p8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5" name="Google Shape;4845;p8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6" name="Google Shape;4846;p8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7" name="Google Shape;4847;p8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8" name="Google Shape;4848;p8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9" name="Google Shape;4849;p8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0" name="Google Shape;4850;p8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1" name="Google Shape;4851;p8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2" name="Google Shape;4852;p8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3" name="Google Shape;4853;p8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4" name="Google Shape;4854;p8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5" name="Google Shape;4855;p8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6" name="Google Shape;4856;p8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7" name="Google Shape;4857;p8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8" name="Google Shape;4858;p8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9" name="Google Shape;4859;p8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0" name="Google Shape;4860;p8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1" name="Google Shape;4861;p8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2" name="Google Shape;4862;p8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3" name="Google Shape;4863;p8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4" name="Google Shape;4864;p8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5" name="Google Shape;4865;p8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6" name="Google Shape;4866;p8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7" name="Google Shape;4867;p8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8" name="Google Shape;4868;p8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9" name="Google Shape;4869;p8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0" name="Google Shape;4870;p8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1" name="Google Shape;4871;p8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2" name="Google Shape;4872;p8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3" name="Google Shape;4873;p8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4" name="Google Shape;4874;p8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5" name="Google Shape;4875;p8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6" name="Google Shape;4876;p8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7" name="Google Shape;4877;p8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8" name="Google Shape;4878;p8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9" name="Google Shape;4879;p8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0" name="Google Shape;4880;p8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1" name="Google Shape;4881;p8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2" name="Google Shape;4882;p8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3" name="Google Shape;4883;p8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4" name="Google Shape;4884;p8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5" name="Google Shape;4885;p8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6" name="Google Shape;4886;p8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7" name="Google Shape;4887;p8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8" name="Google Shape;4888;p8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9" name="Google Shape;4889;p8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0" name="Google Shape;4890;p8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1" name="Google Shape;4891;p8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2" name="Google Shape;4892;p8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3" name="Google Shape;4893;p8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4" name="Google Shape;4894;p8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5" name="Google Shape;4895;p8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6" name="Google Shape;4896;p8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7" name="Google Shape;4897;p8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8" name="Google Shape;4898;p8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9" name="Google Shape;4899;p8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0" name="Google Shape;4900;p8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1" name="Google Shape;4901;p8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2" name="Google Shape;4902;p8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3" name="Google Shape;4903;p8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4" name="Google Shape;4904;p8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5" name="Google Shape;4905;p8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6" name="Google Shape;4906;p8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7" name="Google Shape;4907;p8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8" name="Google Shape;4908;p8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9" name="Google Shape;4909;p8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0" name="Google Shape;4910;p8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1" name="Google Shape;4911;p8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2" name="Google Shape;4912;p8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3" name="Google Shape;4913;p8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4" name="Google Shape;4914;p8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5" name="Google Shape;4915;p8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6" name="Google Shape;4916;p8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7" name="Google Shape;4917;p8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8" name="Google Shape;4918;p8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9" name="Google Shape;4919;p8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0" name="Google Shape;4920;p8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1" name="Google Shape;4921;p8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2" name="Google Shape;4922;p8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3" name="Google Shape;4923;p8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4" name="Google Shape;4924;p8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5" name="Google Shape;4925;p8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6" name="Google Shape;4926;p8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7" name="Google Shape;4927;p8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8" name="Google Shape;4928;p8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9" name="Google Shape;4929;p8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0" name="Google Shape;4930;p8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1" name="Google Shape;4931;p8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2" name="Google Shape;4932;p8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3" name="Google Shape;4933;p8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4" name="Google Shape;4934;p8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5" name="Google Shape;4935;p8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6" name="Google Shape;4936;p8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7" name="Google Shape;4937;p8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8" name="Google Shape;4938;p8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9" name="Google Shape;4939;p8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0" name="Google Shape;4940;p8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1" name="Google Shape;4941;p8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2" name="Google Shape;4942;p8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3" name="Google Shape;4943;p8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4" name="Google Shape;4944;p8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5" name="Google Shape;4945;p8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6" name="Google Shape;4946;p8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7" name="Google Shape;4947;p8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8" name="Google Shape;4948;p8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9" name="Google Shape;4949;p8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0" name="Google Shape;4950;p8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1" name="Google Shape;4951;p8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2" name="Google Shape;4952;p8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3" name="Google Shape;4953;p8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4" name="Google Shape;4954;p8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5" name="Google Shape;4955;p8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6" name="Google Shape;4956;p8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7" name="Google Shape;4957;p8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8" name="Google Shape;4958;p8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9" name="Google Shape;4959;p8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0" name="Google Shape;4960;p8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1" name="Google Shape;4961;p8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2" name="Google Shape;4962;p8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3" name="Google Shape;4963;p8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4" name="Google Shape;4964;p8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5" name="Google Shape;4965;p8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6" name="Google Shape;4966;p8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7" name="Google Shape;4967;p8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8" name="Google Shape;4968;p8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9" name="Google Shape;4969;p8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0" name="Google Shape;4970;p8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1" name="Google Shape;4971;p8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2" name="Google Shape;4972;p8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3" name="Google Shape;4973;p8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4" name="Google Shape;4974;p8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5" name="Google Shape;4975;p8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6" name="Google Shape;4976;p8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7" name="Google Shape;4977;p8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8" name="Google Shape;4978;p8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9" name="Google Shape;4979;p8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0" name="Google Shape;4980;p8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1" name="Google Shape;4981;p8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2" name="Google Shape;4982;p8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3" name="Google Shape;4983;p8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4" name="Google Shape;4984;p8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5" name="Google Shape;4985;p8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6" name="Google Shape;4986;p8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7" name="Google Shape;4987;p8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8" name="Google Shape;4988;p8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9" name="Google Shape;4989;p8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0" name="Google Shape;4990;p8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1" name="Google Shape;4991;p8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2" name="Google Shape;4992;p8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3" name="Google Shape;4993;p8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4" name="Google Shape;4994;p8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5" name="Google Shape;4995;p8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6" name="Google Shape;4996;p8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7" name="Google Shape;4997;p8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8" name="Google Shape;4998;p8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9" name="Google Shape;4999;p8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0" name="Google Shape;5000;p8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1" name="Google Shape;5001;p8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2" name="Google Shape;5002;p8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3" name="Google Shape;5003;p8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4" name="Google Shape;5004;p8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5" name="Google Shape;5005;p8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6" name="Google Shape;5006;p8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7" name="Google Shape;5007;p8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8" name="Google Shape;5008;p8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9" name="Google Shape;5009;p8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0" name="Google Shape;5010;p8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1" name="Google Shape;5011;p8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2" name="Google Shape;5012;p8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3" name="Google Shape;5013;p8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4" name="Google Shape;5014;p8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5" name="Google Shape;5015;p8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6" name="Google Shape;5016;p8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7" name="Google Shape;5017;p8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8" name="Google Shape;5018;p8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9" name="Google Shape;5019;p8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0" name="Google Shape;5020;p8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1" name="Google Shape;5021;p8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2" name="Google Shape;5022;p8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3" name="Google Shape;5023;p8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4" name="Google Shape;5024;p8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5" name="Google Shape;5025;p8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6" name="Google Shape;5026;p8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7" name="Google Shape;5027;p8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8" name="Google Shape;5028;p8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9" name="Google Shape;5029;p8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0" name="Google Shape;5030;p8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1" name="Google Shape;5031;p8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2" name="Google Shape;5032;p8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3" name="Google Shape;5033;p8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4" name="Google Shape;5034;p8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5" name="Google Shape;5035;p8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6" name="Google Shape;5036;p8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7" name="Google Shape;5037;p8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8" name="Google Shape;5038;p8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9" name="Google Shape;5039;p8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0" name="Google Shape;5040;p8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1" name="Google Shape;5041;p8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2" name="Google Shape;5042;p8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3" name="Google Shape;5043;p8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4" name="Google Shape;5044;p8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5" name="Google Shape;5045;p8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6" name="Google Shape;5046;p8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7" name="Google Shape;5047;p8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8" name="Google Shape;5048;p8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9" name="Google Shape;5049;p8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0" name="Google Shape;5050;p8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1" name="Google Shape;5051;p8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2" name="Google Shape;5052;p8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3" name="Google Shape;5053;p8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4" name="Google Shape;5054;p8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5" name="Google Shape;5055;p8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6" name="Google Shape;5056;p8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7" name="Google Shape;5057;p8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8" name="Google Shape;5058;p8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9" name="Google Shape;5059;p8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0" name="Google Shape;5060;p8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1" name="Google Shape;5061;p8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2" name="Google Shape;5062;p8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3" name="Google Shape;5063;p8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4" name="Google Shape;5064;p8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5" name="Google Shape;5065;p8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6" name="Google Shape;5066;p8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7" name="Google Shape;5067;p8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8" name="Google Shape;5068;p8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9" name="Google Shape;5069;p8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0" name="Google Shape;5070;p8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1" name="Google Shape;5071;p8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2" name="Google Shape;5072;p8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3" name="Google Shape;5073;p8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4" name="Google Shape;5074;p8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5" name="Google Shape;5075;p8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6" name="Google Shape;5076;p8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7" name="Google Shape;5077;p8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8" name="Google Shape;5078;p8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9" name="Google Shape;5079;p8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0" name="Google Shape;5080;p81"/>
          <p:cNvGrpSpPr/>
          <p:nvPr/>
        </p:nvGrpSpPr>
        <p:grpSpPr>
          <a:xfrm>
            <a:off x="11668088" y="1986110"/>
            <a:ext cx="5181680" cy="2760470"/>
            <a:chOff x="233350" y="949250"/>
            <a:chExt cx="7137300" cy="3802300"/>
          </a:xfrm>
        </p:grpSpPr>
        <p:sp>
          <p:nvSpPr>
            <p:cNvPr id="5081" name="Google Shape;5081;p8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2" name="Google Shape;5082;p8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3" name="Google Shape;5083;p8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4" name="Google Shape;5084;p8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5" name="Google Shape;5085;p8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6" name="Google Shape;5086;p8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7" name="Google Shape;5087;p8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8" name="Google Shape;5088;p8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9" name="Google Shape;5089;p8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0" name="Google Shape;5090;p8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1" name="Google Shape;5091;p8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2" name="Google Shape;5092;p8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3" name="Google Shape;5093;p8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4" name="Google Shape;5094;p8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5" name="Google Shape;5095;p8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6" name="Google Shape;5096;p8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7" name="Google Shape;5097;p8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8" name="Google Shape;5098;p8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9" name="Google Shape;5099;p8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0" name="Google Shape;5100;p8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1" name="Google Shape;5101;p8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2" name="Google Shape;5102;p8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3" name="Google Shape;5103;p8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4" name="Google Shape;5104;p8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5" name="Google Shape;5105;p8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6" name="Google Shape;5106;p8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7" name="Google Shape;5107;p8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8" name="Google Shape;5108;p8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9" name="Google Shape;5109;p8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0" name="Google Shape;5110;p8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1" name="Google Shape;5111;p8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2" name="Google Shape;5112;p8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3" name="Google Shape;5113;p8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4" name="Google Shape;5114;p8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5" name="Google Shape;5115;p8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6" name="Google Shape;5116;p8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7" name="Google Shape;5117;p8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8" name="Google Shape;5118;p8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9" name="Google Shape;5119;p8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0" name="Google Shape;5120;p8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1" name="Google Shape;5121;p8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2" name="Google Shape;5122;p8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3" name="Google Shape;5123;p8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4" name="Google Shape;5124;p8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5" name="Google Shape;5125;p8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6" name="Google Shape;5126;p8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7" name="Google Shape;5127;p8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8" name="Google Shape;5128;p8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9" name="Google Shape;5129;p8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0" name="Google Shape;5130;p8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1" name="Google Shape;5131;p8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2" name="Google Shape;5132;p81"/>
          <p:cNvGrpSpPr/>
          <p:nvPr/>
        </p:nvGrpSpPr>
        <p:grpSpPr>
          <a:xfrm>
            <a:off x="15296946" y="6075656"/>
            <a:ext cx="208461" cy="640681"/>
            <a:chOff x="7564426" y="3224343"/>
            <a:chExt cx="119985" cy="368801"/>
          </a:xfrm>
        </p:grpSpPr>
        <p:sp>
          <p:nvSpPr>
            <p:cNvPr id="5133" name="Google Shape;5133;p8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4" name="Google Shape;5134;p8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5" name="Google Shape;5135;p81"/>
          <p:cNvGrpSpPr/>
          <p:nvPr/>
        </p:nvGrpSpPr>
        <p:grpSpPr>
          <a:xfrm>
            <a:off x="14695923" y="6063858"/>
            <a:ext cx="378977" cy="664264"/>
            <a:chOff x="8370831" y="3202002"/>
            <a:chExt cx="218129" cy="382376"/>
          </a:xfrm>
        </p:grpSpPr>
        <p:sp>
          <p:nvSpPr>
            <p:cNvPr id="5136" name="Google Shape;5136;p8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7" name="Google Shape;5137;p8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8" name="Google Shape;5138;p81"/>
          <p:cNvGrpSpPr/>
          <p:nvPr/>
        </p:nvGrpSpPr>
        <p:grpSpPr>
          <a:xfrm>
            <a:off x="16142702" y="6886122"/>
            <a:ext cx="618859" cy="534000"/>
            <a:chOff x="6742064" y="3750480"/>
            <a:chExt cx="399315" cy="344560"/>
          </a:xfrm>
        </p:grpSpPr>
        <p:sp>
          <p:nvSpPr>
            <p:cNvPr id="5139" name="Google Shape;5139;p8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0" name="Google Shape;5140;p8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1" name="Google Shape;5141;p81"/>
          <p:cNvGrpSpPr/>
          <p:nvPr/>
        </p:nvGrpSpPr>
        <p:grpSpPr>
          <a:xfrm>
            <a:off x="15220740" y="7588217"/>
            <a:ext cx="360874" cy="563216"/>
            <a:chOff x="7248525" y="3739696"/>
            <a:chExt cx="230531" cy="359790"/>
          </a:xfrm>
        </p:grpSpPr>
        <p:sp>
          <p:nvSpPr>
            <p:cNvPr id="5142" name="Google Shape;5142;p8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3" name="Google Shape;5143;p8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4" name="Google Shape;5144;p81"/>
          <p:cNvGrpSpPr/>
          <p:nvPr/>
        </p:nvGrpSpPr>
        <p:grpSpPr>
          <a:xfrm>
            <a:off x="15712578" y="6874666"/>
            <a:ext cx="325792" cy="557419"/>
            <a:chOff x="7601242" y="3729267"/>
            <a:chExt cx="222566" cy="380803"/>
          </a:xfrm>
        </p:grpSpPr>
        <p:sp>
          <p:nvSpPr>
            <p:cNvPr id="5145" name="Google Shape;5145;p8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6" name="Google Shape;5146;p8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47" name="Google Shape;5147;p81"/>
          <p:cNvSpPr/>
          <p:nvPr/>
        </p:nvSpPr>
        <p:spPr>
          <a:xfrm>
            <a:off x="15644631" y="6099379"/>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48" name="Google Shape;5148;p81"/>
          <p:cNvGrpSpPr/>
          <p:nvPr/>
        </p:nvGrpSpPr>
        <p:grpSpPr>
          <a:xfrm>
            <a:off x="14691869" y="6876947"/>
            <a:ext cx="387085" cy="551980"/>
            <a:chOff x="8304647" y="3738687"/>
            <a:chExt cx="225076" cy="320956"/>
          </a:xfrm>
        </p:grpSpPr>
        <p:sp>
          <p:nvSpPr>
            <p:cNvPr id="5149" name="Google Shape;5149;p8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0" name="Google Shape;5150;p8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1" name="Google Shape;5151;p8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52" name="Google Shape;5152;p81"/>
          <p:cNvGrpSpPr/>
          <p:nvPr/>
        </p:nvGrpSpPr>
        <p:grpSpPr>
          <a:xfrm>
            <a:off x="15236854" y="6876947"/>
            <a:ext cx="356983" cy="551980"/>
            <a:chOff x="8615101" y="3738687"/>
            <a:chExt cx="207573" cy="320956"/>
          </a:xfrm>
        </p:grpSpPr>
        <p:sp>
          <p:nvSpPr>
            <p:cNvPr id="5153" name="Google Shape;5153;p8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4" name="Google Shape;5154;p8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5" name="Google Shape;5155;p8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56" name="Google Shape;5156;p81"/>
          <p:cNvSpPr/>
          <p:nvPr/>
        </p:nvSpPr>
        <p:spPr>
          <a:xfrm>
            <a:off x="16229734" y="6056713"/>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157" name="Google Shape;5157;p81"/>
          <p:cNvGrpSpPr/>
          <p:nvPr/>
        </p:nvGrpSpPr>
        <p:grpSpPr>
          <a:xfrm>
            <a:off x="12026264" y="7119923"/>
            <a:ext cx="1115341" cy="1022566"/>
            <a:chOff x="6015419" y="3716859"/>
            <a:chExt cx="557671" cy="511283"/>
          </a:xfrm>
        </p:grpSpPr>
        <p:sp>
          <p:nvSpPr>
            <p:cNvPr id="5158" name="Google Shape;5158;p8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59" name="Google Shape;5159;p81"/>
            <p:cNvGrpSpPr/>
            <p:nvPr/>
          </p:nvGrpSpPr>
          <p:grpSpPr>
            <a:xfrm>
              <a:off x="6036094" y="3716980"/>
              <a:ext cx="529860" cy="510468"/>
              <a:chOff x="6036094" y="3716980"/>
              <a:chExt cx="529860" cy="510468"/>
            </a:xfrm>
          </p:grpSpPr>
          <p:sp>
            <p:nvSpPr>
              <p:cNvPr id="5160" name="Google Shape;5160;p8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1" name="Google Shape;5161;p8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2" name="Google Shape;5162;p8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3" name="Google Shape;5163;p8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4" name="Google Shape;5164;p8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5" name="Google Shape;5165;p8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6" name="Google Shape;5166;p8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7" name="Google Shape;5167;p8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8" name="Google Shape;5168;p8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9" name="Google Shape;5169;p8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70" name="Google Shape;5170;p81"/>
          <p:cNvGrpSpPr/>
          <p:nvPr/>
        </p:nvGrpSpPr>
        <p:grpSpPr>
          <a:xfrm>
            <a:off x="13284034" y="5833461"/>
            <a:ext cx="1152604" cy="1023743"/>
            <a:chOff x="6644304" y="3073628"/>
            <a:chExt cx="576302" cy="511871"/>
          </a:xfrm>
        </p:grpSpPr>
        <p:sp>
          <p:nvSpPr>
            <p:cNvPr id="5171" name="Google Shape;5171;p8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72" name="Google Shape;5172;p81"/>
            <p:cNvGrpSpPr/>
            <p:nvPr/>
          </p:nvGrpSpPr>
          <p:grpSpPr>
            <a:xfrm>
              <a:off x="6712169" y="3085440"/>
              <a:ext cx="481622" cy="494913"/>
              <a:chOff x="6712169" y="3085440"/>
              <a:chExt cx="481622" cy="494913"/>
            </a:xfrm>
          </p:grpSpPr>
          <p:sp>
            <p:nvSpPr>
              <p:cNvPr id="5173" name="Google Shape;5173;p8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4" name="Google Shape;5174;p8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5" name="Google Shape;5175;p8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6" name="Google Shape;5176;p8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7" name="Google Shape;5177;p8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78" name="Google Shape;5178;p8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9" name="Google Shape;5179;p8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0" name="Google Shape;5180;p8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81" name="Google Shape;5181;p81"/>
          <p:cNvSpPr/>
          <p:nvPr/>
        </p:nvSpPr>
        <p:spPr>
          <a:xfrm>
            <a:off x="13972103" y="5866718"/>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82" name="Google Shape;5182;p81"/>
          <p:cNvGrpSpPr/>
          <p:nvPr/>
        </p:nvGrpSpPr>
        <p:grpSpPr>
          <a:xfrm>
            <a:off x="13299735" y="7119450"/>
            <a:ext cx="1121261" cy="1022705"/>
            <a:chOff x="6652154" y="3716623"/>
            <a:chExt cx="560631" cy="511352"/>
          </a:xfrm>
        </p:grpSpPr>
        <p:sp>
          <p:nvSpPr>
            <p:cNvPr id="5183" name="Google Shape;5183;p8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84" name="Google Shape;5184;p81"/>
            <p:cNvGrpSpPr/>
            <p:nvPr/>
          </p:nvGrpSpPr>
          <p:grpSpPr>
            <a:xfrm>
              <a:off x="6669657" y="3716715"/>
              <a:ext cx="466779" cy="464290"/>
              <a:chOff x="6669657" y="3716715"/>
              <a:chExt cx="466779" cy="464290"/>
            </a:xfrm>
          </p:grpSpPr>
          <p:sp>
            <p:nvSpPr>
              <p:cNvPr id="5185" name="Google Shape;5185;p8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6" name="Google Shape;5186;p8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7" name="Google Shape;5187;p8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8" name="Google Shape;5188;p8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9" name="Google Shape;5189;p8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0" name="Google Shape;5190;p8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1" name="Google Shape;5191;p8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2" name="Google Shape;5192;p8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3" name="Google Shape;5193;p8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4" name="Google Shape;5194;p8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5" name="Google Shape;5195;p8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6" name="Google Shape;5196;p8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7" name="Google Shape;5197;p8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98" name="Google Shape;5198;p81"/>
          <p:cNvGrpSpPr/>
          <p:nvPr/>
        </p:nvGrpSpPr>
        <p:grpSpPr>
          <a:xfrm>
            <a:off x="15687917" y="7682268"/>
            <a:ext cx="375115" cy="375115"/>
            <a:chOff x="8565775" y="671075"/>
            <a:chExt cx="441000" cy="441000"/>
          </a:xfrm>
        </p:grpSpPr>
        <p:sp>
          <p:nvSpPr>
            <p:cNvPr id="5199" name="Google Shape;5199;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0" name="Google Shape;5200;p81"/>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01" name="Google Shape;5201;p81"/>
          <p:cNvSpPr/>
          <p:nvPr/>
        </p:nvSpPr>
        <p:spPr>
          <a:xfrm>
            <a:off x="16290346" y="7674109"/>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81"/>
          <p:cNvSpPr/>
          <p:nvPr/>
        </p:nvSpPr>
        <p:spPr>
          <a:xfrm flipH="1">
            <a:off x="14706823" y="7607020"/>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03" name="Google Shape;5203;p81"/>
          <p:cNvGrpSpPr/>
          <p:nvPr/>
        </p:nvGrpSpPr>
        <p:grpSpPr>
          <a:xfrm>
            <a:off x="11995627" y="5838704"/>
            <a:ext cx="1175741" cy="1024746"/>
            <a:chOff x="6000100" y="3076250"/>
            <a:chExt cx="587871" cy="512373"/>
          </a:xfrm>
        </p:grpSpPr>
        <p:sp>
          <p:nvSpPr>
            <p:cNvPr id="5204" name="Google Shape;5204;p8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05" name="Google Shape;5205;p81"/>
            <p:cNvGrpSpPr/>
            <p:nvPr/>
          </p:nvGrpSpPr>
          <p:grpSpPr>
            <a:xfrm>
              <a:off x="6031360" y="3076713"/>
              <a:ext cx="539107" cy="480965"/>
              <a:chOff x="6031360" y="3076713"/>
              <a:chExt cx="539107" cy="480965"/>
            </a:xfrm>
          </p:grpSpPr>
          <p:sp>
            <p:nvSpPr>
              <p:cNvPr id="5206" name="Google Shape;5206;p8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7" name="Google Shape;5207;p8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8" name="Google Shape;5208;p8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9" name="Google Shape;5209;p8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0" name="Google Shape;5210;p8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1" name="Google Shape;5211;p8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2" name="Google Shape;5212;p8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13" name="Google Shape;5213;p81"/>
          <p:cNvGrpSpPr/>
          <p:nvPr/>
        </p:nvGrpSpPr>
        <p:grpSpPr>
          <a:xfrm>
            <a:off x="6738610" y="1877431"/>
            <a:ext cx="4620761" cy="2977775"/>
            <a:chOff x="229225" y="549050"/>
            <a:chExt cx="7161750" cy="4615275"/>
          </a:xfrm>
        </p:grpSpPr>
        <p:sp>
          <p:nvSpPr>
            <p:cNvPr id="5214" name="Google Shape;5214;p8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5" name="Google Shape;5215;p8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6" name="Google Shape;5216;p8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7" name="Google Shape;5217;p8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8" name="Google Shape;5218;p8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9" name="Google Shape;5219;p8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0" name="Google Shape;5220;p8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1" name="Google Shape;5221;p8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2" name="Google Shape;5222;p8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3" name="Google Shape;5223;p8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4" name="Google Shape;5224;p8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5" name="Google Shape;5225;p8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6" name="Google Shape;5226;p8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7" name="Google Shape;5227;p8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8" name="Google Shape;5228;p8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9" name="Google Shape;5229;p8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0" name="Google Shape;5230;p8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1" name="Google Shape;5231;p8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2" name="Google Shape;5232;p8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3" name="Google Shape;5233;p8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4" name="Google Shape;5234;p8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5" name="Google Shape;5235;p8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6" name="Google Shape;5236;p8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7" name="Google Shape;5237;p8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8" name="Google Shape;5238;p8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9" name="Google Shape;5239;p8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0" name="Google Shape;5240;p8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1" name="Google Shape;5241;p8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2" name="Google Shape;5242;p8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3" name="Google Shape;5243;p8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4" name="Google Shape;5244;p8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5" name="Google Shape;5245;p8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6" name="Google Shape;5246;p8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7" name="Google Shape;5247;p8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8" name="Google Shape;5248;p8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9" name="Google Shape;5249;p8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0" name="Google Shape;5250;p8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1" name="Google Shape;5251;p8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2" name="Google Shape;5252;p8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3" name="Google Shape;5253;p8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4" name="Google Shape;5254;p8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5" name="Google Shape;5255;p8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6" name="Google Shape;5256;p8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7" name="Google Shape;5257;p8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8" name="Google Shape;5258;p8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9" name="Google Shape;5259;p8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0" name="Google Shape;5260;p8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1" name="Google Shape;5261;p8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2" name="Google Shape;5262;p8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3" name="Google Shape;5263;p8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4" name="Google Shape;5264;p8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5" name="Google Shape;5265;p8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6" name="Google Shape;5266;p8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7" name="Google Shape;5267;p8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8" name="Google Shape;5268;p8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9" name="Google Shape;5269;p8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0" name="Google Shape;5270;p8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1" name="Google Shape;5271;p8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2" name="Google Shape;5272;p8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3" name="Google Shape;5273;p8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4" name="Google Shape;5274;p8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5" name="Google Shape;5275;p8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6" name="Google Shape;5276;p8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7" name="Google Shape;5277;p8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8" name="Google Shape;5278;p8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9" name="Google Shape;5279;p8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0" name="Google Shape;5280;p8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1" name="Google Shape;5281;p8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2" name="Google Shape;5282;p8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3" name="Google Shape;5283;p8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4" name="Google Shape;5284;p8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5" name="Google Shape;5285;p8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6" name="Google Shape;5286;p8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7" name="Google Shape;5287;p8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8" name="Google Shape;5288;p8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9" name="Google Shape;5289;p8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0" name="Google Shape;5290;p8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1" name="Google Shape;5291;p8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2" name="Google Shape;5292;p8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3" name="Google Shape;5293;p8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4" name="Google Shape;5294;p8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5" name="Google Shape;5295;p8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6" name="Google Shape;5296;p8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7" name="Google Shape;5297;p8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8" name="Google Shape;5298;p8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9" name="Google Shape;5299;p8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0" name="Google Shape;5300;p8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1" name="Google Shape;5301;p8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2" name="Google Shape;5302;p8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3" name="Google Shape;5303;p8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4" name="Google Shape;5304;p8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5" name="Google Shape;5305;p8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6" name="Google Shape;5306;p8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7" name="Google Shape;5307;p8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8" name="Google Shape;5308;p8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9" name="Google Shape;5309;p8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0" name="Google Shape;5310;p8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1" name="Google Shape;5311;p8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2" name="Google Shape;5312;p8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3" name="Google Shape;5313;p8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4" name="Google Shape;5314;p8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5" name="Google Shape;5315;p8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6" name="Google Shape;5316;p8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7" name="Google Shape;5317;p8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8" name="Google Shape;5318;p8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9" name="Google Shape;5319;p8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0" name="Google Shape;5320;p8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1" name="Google Shape;5321;p8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2" name="Google Shape;5322;p8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3" name="Google Shape;5323;p8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4" name="Google Shape;5324;p8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5" name="Google Shape;5325;p8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6" name="Google Shape;5326;p8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7" name="Google Shape;5327;p8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8" name="Google Shape;5328;p8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9" name="Google Shape;5329;p8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0" name="Google Shape;5330;p8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1" name="Google Shape;5331;p81"/>
          <p:cNvGrpSpPr/>
          <p:nvPr/>
        </p:nvGrpSpPr>
        <p:grpSpPr>
          <a:xfrm>
            <a:off x="7029446" y="5661125"/>
            <a:ext cx="4620564" cy="2748443"/>
            <a:chOff x="238125" y="732525"/>
            <a:chExt cx="7130500" cy="4241425"/>
          </a:xfrm>
        </p:grpSpPr>
        <p:sp>
          <p:nvSpPr>
            <p:cNvPr id="5332" name="Google Shape;5332;p8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3" name="Google Shape;5333;p8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4" name="Google Shape;5334;p8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5" name="Google Shape;5335;p8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6" name="Google Shape;5336;p8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7" name="Google Shape;5337;p8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8" name="Google Shape;5338;p8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9" name="Google Shape;5339;p8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0" name="Google Shape;5340;p8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1" name="Google Shape;5341;p8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2" name="Google Shape;5342;p8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3" name="Google Shape;5343;p8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4" name="Google Shape;5344;p8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5" name="Google Shape;5345;p8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6" name="Google Shape;5346;p8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7" name="Google Shape;5347;p8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8" name="Google Shape;5348;p8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9" name="Google Shape;5349;p8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0" name="Google Shape;5350;p8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1" name="Google Shape;5351;p8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2" name="Google Shape;5352;p8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3" name="Google Shape;5353;p8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4" name="Google Shape;5354;p8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5" name="Google Shape;5355;p8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6" name="Google Shape;5356;p8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7" name="Google Shape;5357;p8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8" name="Google Shape;5358;p8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9" name="Google Shape;5359;p8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0" name="Google Shape;5360;p8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1" name="Google Shape;5361;p8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2" name="Google Shape;5362;p8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3" name="Google Shape;5363;p8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4" name="Google Shape;5364;p8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5" name="Google Shape;5365;p8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6" name="Google Shape;5366;p8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7" name="Google Shape;5367;p8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8" name="Google Shape;5368;p8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9" name="Google Shape;5369;p8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0" name="Google Shape;5370;p8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1" name="Google Shape;5371;p8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2" name="Google Shape;5372;p8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3" name="Google Shape;5373;p8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4" name="Google Shape;5374;p8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5" name="Google Shape;5375;p8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6" name="Google Shape;5376;p8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7" name="Google Shape;5377;p8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8" name="Google Shape;5378;p8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9" name="Google Shape;5379;p8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0" name="Google Shape;5380;p8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1" name="Google Shape;5381;p8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2" name="Google Shape;5382;p8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3" name="Google Shape;5383;p8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4" name="Google Shape;5384;p8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5" name="Google Shape;5385;p8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6" name="Google Shape;5386;p8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7" name="Google Shape;5387;p8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8" name="Google Shape;5388;p8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9" name="Google Shape;5389;p8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0" name="Google Shape;5390;p8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1" name="Google Shape;5391;p8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2" name="Google Shape;5392;p8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3" name="Google Shape;5393;p8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4" name="Google Shape;5394;p8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5" name="Google Shape;5395;p8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6" name="Google Shape;5396;p8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7" name="Google Shape;5397;p8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8" name="Google Shape;5398;p8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9" name="Google Shape;5399;p8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0" name="Google Shape;5400;p8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1" name="Google Shape;5401;p8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2" name="Google Shape;5402;p8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3" name="Google Shape;5403;p8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4" name="Google Shape;5404;p8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5" name="Google Shape;5405;p8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8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7" name="Google Shape;5407;p8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8" name="Google Shape;5408;p8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9" name="Google Shape;5409;p8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0" name="Google Shape;5410;p8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1" name="Google Shape;5411;p8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2" name="Google Shape;5412;p8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3" name="Google Shape;5413;p8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4" name="Google Shape;5414;p8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5" name="Google Shape;5415;p8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6" name="Google Shape;5416;p8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7" name="Google Shape;5417;p8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8" name="Google Shape;5418;p8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9" name="Google Shape;5419;p8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0" name="Google Shape;5420;p8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1" name="Google Shape;5421;p8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2" name="Google Shape;5422;p8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3" name="Google Shape;5423;p8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4" name="Google Shape;5424;p8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5" name="Google Shape;5425;p8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6" name="Google Shape;5426;p8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7" name="Google Shape;5427;p8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8" name="Google Shape;5428;p8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9" name="Google Shape;5429;p8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0" name="Google Shape;5430;p8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1" name="Google Shape;5431;p8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2" name="Google Shape;5432;p8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3" name="Google Shape;5433;p8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4" name="Google Shape;5434;p8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5" name="Google Shape;5435;p8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6" name="Google Shape;5436;p8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7" name="Google Shape;5437;p8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8" name="Google Shape;5438;p8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9" name="Google Shape;5439;p8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0" name="Google Shape;5440;p8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1" name="Google Shape;5441;p8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2" name="Google Shape;5442;p8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3" name="Google Shape;5443;p8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4" name="Google Shape;5444;p8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5" name="Google Shape;5445;p8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9" name="Shape 5449"/>
        <p:cNvGrpSpPr/>
        <p:nvPr/>
      </p:nvGrpSpPr>
      <p:grpSpPr>
        <a:xfrm>
          <a:off x="0" y="0"/>
          <a:ext cx="0" cy="0"/>
          <a:chOff x="0" y="0"/>
          <a:chExt cx="0" cy="0"/>
        </a:xfrm>
      </p:grpSpPr>
      <p:grpSp>
        <p:nvGrpSpPr>
          <p:cNvPr id="5450" name="Google Shape;5450;p82"/>
          <p:cNvGrpSpPr/>
          <p:nvPr/>
        </p:nvGrpSpPr>
        <p:grpSpPr>
          <a:xfrm>
            <a:off x="1450829" y="1939526"/>
            <a:ext cx="5015598" cy="412478"/>
            <a:chOff x="106648" y="895722"/>
            <a:chExt cx="4481413" cy="374300"/>
          </a:xfrm>
        </p:grpSpPr>
        <p:grpSp>
          <p:nvGrpSpPr>
            <p:cNvPr id="5451" name="Google Shape;5451;p82"/>
            <p:cNvGrpSpPr/>
            <p:nvPr/>
          </p:nvGrpSpPr>
          <p:grpSpPr>
            <a:xfrm>
              <a:off x="2233276" y="895722"/>
              <a:ext cx="1082667" cy="223591"/>
              <a:chOff x="4808316" y="2800065"/>
              <a:chExt cx="1999386" cy="412910"/>
            </a:xfrm>
          </p:grpSpPr>
          <p:sp>
            <p:nvSpPr>
              <p:cNvPr id="5452" name="Google Shape;5452;p82"/>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453" name="Google Shape;5453;p82"/>
              <p:cNvGrpSpPr/>
              <p:nvPr/>
            </p:nvGrpSpPr>
            <p:grpSpPr>
              <a:xfrm>
                <a:off x="4808316" y="2800065"/>
                <a:ext cx="92400" cy="411825"/>
                <a:chOff x="845575" y="2563700"/>
                <a:chExt cx="92400" cy="411825"/>
              </a:xfrm>
            </p:grpSpPr>
            <p:cxnSp>
              <p:nvCxnSpPr>
                <p:cNvPr id="5454" name="Google Shape;5454;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55" name="Google Shape;5455;p82"/>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56" name="Google Shape;5456;p82"/>
            <p:cNvGrpSpPr/>
            <p:nvPr/>
          </p:nvGrpSpPr>
          <p:grpSpPr>
            <a:xfrm>
              <a:off x="106648" y="895722"/>
              <a:ext cx="1088401" cy="223591"/>
              <a:chOff x="881025" y="2800065"/>
              <a:chExt cx="2009975" cy="412910"/>
            </a:xfrm>
          </p:grpSpPr>
          <p:sp>
            <p:nvSpPr>
              <p:cNvPr id="5457" name="Google Shape;5457;p82"/>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58" name="Google Shape;5458;p82"/>
              <p:cNvGrpSpPr/>
              <p:nvPr/>
            </p:nvGrpSpPr>
            <p:grpSpPr>
              <a:xfrm>
                <a:off x="881025" y="2800065"/>
                <a:ext cx="92400" cy="411825"/>
                <a:chOff x="845575" y="2563700"/>
                <a:chExt cx="92400" cy="411825"/>
              </a:xfrm>
            </p:grpSpPr>
            <p:cxnSp>
              <p:nvCxnSpPr>
                <p:cNvPr id="5459" name="Google Shape;5459;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60" name="Google Shape;5460;p82"/>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461" name="Google Shape;5461;p82"/>
            <p:cNvGrpSpPr/>
            <p:nvPr/>
          </p:nvGrpSpPr>
          <p:grpSpPr>
            <a:xfrm>
              <a:off x="1172346" y="1047018"/>
              <a:ext cx="1083151" cy="223003"/>
              <a:chOff x="2849073" y="3079467"/>
              <a:chExt cx="2000279" cy="411825"/>
            </a:xfrm>
          </p:grpSpPr>
          <p:sp>
            <p:nvSpPr>
              <p:cNvPr id="5462" name="Google Shape;5462;p82"/>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463" name="Google Shape;5463;p82"/>
              <p:cNvGrpSpPr/>
              <p:nvPr/>
            </p:nvGrpSpPr>
            <p:grpSpPr>
              <a:xfrm rot="10800000">
                <a:off x="2849073" y="3079467"/>
                <a:ext cx="92400" cy="411825"/>
                <a:chOff x="2070100" y="2563700"/>
                <a:chExt cx="92400" cy="411825"/>
              </a:xfrm>
            </p:grpSpPr>
            <p:cxnSp>
              <p:nvCxnSpPr>
                <p:cNvPr id="5464" name="Google Shape;5464;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65" name="Google Shape;5465;p82"/>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466" name="Google Shape;5466;p82"/>
            <p:cNvGrpSpPr/>
            <p:nvPr/>
          </p:nvGrpSpPr>
          <p:grpSpPr>
            <a:xfrm>
              <a:off x="3290132" y="1047018"/>
              <a:ext cx="1297929" cy="223003"/>
              <a:chOff x="6760035" y="3079467"/>
              <a:chExt cx="2396914" cy="411825"/>
            </a:xfrm>
          </p:grpSpPr>
          <p:sp>
            <p:nvSpPr>
              <p:cNvPr id="5467" name="Google Shape;5467;p82"/>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468" name="Google Shape;5468;p82"/>
              <p:cNvGrpSpPr/>
              <p:nvPr/>
            </p:nvGrpSpPr>
            <p:grpSpPr>
              <a:xfrm rot="10800000">
                <a:off x="6760035" y="3079467"/>
                <a:ext cx="92400" cy="411825"/>
                <a:chOff x="2070100" y="2563700"/>
                <a:chExt cx="92400" cy="411825"/>
              </a:xfrm>
            </p:grpSpPr>
            <p:cxnSp>
              <p:nvCxnSpPr>
                <p:cNvPr id="5469" name="Google Shape;5469;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70" name="Google Shape;5470;p82"/>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5471" name="Google Shape;5471;p82"/>
          <p:cNvGrpSpPr/>
          <p:nvPr/>
        </p:nvGrpSpPr>
        <p:grpSpPr>
          <a:xfrm>
            <a:off x="4286351" y="6738268"/>
            <a:ext cx="2173402" cy="1598857"/>
            <a:chOff x="2183288" y="3555572"/>
            <a:chExt cx="1136241" cy="835873"/>
          </a:xfrm>
        </p:grpSpPr>
        <p:sp>
          <p:nvSpPr>
            <p:cNvPr id="5472" name="Google Shape;5472;p8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73" name="Google Shape;5473;p82"/>
            <p:cNvGrpSpPr/>
            <p:nvPr/>
          </p:nvGrpSpPr>
          <p:grpSpPr>
            <a:xfrm>
              <a:off x="2205895" y="3637269"/>
              <a:ext cx="1089848" cy="724993"/>
              <a:chOff x="2205895" y="3637269"/>
              <a:chExt cx="1089848" cy="724993"/>
            </a:xfrm>
          </p:grpSpPr>
          <p:sp>
            <p:nvSpPr>
              <p:cNvPr id="5474" name="Google Shape;5474;p8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5" name="Google Shape;5475;p8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6" name="Google Shape;5476;p8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7" name="Google Shape;5477;p8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8" name="Google Shape;5478;p8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9" name="Google Shape;5479;p8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80" name="Google Shape;5480;p8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81" name="Google Shape;5481;p8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482" name="Google Shape;5482;p82"/>
            <p:cNvGrpSpPr/>
            <p:nvPr/>
          </p:nvGrpSpPr>
          <p:grpSpPr>
            <a:xfrm>
              <a:off x="3173850" y="3779426"/>
              <a:ext cx="145679" cy="70048"/>
              <a:chOff x="3173850" y="3779426"/>
              <a:chExt cx="145679" cy="70048"/>
            </a:xfrm>
          </p:grpSpPr>
          <p:cxnSp>
            <p:nvCxnSpPr>
              <p:cNvPr id="5483" name="Google Shape;5483;p8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484" name="Google Shape;5484;p8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5" name="Google Shape;5485;p82"/>
            <p:cNvGrpSpPr/>
            <p:nvPr/>
          </p:nvGrpSpPr>
          <p:grpSpPr>
            <a:xfrm>
              <a:off x="2183288" y="4139483"/>
              <a:ext cx="145133" cy="70048"/>
              <a:chOff x="2183288" y="4139483"/>
              <a:chExt cx="145133" cy="70048"/>
            </a:xfrm>
          </p:grpSpPr>
          <p:cxnSp>
            <p:nvCxnSpPr>
              <p:cNvPr id="5486" name="Google Shape;5486;p8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487" name="Google Shape;5487;p8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88" name="Google Shape;5488;p8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89" name="Google Shape;5489;p8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490" name="Google Shape;5490;p82"/>
            <p:cNvGrpSpPr/>
            <p:nvPr/>
          </p:nvGrpSpPr>
          <p:grpSpPr>
            <a:xfrm>
              <a:off x="2943836" y="4268886"/>
              <a:ext cx="60717" cy="122559"/>
              <a:chOff x="2943836" y="4268886"/>
              <a:chExt cx="60717" cy="122559"/>
            </a:xfrm>
          </p:grpSpPr>
          <p:sp>
            <p:nvSpPr>
              <p:cNvPr id="5491" name="Google Shape;5491;p8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92" name="Google Shape;5492;p8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493" name="Google Shape;5493;p82"/>
          <p:cNvGrpSpPr/>
          <p:nvPr/>
        </p:nvGrpSpPr>
        <p:grpSpPr>
          <a:xfrm>
            <a:off x="6812243" y="2580267"/>
            <a:ext cx="3351740" cy="1516502"/>
            <a:chOff x="3530532" y="1496185"/>
            <a:chExt cx="1562000" cy="706730"/>
          </a:xfrm>
        </p:grpSpPr>
        <p:cxnSp>
          <p:nvCxnSpPr>
            <p:cNvPr id="5494" name="Google Shape;5494;p8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495" name="Google Shape;5495;p82"/>
            <p:cNvGrpSpPr/>
            <p:nvPr/>
          </p:nvGrpSpPr>
          <p:grpSpPr>
            <a:xfrm>
              <a:off x="3530532" y="1496185"/>
              <a:ext cx="323430" cy="463587"/>
              <a:chOff x="3530532" y="1496185"/>
              <a:chExt cx="323430" cy="463587"/>
            </a:xfrm>
          </p:grpSpPr>
          <p:grpSp>
            <p:nvGrpSpPr>
              <p:cNvPr id="5496" name="Google Shape;5496;p82"/>
              <p:cNvGrpSpPr/>
              <p:nvPr/>
            </p:nvGrpSpPr>
            <p:grpSpPr>
              <a:xfrm>
                <a:off x="3567462" y="1496185"/>
                <a:ext cx="286500" cy="361376"/>
                <a:chOff x="3567462" y="1496185"/>
                <a:chExt cx="286500" cy="361376"/>
              </a:xfrm>
            </p:grpSpPr>
            <p:cxnSp>
              <p:nvCxnSpPr>
                <p:cNvPr id="5497" name="Google Shape;5497;p8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498" name="Google Shape;5498;p82"/>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99" name="Google Shape;5499;p82"/>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0" name="Google Shape;5500;p82"/>
            <p:cNvGrpSpPr/>
            <p:nvPr/>
          </p:nvGrpSpPr>
          <p:grpSpPr>
            <a:xfrm>
              <a:off x="3891569" y="1779209"/>
              <a:ext cx="323945" cy="423706"/>
              <a:chOff x="3891569" y="1779209"/>
              <a:chExt cx="323945" cy="423706"/>
            </a:xfrm>
          </p:grpSpPr>
          <p:grpSp>
            <p:nvGrpSpPr>
              <p:cNvPr id="5501" name="Google Shape;5501;p82"/>
              <p:cNvGrpSpPr/>
              <p:nvPr/>
            </p:nvGrpSpPr>
            <p:grpSpPr>
              <a:xfrm>
                <a:off x="3929014" y="1881638"/>
                <a:ext cx="286500" cy="321278"/>
                <a:chOff x="3929014" y="1881638"/>
                <a:chExt cx="286500" cy="321278"/>
              </a:xfrm>
            </p:grpSpPr>
            <p:cxnSp>
              <p:nvCxnSpPr>
                <p:cNvPr id="5502" name="Google Shape;5502;p8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503" name="Google Shape;5503;p82"/>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04" name="Google Shape;5504;p82"/>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5" name="Google Shape;5505;p82"/>
            <p:cNvGrpSpPr/>
            <p:nvPr/>
          </p:nvGrpSpPr>
          <p:grpSpPr>
            <a:xfrm>
              <a:off x="4252606" y="1496185"/>
              <a:ext cx="324721" cy="463587"/>
              <a:chOff x="4252606" y="1496185"/>
              <a:chExt cx="324721" cy="463587"/>
            </a:xfrm>
          </p:grpSpPr>
          <p:grpSp>
            <p:nvGrpSpPr>
              <p:cNvPr id="5506" name="Google Shape;5506;p82"/>
              <p:cNvGrpSpPr/>
              <p:nvPr/>
            </p:nvGrpSpPr>
            <p:grpSpPr>
              <a:xfrm>
                <a:off x="4290828" y="1496185"/>
                <a:ext cx="286500" cy="361376"/>
                <a:chOff x="4290828" y="1496185"/>
                <a:chExt cx="286500" cy="361376"/>
              </a:xfrm>
            </p:grpSpPr>
            <p:cxnSp>
              <p:nvCxnSpPr>
                <p:cNvPr id="5507" name="Google Shape;5507;p8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508" name="Google Shape;5508;p82"/>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09" name="Google Shape;5509;p82"/>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0" name="Google Shape;5510;p82"/>
            <p:cNvGrpSpPr/>
            <p:nvPr/>
          </p:nvGrpSpPr>
          <p:grpSpPr>
            <a:xfrm>
              <a:off x="4613643" y="1763716"/>
              <a:ext cx="325308" cy="439200"/>
              <a:chOff x="4613643" y="1763716"/>
              <a:chExt cx="325308" cy="439200"/>
            </a:xfrm>
          </p:grpSpPr>
          <p:grpSp>
            <p:nvGrpSpPr>
              <p:cNvPr id="5511" name="Google Shape;5511;p82"/>
              <p:cNvGrpSpPr/>
              <p:nvPr/>
            </p:nvGrpSpPr>
            <p:grpSpPr>
              <a:xfrm>
                <a:off x="4652451" y="1879538"/>
                <a:ext cx="286500" cy="323378"/>
                <a:chOff x="4652451" y="1879538"/>
                <a:chExt cx="286500" cy="323378"/>
              </a:xfrm>
            </p:grpSpPr>
            <p:cxnSp>
              <p:nvCxnSpPr>
                <p:cNvPr id="5512" name="Google Shape;5512;p8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513" name="Google Shape;5513;p82"/>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14" name="Google Shape;5514;p82"/>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15" name="Google Shape;5515;p82"/>
          <p:cNvGrpSpPr/>
          <p:nvPr/>
        </p:nvGrpSpPr>
        <p:grpSpPr>
          <a:xfrm>
            <a:off x="6835963" y="4287519"/>
            <a:ext cx="3304346" cy="783034"/>
            <a:chOff x="3512551" y="2358270"/>
            <a:chExt cx="1597383" cy="378533"/>
          </a:xfrm>
        </p:grpSpPr>
        <p:cxnSp>
          <p:nvCxnSpPr>
            <p:cNvPr id="5516" name="Google Shape;5516;p82"/>
            <p:cNvCxnSpPr>
              <a:stCxn id="5517" idx="6"/>
              <a:endCxn id="551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519" name="Google Shape;5519;p82"/>
            <p:cNvGrpSpPr/>
            <p:nvPr/>
          </p:nvGrpSpPr>
          <p:grpSpPr>
            <a:xfrm>
              <a:off x="3512551" y="2358270"/>
              <a:ext cx="225647" cy="307714"/>
              <a:chOff x="2182679" y="2004714"/>
              <a:chExt cx="792300" cy="1080458"/>
            </a:xfrm>
          </p:grpSpPr>
          <p:cxnSp>
            <p:nvCxnSpPr>
              <p:cNvPr id="5520" name="Google Shape;5520;p82"/>
              <p:cNvCxnSpPr>
                <a:stCxn id="552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517" name="Google Shape;5517;p8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1" name="Google Shape;5521;p82"/>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2" name="Google Shape;5522;p82"/>
            <p:cNvGrpSpPr/>
            <p:nvPr/>
          </p:nvGrpSpPr>
          <p:grpSpPr>
            <a:xfrm>
              <a:off x="3969644" y="2440153"/>
              <a:ext cx="225853" cy="296651"/>
              <a:chOff x="3775710" y="1729289"/>
              <a:chExt cx="136500" cy="179289"/>
            </a:xfrm>
          </p:grpSpPr>
          <p:cxnSp>
            <p:nvCxnSpPr>
              <p:cNvPr id="5523" name="Google Shape;5523;p8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524" name="Google Shape;5524;p8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5" name="Google Shape;5525;p82"/>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6" name="Google Shape;5526;p82"/>
            <p:cNvGrpSpPr/>
            <p:nvPr/>
          </p:nvGrpSpPr>
          <p:grpSpPr>
            <a:xfrm>
              <a:off x="4427051" y="2358270"/>
              <a:ext cx="225647" cy="307714"/>
              <a:chOff x="5393704" y="2004714"/>
              <a:chExt cx="792300" cy="1080458"/>
            </a:xfrm>
          </p:grpSpPr>
          <p:cxnSp>
            <p:nvCxnSpPr>
              <p:cNvPr id="5527" name="Google Shape;5527;p82"/>
              <p:cNvCxnSpPr>
                <a:stCxn id="552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529" name="Google Shape;5529;p8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8" name="Google Shape;5528;p82"/>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0" name="Google Shape;5530;p82"/>
            <p:cNvGrpSpPr/>
            <p:nvPr/>
          </p:nvGrpSpPr>
          <p:grpSpPr>
            <a:xfrm>
              <a:off x="4884287" y="2440252"/>
              <a:ext cx="225647" cy="296532"/>
              <a:chOff x="6999166" y="2292572"/>
              <a:chExt cx="792300" cy="1041192"/>
            </a:xfrm>
          </p:grpSpPr>
          <p:cxnSp>
            <p:nvCxnSpPr>
              <p:cNvPr id="5531" name="Google Shape;5531;p8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518" name="Google Shape;5518;p8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2" name="Google Shape;5532;p82"/>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33" name="Google Shape;5533;p82"/>
          <p:cNvGrpSpPr/>
          <p:nvPr/>
        </p:nvGrpSpPr>
        <p:grpSpPr>
          <a:xfrm>
            <a:off x="13677578" y="1959918"/>
            <a:ext cx="3163689" cy="1465636"/>
            <a:chOff x="634175" y="2986275"/>
            <a:chExt cx="3147949" cy="1458344"/>
          </a:xfrm>
        </p:grpSpPr>
        <p:cxnSp>
          <p:nvCxnSpPr>
            <p:cNvPr id="5534" name="Google Shape;5534;p82"/>
            <p:cNvCxnSpPr>
              <a:stCxn id="5535" idx="4"/>
              <a:endCxn id="553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537" name="Google Shape;5537;p82"/>
            <p:cNvCxnSpPr>
              <a:stCxn id="5536" idx="0"/>
              <a:endCxn id="553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539" name="Google Shape;5539;p82"/>
            <p:cNvCxnSpPr>
              <a:stCxn id="5538" idx="4"/>
              <a:endCxn id="554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541" name="Google Shape;5541;p82"/>
            <p:cNvCxnSpPr>
              <a:stCxn id="5540" idx="0"/>
              <a:endCxn id="554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542" name="Google Shape;5542;p8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538" name="Google Shape;5538;p8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535" name="Google Shape;5535;p8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540" name="Google Shape;5540;p8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536" name="Google Shape;5536;p8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5543" name="Google Shape;5543;p82"/>
          <p:cNvGrpSpPr/>
          <p:nvPr/>
        </p:nvGrpSpPr>
        <p:grpSpPr>
          <a:xfrm>
            <a:off x="6813007" y="5348538"/>
            <a:ext cx="3350257" cy="627348"/>
            <a:chOff x="998425" y="1182125"/>
            <a:chExt cx="1065400" cy="199500"/>
          </a:xfrm>
        </p:grpSpPr>
        <p:sp>
          <p:nvSpPr>
            <p:cNvPr id="5544" name="Google Shape;5544;p8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5" name="Google Shape;5545;p8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6" name="Google Shape;5546;p8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7" name="Google Shape;5547;p8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8" name="Google Shape;5548;p8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9" name="Google Shape;5549;p82"/>
          <p:cNvGrpSpPr/>
          <p:nvPr/>
        </p:nvGrpSpPr>
        <p:grpSpPr>
          <a:xfrm>
            <a:off x="6813006" y="7260471"/>
            <a:ext cx="3350259" cy="1050689"/>
            <a:chOff x="5194708" y="3484366"/>
            <a:chExt cx="3148148" cy="987304"/>
          </a:xfrm>
        </p:grpSpPr>
        <p:grpSp>
          <p:nvGrpSpPr>
            <p:cNvPr id="5550" name="Google Shape;5550;p82"/>
            <p:cNvGrpSpPr/>
            <p:nvPr/>
          </p:nvGrpSpPr>
          <p:grpSpPr>
            <a:xfrm>
              <a:off x="7531521" y="3484366"/>
              <a:ext cx="811335" cy="987304"/>
              <a:chOff x="3379425" y="1617275"/>
              <a:chExt cx="1090650" cy="1327200"/>
            </a:xfrm>
          </p:grpSpPr>
          <p:sp>
            <p:nvSpPr>
              <p:cNvPr id="5551" name="Google Shape;5551;p8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2" name="Google Shape;5552;p8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3" name="Google Shape;5553;p8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4" name="Google Shape;5554;p82"/>
            <p:cNvGrpSpPr/>
            <p:nvPr/>
          </p:nvGrpSpPr>
          <p:grpSpPr>
            <a:xfrm>
              <a:off x="6752546" y="3484366"/>
              <a:ext cx="811428" cy="987304"/>
              <a:chOff x="2332275" y="1617275"/>
              <a:chExt cx="1090775" cy="1327200"/>
            </a:xfrm>
          </p:grpSpPr>
          <p:sp>
            <p:nvSpPr>
              <p:cNvPr id="5555" name="Google Shape;5555;p8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6" name="Google Shape;5556;p8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7" name="Google Shape;5557;p8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558" name="Google Shape;5558;p82"/>
            <p:cNvGrpSpPr/>
            <p:nvPr/>
          </p:nvGrpSpPr>
          <p:grpSpPr>
            <a:xfrm>
              <a:off x="5973664" y="3484366"/>
              <a:ext cx="811335" cy="987304"/>
              <a:chOff x="1285250" y="1617275"/>
              <a:chExt cx="1090650" cy="1327200"/>
            </a:xfrm>
          </p:grpSpPr>
          <p:sp>
            <p:nvSpPr>
              <p:cNvPr id="5559" name="Google Shape;5559;p8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0" name="Google Shape;5560;p8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1" name="Google Shape;5561;p8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2" name="Google Shape;5562;p82"/>
            <p:cNvGrpSpPr/>
            <p:nvPr/>
          </p:nvGrpSpPr>
          <p:grpSpPr>
            <a:xfrm>
              <a:off x="5194708" y="3484366"/>
              <a:ext cx="811409" cy="987304"/>
              <a:chOff x="238125" y="1617275"/>
              <a:chExt cx="1090750" cy="1327200"/>
            </a:xfrm>
          </p:grpSpPr>
          <p:sp>
            <p:nvSpPr>
              <p:cNvPr id="5563" name="Google Shape;5563;p8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4" name="Google Shape;5564;p8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5" name="Google Shape;5565;p8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66" name="Google Shape;5566;p82"/>
          <p:cNvGrpSpPr/>
          <p:nvPr/>
        </p:nvGrpSpPr>
        <p:grpSpPr>
          <a:xfrm>
            <a:off x="13680376" y="4552249"/>
            <a:ext cx="3158092" cy="1044461"/>
            <a:chOff x="6853641" y="2534077"/>
            <a:chExt cx="1515545" cy="501229"/>
          </a:xfrm>
        </p:grpSpPr>
        <p:grpSp>
          <p:nvGrpSpPr>
            <p:cNvPr id="5567" name="Google Shape;5567;p82"/>
            <p:cNvGrpSpPr/>
            <p:nvPr/>
          </p:nvGrpSpPr>
          <p:grpSpPr>
            <a:xfrm>
              <a:off x="6853641" y="2618923"/>
              <a:ext cx="1515545" cy="324556"/>
              <a:chOff x="6853641" y="2618923"/>
              <a:chExt cx="1515545" cy="324556"/>
            </a:xfrm>
          </p:grpSpPr>
          <p:sp>
            <p:nvSpPr>
              <p:cNvPr id="5568" name="Google Shape;5568;p8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9" name="Google Shape;5569;p8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0" name="Google Shape;5570;p8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1" name="Google Shape;5571;p8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2" name="Google Shape;5572;p8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73" name="Google Shape;5573;p8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4" name="Google Shape;5574;p8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5" name="Google Shape;5575;p8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6" name="Google Shape;5576;p8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7" name="Google Shape;5577;p8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8" name="Google Shape;5578;p82"/>
          <p:cNvGrpSpPr/>
          <p:nvPr/>
        </p:nvGrpSpPr>
        <p:grpSpPr>
          <a:xfrm>
            <a:off x="6870160" y="6302330"/>
            <a:ext cx="3235951" cy="693233"/>
            <a:chOff x="1808063" y="4294338"/>
            <a:chExt cx="3370782" cy="721817"/>
          </a:xfrm>
        </p:grpSpPr>
        <p:sp>
          <p:nvSpPr>
            <p:cNvPr id="5579" name="Google Shape;5579;p8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80" name="Google Shape;5580;p8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1" name="Google Shape;5581;p8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2" name="Google Shape;5582;p8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3" name="Google Shape;5583;p8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4" name="Google Shape;5584;p8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5" name="Google Shape;5585;p8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86" name="Google Shape;5586;p8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87" name="Google Shape;5587;p8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88" name="Google Shape;5588;p8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589" name="Google Shape;5589;p82"/>
          <p:cNvGrpSpPr/>
          <p:nvPr/>
        </p:nvGrpSpPr>
        <p:grpSpPr>
          <a:xfrm>
            <a:off x="10522152" y="7635830"/>
            <a:ext cx="2834134" cy="701211"/>
            <a:chOff x="4234950" y="2101012"/>
            <a:chExt cx="4219974" cy="1044090"/>
          </a:xfrm>
        </p:grpSpPr>
        <p:sp>
          <p:nvSpPr>
            <p:cNvPr id="5590" name="Google Shape;5590;p8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1" name="Google Shape;5591;p8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2" name="Google Shape;5592;p8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93" name="Google Shape;5593;p8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4" name="Google Shape;5594;p8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5" name="Google Shape;5595;p8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6" name="Google Shape;5596;p8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7" name="Google Shape;5597;p8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8" name="Google Shape;5598;p8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9" name="Google Shape;5599;p8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0" name="Google Shape;5600;p8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1" name="Google Shape;5601;p8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2" name="Google Shape;5602;p8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3" name="Google Shape;5603;p8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4" name="Google Shape;5604;p8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5" name="Google Shape;5605;p8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6" name="Google Shape;5606;p82"/>
          <p:cNvGrpSpPr/>
          <p:nvPr/>
        </p:nvGrpSpPr>
        <p:grpSpPr>
          <a:xfrm>
            <a:off x="13673095" y="3617344"/>
            <a:ext cx="3172653" cy="743114"/>
            <a:chOff x="1247650" y="2075423"/>
            <a:chExt cx="6648477" cy="1557238"/>
          </a:xfrm>
        </p:grpSpPr>
        <p:sp>
          <p:nvSpPr>
            <p:cNvPr id="5607" name="Google Shape;5607;p8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8" name="Google Shape;5608;p8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9" name="Google Shape;5609;p8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0" name="Google Shape;5610;p8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1" name="Google Shape;5611;p8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2" name="Google Shape;5612;p8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3" name="Google Shape;5613;p82"/>
          <p:cNvGrpSpPr/>
          <p:nvPr/>
        </p:nvGrpSpPr>
        <p:grpSpPr>
          <a:xfrm>
            <a:off x="10535636" y="1923724"/>
            <a:ext cx="2831203" cy="3297066"/>
            <a:chOff x="1839112" y="2209163"/>
            <a:chExt cx="1918159" cy="2233784"/>
          </a:xfrm>
        </p:grpSpPr>
        <p:sp>
          <p:nvSpPr>
            <p:cNvPr id="5614" name="Google Shape;5614;p82"/>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5" name="Google Shape;5615;p82"/>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6" name="Google Shape;5616;p82"/>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617" name="Google Shape;5617;p82"/>
            <p:cNvCxnSpPr>
              <a:stCxn id="5614" idx="6"/>
              <a:endCxn id="5615"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618" name="Google Shape;5618;p82"/>
            <p:cNvCxnSpPr>
              <a:stCxn id="5615" idx="4"/>
              <a:endCxn id="561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620" name="Google Shape;5620;p82"/>
            <p:cNvCxnSpPr>
              <a:stCxn id="5619" idx="6"/>
              <a:endCxn id="5616"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621" name="Google Shape;5621;p82"/>
            <p:cNvCxnSpPr>
              <a:stCxn id="5616" idx="4"/>
              <a:endCxn id="562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619" name="Google Shape;5619;p82"/>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2" name="Google Shape;5622;p82"/>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3" name="Google Shape;5623;p82"/>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624" name="Google Shape;5624;p82"/>
            <p:cNvCxnSpPr>
              <a:endCxn id="562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625" name="Google Shape;5625;p82"/>
          <p:cNvGrpSpPr/>
          <p:nvPr/>
        </p:nvGrpSpPr>
        <p:grpSpPr>
          <a:xfrm>
            <a:off x="6850168" y="1959892"/>
            <a:ext cx="3275935" cy="309884"/>
            <a:chOff x="238125" y="2506075"/>
            <a:chExt cx="7115411" cy="673075"/>
          </a:xfrm>
        </p:grpSpPr>
        <p:sp>
          <p:nvSpPr>
            <p:cNvPr id="5626" name="Google Shape;5626;p8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7" name="Google Shape;5627;p8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8" name="Google Shape;5628;p8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9" name="Google Shape;5629;p8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0" name="Google Shape;5630;p8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31" name="Google Shape;5631;p82"/>
          <p:cNvGrpSpPr/>
          <p:nvPr/>
        </p:nvGrpSpPr>
        <p:grpSpPr>
          <a:xfrm>
            <a:off x="3931641" y="2589328"/>
            <a:ext cx="2525864" cy="1570815"/>
            <a:chOff x="548861" y="389676"/>
            <a:chExt cx="3843371" cy="2390163"/>
          </a:xfrm>
        </p:grpSpPr>
        <p:cxnSp>
          <p:nvCxnSpPr>
            <p:cNvPr id="5632" name="Google Shape;5632;p8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33" name="Google Shape;5633;p8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34" name="Google Shape;5634;p8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35" name="Google Shape;5635;p8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636" name="Google Shape;5636;p8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637" name="Google Shape;5637;p8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638" name="Google Shape;5638;p8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639" name="Google Shape;5639;p8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0" name="Google Shape;5640;p8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1" name="Google Shape;5641;p8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2" name="Google Shape;5642;p8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3" name="Google Shape;5643;p8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4" name="Google Shape;5644;p8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5" name="Google Shape;5645;p82"/>
          <p:cNvGrpSpPr/>
          <p:nvPr/>
        </p:nvGrpSpPr>
        <p:grpSpPr>
          <a:xfrm>
            <a:off x="1507903" y="4803082"/>
            <a:ext cx="2824107" cy="1267123"/>
            <a:chOff x="1187400" y="2529299"/>
            <a:chExt cx="6769193" cy="2241903"/>
          </a:xfrm>
        </p:grpSpPr>
        <p:sp>
          <p:nvSpPr>
            <p:cNvPr id="5646" name="Google Shape;5646;p82"/>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5647" name="Google Shape;5647;p82"/>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648" name="Google Shape;5648;p82"/>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649" name="Google Shape;5649;p82"/>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650" name="Google Shape;5650;p82"/>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651" name="Google Shape;5651;p82"/>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652" name="Google Shape;5652;p82"/>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5653" name="Google Shape;5653;p82"/>
            <p:cNvCxnSpPr>
              <a:stCxn id="5646" idx="2"/>
              <a:endCxn id="564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54" name="Google Shape;5654;p82"/>
            <p:cNvCxnSpPr>
              <a:stCxn id="5648" idx="0"/>
              <a:endCxn id="564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55" name="Google Shape;5655;p82"/>
            <p:cNvCxnSpPr>
              <a:stCxn id="5648" idx="2"/>
              <a:endCxn id="565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56" name="Google Shape;5656;p82"/>
            <p:cNvCxnSpPr>
              <a:stCxn id="5649" idx="0"/>
              <a:endCxn id="564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57" name="Google Shape;5657;p82"/>
            <p:cNvCxnSpPr>
              <a:stCxn id="5647" idx="2"/>
              <a:endCxn id="565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58" name="Google Shape;5658;p82"/>
            <p:cNvCxnSpPr>
              <a:stCxn id="5651" idx="0"/>
              <a:endCxn id="564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659" name="Google Shape;5659;p82"/>
          <p:cNvGrpSpPr/>
          <p:nvPr/>
        </p:nvGrpSpPr>
        <p:grpSpPr>
          <a:xfrm>
            <a:off x="13680396" y="5788500"/>
            <a:ext cx="3158070" cy="1081745"/>
            <a:chOff x="6895650" y="3126697"/>
            <a:chExt cx="1436662" cy="492105"/>
          </a:xfrm>
        </p:grpSpPr>
        <p:sp>
          <p:nvSpPr>
            <p:cNvPr id="5660" name="Google Shape;5660;p8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1" name="Google Shape;5661;p8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2" name="Google Shape;5662;p8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3" name="Google Shape;5663;p8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4" name="Google Shape;5664;p8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65" name="Google Shape;5665;p82"/>
            <p:cNvGrpSpPr/>
            <p:nvPr/>
          </p:nvGrpSpPr>
          <p:grpSpPr>
            <a:xfrm>
              <a:off x="6995957" y="3335810"/>
              <a:ext cx="1230393" cy="71754"/>
              <a:chOff x="6995957" y="3287964"/>
              <a:chExt cx="1230393" cy="71754"/>
            </a:xfrm>
          </p:grpSpPr>
          <p:sp>
            <p:nvSpPr>
              <p:cNvPr id="5666" name="Google Shape;5666;p8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7" name="Google Shape;5667;p8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8" name="Google Shape;5668;p8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9" name="Google Shape;5669;p8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0" name="Google Shape;5670;p8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71" name="Google Shape;5671;p82"/>
          <p:cNvGrpSpPr/>
          <p:nvPr/>
        </p:nvGrpSpPr>
        <p:grpSpPr>
          <a:xfrm>
            <a:off x="13677560" y="7062026"/>
            <a:ext cx="3163724" cy="1301250"/>
            <a:chOff x="6777990" y="3710194"/>
            <a:chExt cx="1646915" cy="677382"/>
          </a:xfrm>
        </p:grpSpPr>
        <p:grpSp>
          <p:nvGrpSpPr>
            <p:cNvPr id="5672" name="Google Shape;5672;p82"/>
            <p:cNvGrpSpPr/>
            <p:nvPr/>
          </p:nvGrpSpPr>
          <p:grpSpPr>
            <a:xfrm>
              <a:off x="6777990" y="3874492"/>
              <a:ext cx="411129" cy="513083"/>
              <a:chOff x="6777990" y="3874492"/>
              <a:chExt cx="411129" cy="513083"/>
            </a:xfrm>
          </p:grpSpPr>
          <p:cxnSp>
            <p:nvCxnSpPr>
              <p:cNvPr id="5673" name="Google Shape;5673;p8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74" name="Google Shape;5674;p8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5" name="Google Shape;5675;p82"/>
            <p:cNvGrpSpPr/>
            <p:nvPr/>
          </p:nvGrpSpPr>
          <p:grpSpPr>
            <a:xfrm>
              <a:off x="7188425" y="3710194"/>
              <a:ext cx="411123" cy="520535"/>
              <a:chOff x="7188425" y="3710194"/>
              <a:chExt cx="411123" cy="520535"/>
            </a:xfrm>
          </p:grpSpPr>
          <p:cxnSp>
            <p:nvCxnSpPr>
              <p:cNvPr id="5676" name="Google Shape;5676;p8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77" name="Google Shape;5677;p8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8" name="Google Shape;5678;p82"/>
            <p:cNvGrpSpPr/>
            <p:nvPr/>
          </p:nvGrpSpPr>
          <p:grpSpPr>
            <a:xfrm>
              <a:off x="7603341" y="3874492"/>
              <a:ext cx="411474" cy="513083"/>
              <a:chOff x="7603341" y="3874492"/>
              <a:chExt cx="411474" cy="513083"/>
            </a:xfrm>
          </p:grpSpPr>
          <p:cxnSp>
            <p:nvCxnSpPr>
              <p:cNvPr id="5679" name="Google Shape;5679;p8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80" name="Google Shape;5680;p8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1" name="Google Shape;5681;p82"/>
            <p:cNvGrpSpPr/>
            <p:nvPr/>
          </p:nvGrpSpPr>
          <p:grpSpPr>
            <a:xfrm>
              <a:off x="8013776" y="3722847"/>
              <a:ext cx="411129" cy="507881"/>
              <a:chOff x="8013776" y="3722847"/>
              <a:chExt cx="411129" cy="507881"/>
            </a:xfrm>
          </p:grpSpPr>
          <p:cxnSp>
            <p:nvCxnSpPr>
              <p:cNvPr id="5682" name="Google Shape;5682;p8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683" name="Google Shape;5683;p8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84" name="Google Shape;5684;p82"/>
          <p:cNvGrpSpPr/>
          <p:nvPr/>
        </p:nvGrpSpPr>
        <p:grpSpPr>
          <a:xfrm>
            <a:off x="10516591" y="5407706"/>
            <a:ext cx="2843778" cy="2041207"/>
            <a:chOff x="5190863" y="2824811"/>
            <a:chExt cx="1544860" cy="1108869"/>
          </a:xfrm>
        </p:grpSpPr>
        <p:grpSp>
          <p:nvGrpSpPr>
            <p:cNvPr id="5685" name="Google Shape;5685;p82"/>
            <p:cNvGrpSpPr/>
            <p:nvPr/>
          </p:nvGrpSpPr>
          <p:grpSpPr>
            <a:xfrm>
              <a:off x="5938695" y="3176919"/>
              <a:ext cx="685761" cy="404739"/>
              <a:chOff x="5938695" y="3176919"/>
              <a:chExt cx="685761" cy="404739"/>
            </a:xfrm>
          </p:grpSpPr>
          <p:grpSp>
            <p:nvGrpSpPr>
              <p:cNvPr id="5686" name="Google Shape;5686;p82"/>
              <p:cNvGrpSpPr/>
              <p:nvPr/>
            </p:nvGrpSpPr>
            <p:grpSpPr>
              <a:xfrm>
                <a:off x="5938695" y="3176919"/>
                <a:ext cx="685761" cy="404739"/>
                <a:chOff x="5938695" y="3176919"/>
                <a:chExt cx="685761" cy="404739"/>
              </a:xfrm>
            </p:grpSpPr>
            <p:sp>
              <p:nvSpPr>
                <p:cNvPr id="5687" name="Google Shape;5687;p8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8" name="Google Shape;5688;p8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89" name="Google Shape;5689;p8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0" name="Google Shape;5690;p82"/>
            <p:cNvGrpSpPr/>
            <p:nvPr/>
          </p:nvGrpSpPr>
          <p:grpSpPr>
            <a:xfrm>
              <a:off x="5305233" y="3176835"/>
              <a:ext cx="685971" cy="404655"/>
              <a:chOff x="5305233" y="3176835"/>
              <a:chExt cx="685971" cy="404655"/>
            </a:xfrm>
          </p:grpSpPr>
          <p:grpSp>
            <p:nvGrpSpPr>
              <p:cNvPr id="5691" name="Google Shape;5691;p82"/>
              <p:cNvGrpSpPr/>
              <p:nvPr/>
            </p:nvGrpSpPr>
            <p:grpSpPr>
              <a:xfrm>
                <a:off x="5305233" y="3176835"/>
                <a:ext cx="685971" cy="404655"/>
                <a:chOff x="5305233" y="3176835"/>
                <a:chExt cx="685971" cy="404655"/>
              </a:xfrm>
            </p:grpSpPr>
            <p:sp>
              <p:nvSpPr>
                <p:cNvPr id="5692" name="Google Shape;5692;p8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3" name="Google Shape;5693;p8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94" name="Google Shape;5694;p8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95" name="Google Shape;5695;p8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96" name="Google Shape;5696;p82"/>
            <p:cNvGrpSpPr/>
            <p:nvPr/>
          </p:nvGrpSpPr>
          <p:grpSpPr>
            <a:xfrm>
              <a:off x="5657361" y="2824811"/>
              <a:ext cx="1078361" cy="404655"/>
              <a:chOff x="5657361" y="2824811"/>
              <a:chExt cx="1078361" cy="404655"/>
            </a:xfrm>
          </p:grpSpPr>
          <p:grpSp>
            <p:nvGrpSpPr>
              <p:cNvPr id="5697" name="Google Shape;5697;p82"/>
              <p:cNvGrpSpPr/>
              <p:nvPr/>
            </p:nvGrpSpPr>
            <p:grpSpPr>
              <a:xfrm>
                <a:off x="5657361" y="2824811"/>
                <a:ext cx="1078361" cy="404655"/>
                <a:chOff x="5657361" y="2824811"/>
                <a:chExt cx="1078361" cy="404655"/>
              </a:xfrm>
            </p:grpSpPr>
            <p:grpSp>
              <p:nvGrpSpPr>
                <p:cNvPr id="5698" name="Google Shape;5698;p82"/>
                <p:cNvGrpSpPr/>
                <p:nvPr/>
              </p:nvGrpSpPr>
              <p:grpSpPr>
                <a:xfrm>
                  <a:off x="5938485" y="2824811"/>
                  <a:ext cx="797237" cy="404655"/>
                  <a:chOff x="5938485" y="2824811"/>
                  <a:chExt cx="797237" cy="404655"/>
                </a:xfrm>
              </p:grpSpPr>
              <p:sp>
                <p:nvSpPr>
                  <p:cNvPr id="5699" name="Google Shape;5699;p8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0" name="Google Shape;5700;p8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01" name="Google Shape;5701;p8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02" name="Google Shape;5702;p8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3" name="Google Shape;5703;p82"/>
            <p:cNvGrpSpPr/>
            <p:nvPr/>
          </p:nvGrpSpPr>
          <p:grpSpPr>
            <a:xfrm>
              <a:off x="5190863" y="3528942"/>
              <a:ext cx="1078026" cy="404739"/>
              <a:chOff x="5190863" y="3528942"/>
              <a:chExt cx="1078026" cy="404739"/>
            </a:xfrm>
          </p:grpSpPr>
          <p:sp>
            <p:nvSpPr>
              <p:cNvPr id="5704" name="Google Shape;5704;p8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05" name="Google Shape;5705;p82"/>
              <p:cNvGrpSpPr/>
              <p:nvPr/>
            </p:nvGrpSpPr>
            <p:grpSpPr>
              <a:xfrm>
                <a:off x="5190863" y="3528942"/>
                <a:ext cx="1078026" cy="404739"/>
                <a:chOff x="5190863" y="3528942"/>
                <a:chExt cx="1078026" cy="404739"/>
              </a:xfrm>
            </p:grpSpPr>
            <p:sp>
              <p:nvSpPr>
                <p:cNvPr id="5706" name="Google Shape;5706;p8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7" name="Google Shape;5707;p8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708" name="Google Shape;5708;p82"/>
          <p:cNvGrpSpPr/>
          <p:nvPr/>
        </p:nvGrpSpPr>
        <p:grpSpPr>
          <a:xfrm>
            <a:off x="1448604" y="2536642"/>
            <a:ext cx="2173437" cy="1758974"/>
            <a:chOff x="803162" y="1474292"/>
            <a:chExt cx="1086719" cy="879487"/>
          </a:xfrm>
        </p:grpSpPr>
        <p:grpSp>
          <p:nvGrpSpPr>
            <p:cNvPr id="5709" name="Google Shape;5709;p82"/>
            <p:cNvGrpSpPr/>
            <p:nvPr/>
          </p:nvGrpSpPr>
          <p:grpSpPr>
            <a:xfrm>
              <a:off x="803162" y="1625948"/>
              <a:ext cx="445856" cy="576579"/>
              <a:chOff x="803162" y="1625948"/>
              <a:chExt cx="445856" cy="576579"/>
            </a:xfrm>
          </p:grpSpPr>
          <p:sp>
            <p:nvSpPr>
              <p:cNvPr id="5710" name="Google Shape;5710;p8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11" name="Google Shape;5711;p82"/>
              <p:cNvGrpSpPr/>
              <p:nvPr/>
            </p:nvGrpSpPr>
            <p:grpSpPr>
              <a:xfrm>
                <a:off x="1056023" y="1625948"/>
                <a:ext cx="192995" cy="576579"/>
                <a:chOff x="1056023" y="1625948"/>
                <a:chExt cx="192995" cy="576579"/>
              </a:xfrm>
            </p:grpSpPr>
            <p:sp>
              <p:nvSpPr>
                <p:cNvPr id="5712" name="Google Shape;5712;p8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3" name="Google Shape;5713;p8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4" name="Google Shape;5714;p8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5" name="Google Shape;5715;p8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16" name="Google Shape;5716;p8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717" name="Google Shape;5717;p82"/>
            <p:cNvGrpSpPr/>
            <p:nvPr/>
          </p:nvGrpSpPr>
          <p:grpSpPr>
            <a:xfrm>
              <a:off x="1371406" y="1474292"/>
              <a:ext cx="518475" cy="879487"/>
              <a:chOff x="1398231" y="1474292"/>
              <a:chExt cx="518475" cy="879487"/>
            </a:xfrm>
          </p:grpSpPr>
          <p:grpSp>
            <p:nvGrpSpPr>
              <p:cNvPr id="5718" name="Google Shape;5718;p82"/>
              <p:cNvGrpSpPr/>
              <p:nvPr/>
            </p:nvGrpSpPr>
            <p:grpSpPr>
              <a:xfrm>
                <a:off x="1398231" y="1474292"/>
                <a:ext cx="518475" cy="341643"/>
                <a:chOff x="1398231" y="1474292"/>
                <a:chExt cx="518475" cy="341643"/>
              </a:xfrm>
            </p:grpSpPr>
            <p:sp>
              <p:nvSpPr>
                <p:cNvPr id="5719" name="Google Shape;5719;p8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20" name="Google Shape;5720;p82"/>
                <p:cNvGrpSpPr/>
                <p:nvPr/>
              </p:nvGrpSpPr>
              <p:grpSpPr>
                <a:xfrm>
                  <a:off x="1616453" y="1474292"/>
                  <a:ext cx="300253" cy="341643"/>
                  <a:chOff x="1616453" y="1475379"/>
                  <a:chExt cx="300253" cy="341643"/>
                </a:xfrm>
              </p:grpSpPr>
              <p:sp>
                <p:nvSpPr>
                  <p:cNvPr id="5721" name="Google Shape;5721;p8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2" name="Google Shape;5722;p8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3" name="Google Shape;5723;p8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4" name="Google Shape;5724;p8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5" name="Google Shape;5725;p8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6" name="Google Shape;5726;p8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7" name="Google Shape;5727;p8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28" name="Google Shape;5728;p82"/>
                  <p:cNvGrpSpPr/>
                  <p:nvPr/>
                </p:nvGrpSpPr>
                <p:grpSpPr>
                  <a:xfrm>
                    <a:off x="1839639" y="1475379"/>
                    <a:ext cx="77067" cy="341643"/>
                    <a:chOff x="1839639" y="1475379"/>
                    <a:chExt cx="77067" cy="341643"/>
                  </a:xfrm>
                </p:grpSpPr>
                <p:sp>
                  <p:nvSpPr>
                    <p:cNvPr id="5729" name="Google Shape;5729;p8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0" name="Google Shape;5730;p8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731" name="Google Shape;5731;p82"/>
              <p:cNvGrpSpPr/>
              <p:nvPr/>
            </p:nvGrpSpPr>
            <p:grpSpPr>
              <a:xfrm>
                <a:off x="1398451" y="2012951"/>
                <a:ext cx="518255" cy="340828"/>
                <a:chOff x="1398451" y="2012951"/>
                <a:chExt cx="518255" cy="340828"/>
              </a:xfrm>
            </p:grpSpPr>
            <p:sp>
              <p:nvSpPr>
                <p:cNvPr id="5732" name="Google Shape;5732;p8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33" name="Google Shape;5733;p82"/>
                <p:cNvGrpSpPr/>
                <p:nvPr/>
              </p:nvGrpSpPr>
              <p:grpSpPr>
                <a:xfrm>
                  <a:off x="1616453" y="2012951"/>
                  <a:ext cx="300253" cy="340828"/>
                  <a:chOff x="1616453" y="2013538"/>
                  <a:chExt cx="300253" cy="340828"/>
                </a:xfrm>
              </p:grpSpPr>
              <p:sp>
                <p:nvSpPr>
                  <p:cNvPr id="5734" name="Google Shape;5734;p8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5" name="Google Shape;5735;p8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6" name="Google Shape;5736;p8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7" name="Google Shape;5737;p8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8" name="Google Shape;5738;p8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9" name="Google Shape;5739;p8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0" name="Google Shape;5740;p8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41" name="Google Shape;5741;p82"/>
                  <p:cNvGrpSpPr/>
                  <p:nvPr/>
                </p:nvGrpSpPr>
                <p:grpSpPr>
                  <a:xfrm>
                    <a:off x="1839639" y="2013538"/>
                    <a:ext cx="77067" cy="340828"/>
                    <a:chOff x="1839639" y="2013538"/>
                    <a:chExt cx="77067" cy="340828"/>
                  </a:xfrm>
                </p:grpSpPr>
                <p:sp>
                  <p:nvSpPr>
                    <p:cNvPr id="5742" name="Google Shape;5742;p8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3" name="Google Shape;5743;p8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5744" name="Google Shape;5744;p82"/>
          <p:cNvGrpSpPr/>
          <p:nvPr/>
        </p:nvGrpSpPr>
        <p:grpSpPr>
          <a:xfrm>
            <a:off x="1442251" y="6799015"/>
            <a:ext cx="2737362" cy="1365836"/>
            <a:chOff x="724986" y="3605478"/>
            <a:chExt cx="1368681" cy="682918"/>
          </a:xfrm>
        </p:grpSpPr>
        <p:grpSp>
          <p:nvGrpSpPr>
            <p:cNvPr id="5745" name="Google Shape;5745;p82"/>
            <p:cNvGrpSpPr/>
            <p:nvPr/>
          </p:nvGrpSpPr>
          <p:grpSpPr>
            <a:xfrm>
              <a:off x="1289102" y="3823629"/>
              <a:ext cx="240442" cy="250435"/>
              <a:chOff x="-165066" y="3843615"/>
              <a:chExt cx="221259" cy="230455"/>
            </a:xfrm>
          </p:grpSpPr>
          <p:sp>
            <p:nvSpPr>
              <p:cNvPr id="5746" name="Google Shape;5746;p8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7" name="Google Shape;5747;p8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8" name="Google Shape;5748;p8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9" name="Google Shape;5749;p8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0" name="Google Shape;5750;p8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1" name="Google Shape;5751;p8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2" name="Google Shape;5752;p8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3" name="Google Shape;5753;p8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4" name="Google Shape;5754;p8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5" name="Google Shape;5755;p8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6" name="Google Shape;5756;p8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7" name="Google Shape;5757;p8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8" name="Google Shape;5758;p8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9" name="Google Shape;5759;p8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0" name="Google Shape;5760;p8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1" name="Google Shape;5761;p8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62" name="Google Shape;5762;p8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3" name="Google Shape;5763;p8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4" name="Google Shape;5764;p8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65" name="Google Shape;5765;p8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6" name="Google Shape;5766;p82"/>
            <p:cNvGrpSpPr/>
            <p:nvPr/>
          </p:nvGrpSpPr>
          <p:grpSpPr>
            <a:xfrm>
              <a:off x="724986" y="3605478"/>
              <a:ext cx="1368681" cy="682918"/>
              <a:chOff x="724986" y="3605478"/>
              <a:chExt cx="1368681" cy="682918"/>
            </a:xfrm>
          </p:grpSpPr>
          <p:grpSp>
            <p:nvGrpSpPr>
              <p:cNvPr id="5767" name="Google Shape;5767;p82"/>
              <p:cNvGrpSpPr/>
              <p:nvPr/>
            </p:nvGrpSpPr>
            <p:grpSpPr>
              <a:xfrm>
                <a:off x="1498221" y="4047614"/>
                <a:ext cx="529172" cy="240783"/>
                <a:chOff x="1498221" y="4047614"/>
                <a:chExt cx="529172" cy="240783"/>
              </a:xfrm>
            </p:grpSpPr>
            <p:grpSp>
              <p:nvGrpSpPr>
                <p:cNvPr id="5768" name="Google Shape;5768;p82"/>
                <p:cNvGrpSpPr/>
                <p:nvPr/>
              </p:nvGrpSpPr>
              <p:grpSpPr>
                <a:xfrm>
                  <a:off x="1826655" y="4224370"/>
                  <a:ext cx="200738" cy="25631"/>
                  <a:chOff x="1826655" y="4224370"/>
                  <a:chExt cx="200738" cy="25631"/>
                </a:xfrm>
              </p:grpSpPr>
              <p:sp>
                <p:nvSpPr>
                  <p:cNvPr id="5769" name="Google Shape;5769;p8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0" name="Google Shape;5770;p8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1" name="Google Shape;5771;p82"/>
                <p:cNvGrpSpPr/>
                <p:nvPr/>
              </p:nvGrpSpPr>
              <p:grpSpPr>
                <a:xfrm>
                  <a:off x="1498221" y="4047614"/>
                  <a:ext cx="328444" cy="240783"/>
                  <a:chOff x="1498221" y="4047614"/>
                  <a:chExt cx="328444" cy="240783"/>
                </a:xfrm>
              </p:grpSpPr>
              <p:sp>
                <p:nvSpPr>
                  <p:cNvPr id="5772" name="Google Shape;5772;p8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73" name="Google Shape;5773;p82"/>
                  <p:cNvGrpSpPr/>
                  <p:nvPr/>
                </p:nvGrpSpPr>
                <p:grpSpPr>
                  <a:xfrm>
                    <a:off x="1498221" y="4047614"/>
                    <a:ext cx="150566" cy="190416"/>
                    <a:chOff x="1498221" y="4047614"/>
                    <a:chExt cx="150566" cy="190416"/>
                  </a:xfrm>
                </p:grpSpPr>
                <p:sp>
                  <p:nvSpPr>
                    <p:cNvPr id="5774" name="Google Shape;5774;p8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5" name="Google Shape;5775;p8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776" name="Google Shape;5776;p82"/>
              <p:cNvGrpSpPr/>
              <p:nvPr/>
            </p:nvGrpSpPr>
            <p:grpSpPr>
              <a:xfrm>
                <a:off x="1560718" y="3800594"/>
                <a:ext cx="532948" cy="302090"/>
                <a:chOff x="1560718" y="3800594"/>
                <a:chExt cx="532948" cy="302090"/>
              </a:xfrm>
            </p:grpSpPr>
            <p:grpSp>
              <p:nvGrpSpPr>
                <p:cNvPr id="5777" name="Google Shape;5777;p82"/>
                <p:cNvGrpSpPr/>
                <p:nvPr/>
              </p:nvGrpSpPr>
              <p:grpSpPr>
                <a:xfrm>
                  <a:off x="1912179" y="3827344"/>
                  <a:ext cx="181487" cy="25631"/>
                  <a:chOff x="1912179" y="3827344"/>
                  <a:chExt cx="181487" cy="25631"/>
                </a:xfrm>
              </p:grpSpPr>
              <p:sp>
                <p:nvSpPr>
                  <p:cNvPr id="5778" name="Google Shape;5778;p8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9" name="Google Shape;5779;p8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0" name="Google Shape;5780;p82"/>
                <p:cNvGrpSpPr/>
                <p:nvPr/>
              </p:nvGrpSpPr>
              <p:grpSpPr>
                <a:xfrm>
                  <a:off x="1912179" y="4044505"/>
                  <a:ext cx="181487" cy="25622"/>
                  <a:chOff x="1912179" y="4044506"/>
                  <a:chExt cx="181487" cy="25622"/>
                </a:xfrm>
              </p:grpSpPr>
              <p:sp>
                <p:nvSpPr>
                  <p:cNvPr id="5781" name="Google Shape;5781;p8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2" name="Google Shape;5782;p8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3" name="Google Shape;5783;p82"/>
                <p:cNvGrpSpPr/>
                <p:nvPr/>
              </p:nvGrpSpPr>
              <p:grpSpPr>
                <a:xfrm>
                  <a:off x="1560718" y="3800594"/>
                  <a:ext cx="351472" cy="302090"/>
                  <a:chOff x="1560718" y="3800594"/>
                  <a:chExt cx="351472" cy="302090"/>
                </a:xfrm>
              </p:grpSpPr>
              <p:grpSp>
                <p:nvGrpSpPr>
                  <p:cNvPr id="5784" name="Google Shape;5784;p82"/>
                  <p:cNvGrpSpPr/>
                  <p:nvPr/>
                </p:nvGrpSpPr>
                <p:grpSpPr>
                  <a:xfrm>
                    <a:off x="1560718" y="3842857"/>
                    <a:ext cx="173586" cy="217131"/>
                    <a:chOff x="1560718" y="3842857"/>
                    <a:chExt cx="173586" cy="217131"/>
                  </a:xfrm>
                </p:grpSpPr>
                <p:sp>
                  <p:nvSpPr>
                    <p:cNvPr id="5785" name="Google Shape;5785;p8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6" name="Google Shape;5786;p8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7" name="Google Shape;5787;p8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88" name="Google Shape;5788;p8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9" name="Google Shape;5789;p8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5790" name="Google Shape;5790;p8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91" name="Google Shape;5791;p82"/>
              <p:cNvGrpSpPr/>
              <p:nvPr/>
            </p:nvGrpSpPr>
            <p:grpSpPr>
              <a:xfrm>
                <a:off x="785350" y="3605478"/>
                <a:ext cx="535311" cy="249245"/>
                <a:chOff x="785350" y="3605478"/>
                <a:chExt cx="535311" cy="249245"/>
              </a:xfrm>
            </p:grpSpPr>
            <p:grpSp>
              <p:nvGrpSpPr>
                <p:cNvPr id="5792" name="Google Shape;5792;p82"/>
                <p:cNvGrpSpPr/>
                <p:nvPr/>
              </p:nvGrpSpPr>
              <p:grpSpPr>
                <a:xfrm>
                  <a:off x="785350" y="3605478"/>
                  <a:ext cx="376191" cy="102736"/>
                  <a:chOff x="785350" y="3605478"/>
                  <a:chExt cx="376191" cy="102736"/>
                </a:xfrm>
              </p:grpSpPr>
              <p:sp>
                <p:nvSpPr>
                  <p:cNvPr id="5793" name="Google Shape;5793;p8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4" name="Google Shape;5794;p8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5" name="Google Shape;5795;p8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6" name="Google Shape;5796;p82"/>
                <p:cNvGrpSpPr/>
                <p:nvPr/>
              </p:nvGrpSpPr>
              <p:grpSpPr>
                <a:xfrm>
                  <a:off x="1161530" y="3655851"/>
                  <a:ext cx="159131" cy="198872"/>
                  <a:chOff x="1161530" y="3655851"/>
                  <a:chExt cx="159131" cy="198872"/>
                </a:xfrm>
              </p:grpSpPr>
              <p:sp>
                <p:nvSpPr>
                  <p:cNvPr id="5797" name="Google Shape;5797;p8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8" name="Google Shape;5798;p8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799" name="Google Shape;5799;p82"/>
              <p:cNvGrpSpPr/>
              <p:nvPr/>
            </p:nvGrpSpPr>
            <p:grpSpPr>
              <a:xfrm>
                <a:off x="785350" y="4047614"/>
                <a:ext cx="535311" cy="240783"/>
                <a:chOff x="785350" y="4047614"/>
                <a:chExt cx="535311" cy="240783"/>
              </a:xfrm>
            </p:grpSpPr>
            <p:grpSp>
              <p:nvGrpSpPr>
                <p:cNvPr id="5800" name="Google Shape;5800;p82"/>
                <p:cNvGrpSpPr/>
                <p:nvPr/>
              </p:nvGrpSpPr>
              <p:grpSpPr>
                <a:xfrm>
                  <a:off x="1161636" y="4047614"/>
                  <a:ext cx="159025" cy="190415"/>
                  <a:chOff x="1161636" y="4047614"/>
                  <a:chExt cx="159025" cy="190415"/>
                </a:xfrm>
              </p:grpSpPr>
              <p:sp>
                <p:nvSpPr>
                  <p:cNvPr id="5801" name="Google Shape;5801;p8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2" name="Google Shape;5802;p8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3" name="Google Shape;5803;p82"/>
                <p:cNvGrpSpPr/>
                <p:nvPr/>
              </p:nvGrpSpPr>
              <p:grpSpPr>
                <a:xfrm>
                  <a:off x="785350" y="4185661"/>
                  <a:ext cx="376191" cy="102736"/>
                  <a:chOff x="785350" y="4185661"/>
                  <a:chExt cx="376191" cy="102736"/>
                </a:xfrm>
              </p:grpSpPr>
              <p:sp>
                <p:nvSpPr>
                  <p:cNvPr id="5804" name="Google Shape;5804;p8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5" name="Google Shape;5805;p8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6" name="Google Shape;5806;p8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07" name="Google Shape;5807;p82"/>
              <p:cNvGrpSpPr/>
              <p:nvPr/>
            </p:nvGrpSpPr>
            <p:grpSpPr>
              <a:xfrm>
                <a:off x="1501054" y="3605478"/>
                <a:ext cx="526340" cy="249240"/>
                <a:chOff x="1501054" y="3605478"/>
                <a:chExt cx="526340" cy="249240"/>
              </a:xfrm>
            </p:grpSpPr>
            <p:grpSp>
              <p:nvGrpSpPr>
                <p:cNvPr id="5808" name="Google Shape;5808;p82"/>
                <p:cNvGrpSpPr/>
                <p:nvPr/>
              </p:nvGrpSpPr>
              <p:grpSpPr>
                <a:xfrm>
                  <a:off x="1834208" y="3643867"/>
                  <a:ext cx="193185" cy="25622"/>
                  <a:chOff x="1834208" y="3643867"/>
                  <a:chExt cx="193185" cy="25622"/>
                </a:xfrm>
              </p:grpSpPr>
              <p:sp>
                <p:nvSpPr>
                  <p:cNvPr id="5809" name="Google Shape;5809;p8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0" name="Google Shape;5810;p8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11" name="Google Shape;5811;p82"/>
                <p:cNvGrpSpPr/>
                <p:nvPr/>
              </p:nvGrpSpPr>
              <p:grpSpPr>
                <a:xfrm>
                  <a:off x="1501054" y="3605478"/>
                  <a:ext cx="333165" cy="249240"/>
                  <a:chOff x="1501054" y="3605478"/>
                  <a:chExt cx="333165" cy="249240"/>
                </a:xfrm>
              </p:grpSpPr>
              <p:sp>
                <p:nvSpPr>
                  <p:cNvPr id="5812" name="Google Shape;5812;p8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13" name="Google Shape;5813;p82"/>
                  <p:cNvGrpSpPr/>
                  <p:nvPr/>
                </p:nvGrpSpPr>
                <p:grpSpPr>
                  <a:xfrm>
                    <a:off x="1501054" y="3655851"/>
                    <a:ext cx="155286" cy="198867"/>
                    <a:chOff x="1501054" y="3655851"/>
                    <a:chExt cx="155286" cy="198867"/>
                  </a:xfrm>
                </p:grpSpPr>
                <p:sp>
                  <p:nvSpPr>
                    <p:cNvPr id="5814" name="Google Shape;5814;p8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5" name="Google Shape;5815;p8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816" name="Google Shape;5816;p82"/>
              <p:cNvGrpSpPr/>
              <p:nvPr/>
            </p:nvGrpSpPr>
            <p:grpSpPr>
              <a:xfrm>
                <a:off x="724986" y="3800594"/>
                <a:ext cx="532950" cy="302090"/>
                <a:chOff x="724986" y="3800594"/>
                <a:chExt cx="532950" cy="302090"/>
              </a:xfrm>
            </p:grpSpPr>
            <p:grpSp>
              <p:nvGrpSpPr>
                <p:cNvPr id="5817" name="Google Shape;5817;p82"/>
                <p:cNvGrpSpPr/>
                <p:nvPr/>
              </p:nvGrpSpPr>
              <p:grpSpPr>
                <a:xfrm>
                  <a:off x="724986" y="4044367"/>
                  <a:ext cx="181314" cy="25626"/>
                  <a:chOff x="724986" y="4044367"/>
                  <a:chExt cx="181314" cy="25626"/>
                </a:xfrm>
              </p:grpSpPr>
              <p:sp>
                <p:nvSpPr>
                  <p:cNvPr id="5818" name="Google Shape;5818;p8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9" name="Google Shape;5819;p8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0" name="Google Shape;5820;p82"/>
                <p:cNvGrpSpPr/>
                <p:nvPr/>
              </p:nvGrpSpPr>
              <p:grpSpPr>
                <a:xfrm>
                  <a:off x="906290" y="3800594"/>
                  <a:ext cx="351646" cy="302090"/>
                  <a:chOff x="906290" y="3800594"/>
                  <a:chExt cx="351646" cy="302090"/>
                </a:xfrm>
              </p:grpSpPr>
              <p:grpSp>
                <p:nvGrpSpPr>
                  <p:cNvPr id="5821" name="Google Shape;5821;p82"/>
                  <p:cNvGrpSpPr/>
                  <p:nvPr/>
                </p:nvGrpSpPr>
                <p:grpSpPr>
                  <a:xfrm>
                    <a:off x="1084172" y="3842857"/>
                    <a:ext cx="173764" cy="217131"/>
                    <a:chOff x="1084172" y="3842857"/>
                    <a:chExt cx="173764" cy="217131"/>
                  </a:xfrm>
                </p:grpSpPr>
                <p:grpSp>
                  <p:nvGrpSpPr>
                    <p:cNvPr id="5822" name="Google Shape;5822;p82"/>
                    <p:cNvGrpSpPr/>
                    <p:nvPr/>
                  </p:nvGrpSpPr>
                  <p:grpSpPr>
                    <a:xfrm>
                      <a:off x="1156862" y="3936509"/>
                      <a:ext cx="101073" cy="25622"/>
                      <a:chOff x="1156862" y="3936509"/>
                      <a:chExt cx="101073" cy="25622"/>
                    </a:xfrm>
                  </p:grpSpPr>
                  <p:sp>
                    <p:nvSpPr>
                      <p:cNvPr id="5823" name="Google Shape;5823;p8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4" name="Google Shape;5824;p8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25" name="Google Shape;5825;p8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26" name="Google Shape;5826;p8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7" name="Google Shape;5827;p8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8" name="Google Shape;5828;p82"/>
                <p:cNvGrpSpPr/>
                <p:nvPr/>
              </p:nvGrpSpPr>
              <p:grpSpPr>
                <a:xfrm>
                  <a:off x="724986" y="3830189"/>
                  <a:ext cx="189533" cy="25626"/>
                  <a:chOff x="724986" y="3830189"/>
                  <a:chExt cx="189533" cy="25626"/>
                </a:xfrm>
              </p:grpSpPr>
              <p:sp>
                <p:nvSpPr>
                  <p:cNvPr id="5829" name="Google Shape;5829;p8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0" name="Google Shape;5830;p8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5831" name="Google Shape;5831;p82"/>
          <p:cNvGrpSpPr/>
          <p:nvPr/>
        </p:nvGrpSpPr>
        <p:grpSpPr>
          <a:xfrm>
            <a:off x="4498875" y="4499338"/>
            <a:ext cx="1897402" cy="1870756"/>
            <a:chOff x="2253298" y="2428317"/>
            <a:chExt cx="948701" cy="935378"/>
          </a:xfrm>
        </p:grpSpPr>
        <p:sp>
          <p:nvSpPr>
            <p:cNvPr id="5832" name="Google Shape;5832;p8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3" name="Google Shape;5833;p8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4" name="Google Shape;5834;p8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5" name="Google Shape;5835;p8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6" name="Google Shape;5836;p8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7" name="Google Shape;5837;p8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8" name="Google Shape;5838;p8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9" name="Google Shape;5839;p8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0" name="Google Shape;5840;p8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1" name="Google Shape;5841;p8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2" name="Google Shape;5842;p8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3" name="Google Shape;5843;p8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4" name="Google Shape;5844;p8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5" name="Google Shape;5845;p8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6" name="Google Shape;5846;p8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7" name="Google Shape;5847;p8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8" name="Google Shape;5848;p8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9" name="Google Shape;5849;p8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0" name="Google Shape;5850;p8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1" name="Google Shape;5851;p8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2" name="Google Shape;5852;p8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3" name="Google Shape;5853;p8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4" name="Google Shape;5854;p8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5" name="Google Shape;5855;p8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6" name="Google Shape;5856;p8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7" name="Google Shape;5857;p8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8" name="Google Shape;5858;p8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9" name="Google Shape;5859;p8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0" name="Google Shape;5860;p8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1" name="Google Shape;5861;p8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2" name="Google Shape;5862;p8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3" name="Google Shape;5863;p8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4" name="Google Shape;5864;p8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8" name="Shape 5868"/>
        <p:cNvGrpSpPr/>
        <p:nvPr/>
      </p:nvGrpSpPr>
      <p:grpSpPr>
        <a:xfrm>
          <a:off x="0" y="0"/>
          <a:ext cx="0" cy="0"/>
          <a:chOff x="0" y="0"/>
          <a:chExt cx="0" cy="0"/>
        </a:xfrm>
      </p:grpSpPr>
      <p:grpSp>
        <p:nvGrpSpPr>
          <p:cNvPr id="5869" name="Google Shape;5869;p83"/>
          <p:cNvGrpSpPr/>
          <p:nvPr/>
        </p:nvGrpSpPr>
        <p:grpSpPr>
          <a:xfrm>
            <a:off x="6679489" y="1905976"/>
            <a:ext cx="4726786" cy="2035733"/>
            <a:chOff x="3292400" y="1219146"/>
            <a:chExt cx="2615240" cy="1110239"/>
          </a:xfrm>
        </p:grpSpPr>
        <p:sp>
          <p:nvSpPr>
            <p:cNvPr id="5870" name="Google Shape;5870;p8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800">
                <a:solidFill>
                  <a:srgbClr val="FFFFFF"/>
                </a:solidFill>
              </a:endParaRPr>
            </a:p>
          </p:txBody>
        </p:sp>
        <p:sp>
          <p:nvSpPr>
            <p:cNvPr id="5871" name="Google Shape;5871;p8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72" name="Google Shape;5872;p8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JANUARY</a:t>
              </a:r>
              <a:endParaRPr sz="800">
                <a:solidFill>
                  <a:srgbClr val="FFFFFF"/>
                </a:solidFill>
              </a:endParaRPr>
            </a:p>
          </p:txBody>
        </p:sp>
        <p:sp>
          <p:nvSpPr>
            <p:cNvPr id="5873" name="Google Shape;5873;p8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FEBRUARY</a:t>
              </a:r>
              <a:endParaRPr sz="800">
                <a:solidFill>
                  <a:srgbClr val="FFFFFF"/>
                </a:solidFill>
              </a:endParaRPr>
            </a:p>
          </p:txBody>
        </p:sp>
        <p:sp>
          <p:nvSpPr>
            <p:cNvPr id="5874" name="Google Shape;5874;p8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MARCH</a:t>
              </a:r>
              <a:endParaRPr sz="800">
                <a:solidFill>
                  <a:srgbClr val="FFFFFF"/>
                </a:solidFill>
              </a:endParaRPr>
            </a:p>
          </p:txBody>
        </p:sp>
        <p:sp>
          <p:nvSpPr>
            <p:cNvPr id="5875" name="Google Shape;5875;p8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APRIL</a:t>
              </a:r>
              <a:endParaRPr sz="800">
                <a:solidFill>
                  <a:srgbClr val="FFFFFF"/>
                </a:solidFill>
              </a:endParaRPr>
            </a:p>
          </p:txBody>
        </p:sp>
        <p:sp>
          <p:nvSpPr>
            <p:cNvPr id="5876" name="Google Shape;5876;p8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MAY</a:t>
              </a:r>
              <a:endParaRPr sz="800">
                <a:solidFill>
                  <a:srgbClr val="FFFFFF"/>
                </a:solidFill>
              </a:endParaRPr>
            </a:p>
          </p:txBody>
        </p:sp>
        <p:sp>
          <p:nvSpPr>
            <p:cNvPr id="5877" name="Google Shape;5877;p8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JUNE</a:t>
              </a:r>
              <a:endParaRPr sz="800">
                <a:solidFill>
                  <a:srgbClr val="FFFFFF"/>
                </a:solidFill>
              </a:endParaRPr>
            </a:p>
          </p:txBody>
        </p:sp>
        <p:sp>
          <p:nvSpPr>
            <p:cNvPr id="5878" name="Google Shape;5878;p8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800">
                  <a:solidFill>
                    <a:srgbClr val="FFFFFF"/>
                  </a:solidFill>
                </a:rPr>
                <a:t>PHASE 1</a:t>
              </a:r>
              <a:endParaRPr sz="800">
                <a:solidFill>
                  <a:srgbClr val="FFFFFF"/>
                </a:solidFill>
              </a:endParaRPr>
            </a:p>
          </p:txBody>
        </p:sp>
        <p:sp>
          <p:nvSpPr>
            <p:cNvPr id="5879" name="Google Shape;5879;p8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800">
                  <a:solidFill>
                    <a:srgbClr val="FFFFFF"/>
                  </a:solidFill>
                </a:rPr>
                <a:t>PHASE 2</a:t>
              </a:r>
              <a:endParaRPr sz="800">
                <a:solidFill>
                  <a:srgbClr val="FFFFFF"/>
                </a:solidFill>
              </a:endParaRPr>
            </a:p>
          </p:txBody>
        </p:sp>
        <p:sp>
          <p:nvSpPr>
            <p:cNvPr id="5880" name="Google Shape;5880;p8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800">
                  <a:solidFill>
                    <a:srgbClr val="FFFFFF"/>
                  </a:solidFill>
                </a:rPr>
                <a:t>Task 1</a:t>
              </a:r>
              <a:endParaRPr sz="800">
                <a:solidFill>
                  <a:srgbClr val="FFFFFF"/>
                </a:solidFill>
              </a:endParaRPr>
            </a:p>
          </p:txBody>
        </p:sp>
        <p:sp>
          <p:nvSpPr>
            <p:cNvPr id="5881" name="Google Shape;5881;p8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800">
                  <a:solidFill>
                    <a:srgbClr val="FFFFFF"/>
                  </a:solidFill>
                </a:rPr>
                <a:t>Task 2</a:t>
              </a:r>
              <a:endParaRPr sz="800">
                <a:solidFill>
                  <a:srgbClr val="FFFFFF"/>
                </a:solidFill>
              </a:endParaRPr>
            </a:p>
          </p:txBody>
        </p:sp>
        <p:sp>
          <p:nvSpPr>
            <p:cNvPr id="5882" name="Google Shape;5882;p8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800">
                  <a:solidFill>
                    <a:srgbClr val="FFFFFF"/>
                  </a:solidFill>
                </a:rPr>
                <a:t>Task 1</a:t>
              </a:r>
              <a:endParaRPr sz="800">
                <a:solidFill>
                  <a:srgbClr val="FFFFFF"/>
                </a:solidFill>
              </a:endParaRPr>
            </a:p>
          </p:txBody>
        </p:sp>
        <p:sp>
          <p:nvSpPr>
            <p:cNvPr id="5883" name="Google Shape;5883;p8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800">
                  <a:solidFill>
                    <a:srgbClr val="FFFFFF"/>
                  </a:solidFill>
                </a:rPr>
                <a:t>Task 2</a:t>
              </a:r>
              <a:endParaRPr sz="800">
                <a:solidFill>
                  <a:srgbClr val="FFFFFF"/>
                </a:solidFill>
              </a:endParaRPr>
            </a:p>
          </p:txBody>
        </p:sp>
        <p:grpSp>
          <p:nvGrpSpPr>
            <p:cNvPr id="5884" name="Google Shape;5884;p83"/>
            <p:cNvGrpSpPr/>
            <p:nvPr/>
          </p:nvGrpSpPr>
          <p:grpSpPr>
            <a:xfrm>
              <a:off x="3748438" y="1378608"/>
              <a:ext cx="2159202" cy="903971"/>
              <a:chOff x="1683525" y="2179850"/>
              <a:chExt cx="4519050" cy="2134525"/>
            </a:xfrm>
          </p:grpSpPr>
          <p:sp>
            <p:nvSpPr>
              <p:cNvPr id="5885" name="Google Shape;5885;p8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86" name="Google Shape;5886;p8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87" name="Google Shape;5887;p8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88" name="Google Shape;5888;p8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89" name="Google Shape;5889;p8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90" name="Google Shape;5890;p8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91" name="Google Shape;5891;p8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92" name="Google Shape;5892;p8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93" name="Google Shape;5893;p8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94" name="Google Shape;5894;p8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95" name="Google Shape;5895;p8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5896" name="Google Shape;5896;p8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grpSp>
      </p:grpSp>
      <p:graphicFrame>
        <p:nvGraphicFramePr>
          <p:cNvPr id="5897" name="Google Shape;5897;p83"/>
          <p:cNvGraphicFramePr/>
          <p:nvPr/>
        </p:nvGraphicFramePr>
        <p:xfrm>
          <a:off x="11871676" y="4260922"/>
          <a:ext cx="3000000" cy="3000000"/>
        </p:xfrm>
        <a:graphic>
          <a:graphicData uri="http://schemas.openxmlformats.org/drawingml/2006/table">
            <a:tbl>
              <a:tblPr>
                <a:noFill/>
                <a:tableStyleId>{BB812534-C3A9-4FDD-BED8-E06CEC7A4ECB}</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898" name="Google Shape;5898;p83"/>
          <p:cNvGrpSpPr/>
          <p:nvPr/>
        </p:nvGrpSpPr>
        <p:grpSpPr>
          <a:xfrm>
            <a:off x="11871896" y="6378116"/>
            <a:ext cx="4993928" cy="2002908"/>
            <a:chOff x="1919611" y="789980"/>
            <a:chExt cx="1474179" cy="606868"/>
          </a:xfrm>
        </p:grpSpPr>
        <p:cxnSp>
          <p:nvCxnSpPr>
            <p:cNvPr id="5899" name="Google Shape;5899;p8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900" name="Google Shape;5900;p8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901" name="Google Shape;5901;p8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902" name="Google Shape;5902;p83"/>
            <p:cNvSpPr txBox="1"/>
            <p:nvPr/>
          </p:nvSpPr>
          <p:spPr>
            <a:xfrm flipH="1">
              <a:off x="2109710" y="789981"/>
              <a:ext cx="281100" cy="1074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3200"/>
                </a:spcAft>
                <a:buNone/>
              </a:pPr>
              <a:r>
                <a:rPr lang="en" sz="800">
                  <a:solidFill>
                    <a:srgbClr val="E3E9ED"/>
                  </a:solidFill>
                </a:rPr>
                <a:t>JANUARY</a:t>
              </a:r>
              <a:endParaRPr sz="800">
                <a:solidFill>
                  <a:srgbClr val="E3E9ED"/>
                </a:solidFill>
              </a:endParaRPr>
            </a:p>
          </p:txBody>
        </p:sp>
        <p:sp>
          <p:nvSpPr>
            <p:cNvPr id="5903" name="Google Shape;5903;p83"/>
            <p:cNvSpPr txBox="1"/>
            <p:nvPr/>
          </p:nvSpPr>
          <p:spPr>
            <a:xfrm flipH="1">
              <a:off x="2434275" y="789980"/>
              <a:ext cx="289200" cy="1074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3200"/>
                </a:spcAft>
                <a:buNone/>
              </a:pPr>
              <a:r>
                <a:rPr lang="en" sz="800">
                  <a:solidFill>
                    <a:srgbClr val="E3E9ED"/>
                  </a:solidFill>
                </a:rPr>
                <a:t>FEBRUARY</a:t>
              </a:r>
              <a:endParaRPr sz="800">
                <a:solidFill>
                  <a:srgbClr val="E3E9ED"/>
                </a:solidFill>
              </a:endParaRPr>
            </a:p>
          </p:txBody>
        </p:sp>
        <p:sp>
          <p:nvSpPr>
            <p:cNvPr id="5904" name="Google Shape;5904;p83"/>
            <p:cNvSpPr txBox="1"/>
            <p:nvPr/>
          </p:nvSpPr>
          <p:spPr>
            <a:xfrm flipH="1">
              <a:off x="2781049" y="789981"/>
              <a:ext cx="281100" cy="1074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3200"/>
                </a:spcAft>
                <a:buNone/>
              </a:pPr>
              <a:r>
                <a:rPr lang="en" sz="800">
                  <a:solidFill>
                    <a:srgbClr val="E3E9ED"/>
                  </a:solidFill>
                </a:rPr>
                <a:t>MARCH</a:t>
              </a:r>
              <a:endParaRPr sz="800">
                <a:solidFill>
                  <a:srgbClr val="E3E9ED"/>
                </a:solidFill>
              </a:endParaRPr>
            </a:p>
          </p:txBody>
        </p:sp>
        <p:sp>
          <p:nvSpPr>
            <p:cNvPr id="5905" name="Google Shape;5905;p83"/>
            <p:cNvSpPr txBox="1"/>
            <p:nvPr/>
          </p:nvSpPr>
          <p:spPr>
            <a:xfrm flipH="1">
              <a:off x="3112690" y="789981"/>
              <a:ext cx="281100" cy="1074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3200"/>
                </a:spcAft>
                <a:buNone/>
              </a:pPr>
              <a:r>
                <a:rPr lang="en" sz="800">
                  <a:solidFill>
                    <a:srgbClr val="E3E9ED"/>
                  </a:solidFill>
                </a:rPr>
                <a:t>APRIL</a:t>
              </a:r>
              <a:endParaRPr sz="800">
                <a:solidFill>
                  <a:srgbClr val="E3E9ED"/>
                </a:solidFill>
              </a:endParaRPr>
            </a:p>
          </p:txBody>
        </p:sp>
        <p:sp>
          <p:nvSpPr>
            <p:cNvPr id="5906" name="Google Shape;5906;p83"/>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7" name="Google Shape;5907;p83"/>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8" name="Google Shape;5908;p83"/>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9" name="Google Shape;5909;p83"/>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0" name="Google Shape;5910;p83"/>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1" name="Google Shape;5911;p83"/>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2" name="Google Shape;5912;p83"/>
            <p:cNvSpPr txBox="1"/>
            <p:nvPr/>
          </p:nvSpPr>
          <p:spPr>
            <a:xfrm flipH="1">
              <a:off x="1921107" y="918157"/>
              <a:ext cx="188400" cy="106500"/>
            </a:xfrm>
            <a:prstGeom prst="rect">
              <a:avLst/>
            </a:prstGeom>
            <a:noFill/>
            <a:ln>
              <a:noFill/>
            </a:ln>
          </p:spPr>
          <p:txBody>
            <a:bodyPr anchorCtr="0" anchor="t" bIns="182850" lIns="0" spcFirstLastPara="1" rIns="0" wrap="square" tIns="182850">
              <a:noAutofit/>
            </a:bodyPr>
            <a:lstStyle/>
            <a:p>
              <a:pPr indent="0" lvl="0" marL="0" rtl="0" algn="l">
                <a:spcBef>
                  <a:spcPts val="0"/>
                </a:spcBef>
                <a:spcAft>
                  <a:spcPts val="3200"/>
                </a:spcAft>
                <a:buNone/>
              </a:pPr>
              <a:r>
                <a:rPr lang="en" sz="800">
                  <a:solidFill>
                    <a:srgbClr val="E3E9ED"/>
                  </a:solidFill>
                </a:rPr>
                <a:t>PHASE 1</a:t>
              </a:r>
              <a:endParaRPr sz="800">
                <a:solidFill>
                  <a:srgbClr val="E3E9ED"/>
                </a:solidFill>
              </a:endParaRPr>
            </a:p>
          </p:txBody>
        </p:sp>
        <p:sp>
          <p:nvSpPr>
            <p:cNvPr id="5913" name="Google Shape;5913;p83"/>
            <p:cNvSpPr txBox="1"/>
            <p:nvPr/>
          </p:nvSpPr>
          <p:spPr>
            <a:xfrm flipH="1">
              <a:off x="1919611" y="1113383"/>
              <a:ext cx="189900" cy="91200"/>
            </a:xfrm>
            <a:prstGeom prst="rect">
              <a:avLst/>
            </a:prstGeom>
            <a:noFill/>
            <a:ln>
              <a:noFill/>
            </a:ln>
          </p:spPr>
          <p:txBody>
            <a:bodyPr anchorCtr="0" anchor="t" bIns="182850" lIns="0" spcFirstLastPara="1" rIns="0" wrap="square" tIns="182850">
              <a:noAutofit/>
            </a:bodyPr>
            <a:lstStyle/>
            <a:p>
              <a:pPr indent="0" lvl="0" marL="0" rtl="0" algn="l">
                <a:lnSpc>
                  <a:spcPct val="115000"/>
                </a:lnSpc>
                <a:spcBef>
                  <a:spcPts val="0"/>
                </a:spcBef>
                <a:spcAft>
                  <a:spcPts val="3200"/>
                </a:spcAft>
                <a:buNone/>
              </a:pPr>
              <a:r>
                <a:rPr lang="en" sz="800">
                  <a:solidFill>
                    <a:srgbClr val="E3E9ED"/>
                  </a:solidFill>
                </a:rPr>
                <a:t>Task 1</a:t>
              </a:r>
              <a:endParaRPr sz="800">
                <a:solidFill>
                  <a:srgbClr val="E3E9ED"/>
                </a:solidFill>
              </a:endParaRPr>
            </a:p>
          </p:txBody>
        </p:sp>
        <p:sp>
          <p:nvSpPr>
            <p:cNvPr id="5914" name="Google Shape;5914;p83"/>
            <p:cNvSpPr txBox="1"/>
            <p:nvPr/>
          </p:nvSpPr>
          <p:spPr>
            <a:xfrm flipH="1">
              <a:off x="1921111" y="1304520"/>
              <a:ext cx="188400" cy="91200"/>
            </a:xfrm>
            <a:prstGeom prst="rect">
              <a:avLst/>
            </a:prstGeom>
            <a:noFill/>
            <a:ln>
              <a:noFill/>
            </a:ln>
          </p:spPr>
          <p:txBody>
            <a:bodyPr anchorCtr="0" anchor="t" bIns="182850" lIns="0" spcFirstLastPara="1" rIns="0" wrap="square" tIns="182850">
              <a:noAutofit/>
            </a:bodyPr>
            <a:lstStyle/>
            <a:p>
              <a:pPr indent="0" lvl="0" marL="0" rtl="0" algn="l">
                <a:lnSpc>
                  <a:spcPct val="115000"/>
                </a:lnSpc>
                <a:spcBef>
                  <a:spcPts val="0"/>
                </a:spcBef>
                <a:spcAft>
                  <a:spcPts val="3200"/>
                </a:spcAft>
                <a:buNone/>
              </a:pPr>
              <a:r>
                <a:rPr lang="en" sz="800">
                  <a:solidFill>
                    <a:srgbClr val="E3E9ED"/>
                  </a:solidFill>
                </a:rPr>
                <a:t>Task 2</a:t>
              </a:r>
              <a:endParaRPr sz="800">
                <a:solidFill>
                  <a:srgbClr val="E3E9ED"/>
                </a:solidFill>
              </a:endParaRPr>
            </a:p>
          </p:txBody>
        </p:sp>
        <p:sp>
          <p:nvSpPr>
            <p:cNvPr id="5915" name="Google Shape;5915;p83"/>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6" name="Google Shape;5916;p83"/>
          <p:cNvGrpSpPr/>
          <p:nvPr/>
        </p:nvGrpSpPr>
        <p:grpSpPr>
          <a:xfrm>
            <a:off x="1425124" y="1996034"/>
            <a:ext cx="4788741" cy="1953003"/>
            <a:chOff x="749309" y="1112739"/>
            <a:chExt cx="2371603" cy="976502"/>
          </a:xfrm>
        </p:grpSpPr>
        <p:sp>
          <p:nvSpPr>
            <p:cNvPr id="5917" name="Google Shape;5917;p83"/>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8" name="Google Shape;5918;p83"/>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9" name="Google Shape;5919;p83"/>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0" name="Google Shape;5920;p83"/>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1" name="Google Shape;5921;p83"/>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2" name="Google Shape;5922;p83"/>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3" name="Google Shape;5923;p83"/>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4" name="Google Shape;5924;p83"/>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5" name="Google Shape;5925;p83"/>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6" name="Google Shape;5926;p83"/>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7" name="Google Shape;5927;p83"/>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8" name="Google Shape;5928;p83"/>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9" name="Google Shape;5929;p83"/>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0" name="Google Shape;5930;p83"/>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1" name="Google Shape;5931;p83"/>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2" name="Google Shape;5932;p83"/>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3" name="Google Shape;5933;p83"/>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4" name="Google Shape;5934;p83"/>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5" name="Google Shape;5935;p83"/>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6" name="Google Shape;5936;p83"/>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7" name="Google Shape;5937;p83"/>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8" name="Google Shape;5938;p83"/>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9" name="Google Shape;5939;p83"/>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0" name="Google Shape;5940;p83"/>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1" name="Google Shape;5941;p83"/>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2" name="Google Shape;5942;p83"/>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3" name="Google Shape;5943;p83"/>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4" name="Google Shape;5944;p83"/>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5" name="Google Shape;5945;p83"/>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6" name="Google Shape;5946;p83"/>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7" name="Google Shape;5947;p83"/>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8" name="Google Shape;5948;p83"/>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5949" name="Google Shape;5949;p83"/>
          <p:cNvGraphicFramePr/>
          <p:nvPr/>
        </p:nvGraphicFramePr>
        <p:xfrm>
          <a:off x="11871726" y="1992622"/>
          <a:ext cx="3000000" cy="3000000"/>
        </p:xfrm>
        <a:graphic>
          <a:graphicData uri="http://schemas.openxmlformats.org/drawingml/2006/table">
            <a:tbl>
              <a:tblPr>
                <a:noFill/>
                <a:tableStyleId>{BB812534-C3A9-4FDD-BED8-E06CEC7A4ECB}</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950" name="Google Shape;5950;p83"/>
          <p:cNvGraphicFramePr/>
          <p:nvPr/>
        </p:nvGraphicFramePr>
        <p:xfrm>
          <a:off x="6685151" y="4260922"/>
          <a:ext cx="3000000" cy="3000000"/>
        </p:xfrm>
        <a:graphic>
          <a:graphicData uri="http://schemas.openxmlformats.org/drawingml/2006/table">
            <a:tbl>
              <a:tblPr>
                <a:noFill/>
                <a:tableStyleId>{BB812534-C3A9-4FDD-BED8-E06CEC7A4ECB}</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951" name="Google Shape;5951;p83"/>
          <p:cNvGrpSpPr/>
          <p:nvPr/>
        </p:nvGrpSpPr>
        <p:grpSpPr>
          <a:xfrm>
            <a:off x="8173009" y="5034209"/>
            <a:ext cx="3034873" cy="148919"/>
            <a:chOff x="3980086" y="2804397"/>
            <a:chExt cx="1227600" cy="66900"/>
          </a:xfrm>
        </p:grpSpPr>
        <p:sp>
          <p:nvSpPr>
            <p:cNvPr id="5952" name="Google Shape;5952;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53" name="Google Shape;5953;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4" name="Google Shape;5954;p83"/>
          <p:cNvGrpSpPr/>
          <p:nvPr/>
        </p:nvGrpSpPr>
        <p:grpSpPr>
          <a:xfrm>
            <a:off x="9423138" y="5619384"/>
            <a:ext cx="1785912" cy="148919"/>
            <a:chOff x="3980086" y="2804397"/>
            <a:chExt cx="1227600" cy="66900"/>
          </a:xfrm>
        </p:grpSpPr>
        <p:sp>
          <p:nvSpPr>
            <p:cNvPr id="5955" name="Google Shape;5955;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56" name="Google Shape;5956;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7" name="Google Shape;5957;p83"/>
          <p:cNvGrpSpPr/>
          <p:nvPr/>
        </p:nvGrpSpPr>
        <p:grpSpPr>
          <a:xfrm>
            <a:off x="6689322" y="6337149"/>
            <a:ext cx="4726489" cy="2011886"/>
            <a:chOff x="3358415" y="3361302"/>
            <a:chExt cx="2363244" cy="1024695"/>
          </a:xfrm>
        </p:grpSpPr>
        <p:grpSp>
          <p:nvGrpSpPr>
            <p:cNvPr id="5958" name="Google Shape;5958;p83"/>
            <p:cNvGrpSpPr/>
            <p:nvPr/>
          </p:nvGrpSpPr>
          <p:grpSpPr>
            <a:xfrm>
              <a:off x="3358415" y="3361302"/>
              <a:ext cx="441300" cy="1024695"/>
              <a:chOff x="3358415" y="3361302"/>
              <a:chExt cx="441300" cy="1024695"/>
            </a:xfrm>
          </p:grpSpPr>
          <p:sp>
            <p:nvSpPr>
              <p:cNvPr id="5959" name="Google Shape;5959;p83"/>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0" name="Google Shape;5960;p83"/>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1" name="Google Shape;5961;p83"/>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2" name="Google Shape;5962;p83"/>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3" name="Google Shape;5963;p83"/>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64" name="Google Shape;5964;p83"/>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965" name="Google Shape;5965;p83"/>
            <p:cNvGrpSpPr/>
            <p:nvPr/>
          </p:nvGrpSpPr>
          <p:grpSpPr>
            <a:xfrm>
              <a:off x="3838901" y="3361302"/>
              <a:ext cx="441300" cy="1024695"/>
              <a:chOff x="3838901" y="3361302"/>
              <a:chExt cx="441300" cy="1024695"/>
            </a:xfrm>
          </p:grpSpPr>
          <p:sp>
            <p:nvSpPr>
              <p:cNvPr id="5966" name="Google Shape;5966;p83"/>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7" name="Google Shape;5967;p83"/>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8" name="Google Shape;5968;p83"/>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9" name="Google Shape;5969;p83"/>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0" name="Google Shape;5970;p83"/>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1" name="Google Shape;5971;p83"/>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2" name="Google Shape;5972;p83"/>
            <p:cNvGrpSpPr/>
            <p:nvPr/>
          </p:nvGrpSpPr>
          <p:grpSpPr>
            <a:xfrm>
              <a:off x="4319387" y="3361302"/>
              <a:ext cx="441300" cy="1024695"/>
              <a:chOff x="4319387" y="3361302"/>
              <a:chExt cx="441300" cy="1024695"/>
            </a:xfrm>
          </p:grpSpPr>
          <p:sp>
            <p:nvSpPr>
              <p:cNvPr id="5973" name="Google Shape;5973;p83"/>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4" name="Google Shape;5974;p83"/>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5" name="Google Shape;5975;p83"/>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6" name="Google Shape;5976;p83"/>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7" name="Google Shape;5977;p83"/>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8" name="Google Shape;5978;p83"/>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9" name="Google Shape;5979;p83"/>
            <p:cNvGrpSpPr/>
            <p:nvPr/>
          </p:nvGrpSpPr>
          <p:grpSpPr>
            <a:xfrm>
              <a:off x="4799873" y="3361302"/>
              <a:ext cx="441300" cy="1024695"/>
              <a:chOff x="4799873" y="3361302"/>
              <a:chExt cx="441300" cy="1024695"/>
            </a:xfrm>
          </p:grpSpPr>
          <p:sp>
            <p:nvSpPr>
              <p:cNvPr id="5980" name="Google Shape;5980;p83"/>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1" name="Google Shape;5981;p83"/>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2" name="Google Shape;5982;p83"/>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3" name="Google Shape;5983;p83"/>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4" name="Google Shape;5984;p83"/>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5" name="Google Shape;5985;p83"/>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86" name="Google Shape;5986;p83"/>
            <p:cNvGrpSpPr/>
            <p:nvPr/>
          </p:nvGrpSpPr>
          <p:grpSpPr>
            <a:xfrm>
              <a:off x="5280360" y="3361302"/>
              <a:ext cx="441300" cy="1024695"/>
              <a:chOff x="5280360" y="3361302"/>
              <a:chExt cx="441300" cy="1024695"/>
            </a:xfrm>
          </p:grpSpPr>
          <p:sp>
            <p:nvSpPr>
              <p:cNvPr id="5987" name="Google Shape;5987;p83"/>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8" name="Google Shape;5988;p83"/>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9" name="Google Shape;5989;p83"/>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0" name="Google Shape;5990;p83"/>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1" name="Google Shape;5991;p83"/>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2" name="Google Shape;5992;p83"/>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5993" name="Google Shape;5993;p83"/>
          <p:cNvGraphicFramePr/>
          <p:nvPr/>
        </p:nvGraphicFramePr>
        <p:xfrm>
          <a:off x="1422176" y="4260922"/>
          <a:ext cx="3000000" cy="3000000"/>
        </p:xfrm>
        <a:graphic>
          <a:graphicData uri="http://schemas.openxmlformats.org/drawingml/2006/table">
            <a:tbl>
              <a:tblPr>
                <a:noFill/>
                <a:tableStyleId>{BB812534-C3A9-4FDD-BED8-E06CEC7A4ECB}</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994" name="Google Shape;5994;p83"/>
          <p:cNvGrpSpPr/>
          <p:nvPr/>
        </p:nvGrpSpPr>
        <p:grpSpPr>
          <a:xfrm>
            <a:off x="1425226" y="6360373"/>
            <a:ext cx="4807228" cy="2011800"/>
            <a:chOff x="726450" y="3372825"/>
            <a:chExt cx="2403614" cy="1005900"/>
          </a:xfrm>
        </p:grpSpPr>
        <p:grpSp>
          <p:nvGrpSpPr>
            <p:cNvPr id="5995" name="Google Shape;5995;p83"/>
            <p:cNvGrpSpPr/>
            <p:nvPr/>
          </p:nvGrpSpPr>
          <p:grpSpPr>
            <a:xfrm>
              <a:off x="726450" y="3696000"/>
              <a:ext cx="2403614" cy="500898"/>
              <a:chOff x="726450" y="3696000"/>
              <a:chExt cx="2403614" cy="500898"/>
            </a:xfrm>
          </p:grpSpPr>
          <p:sp>
            <p:nvSpPr>
              <p:cNvPr id="5996" name="Google Shape;5996;p83"/>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997" name="Google Shape;5997;p83"/>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5998" name="Google Shape;5998;p83"/>
            <p:cNvGrpSpPr/>
            <p:nvPr/>
          </p:nvGrpSpPr>
          <p:grpSpPr>
            <a:xfrm>
              <a:off x="1348050" y="3372825"/>
              <a:ext cx="1720425" cy="1005900"/>
              <a:chOff x="1348050" y="3372825"/>
              <a:chExt cx="1720425" cy="1005900"/>
            </a:xfrm>
          </p:grpSpPr>
          <p:sp>
            <p:nvSpPr>
              <p:cNvPr id="5999" name="Google Shape;5999;p8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000" name="Google Shape;6000;p8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001" name="Google Shape;6001;p8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002" name="Google Shape;6002;p8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003" name="Google Shape;6003;p8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6004" name="Google Shape;6004;p83"/>
            <p:cNvGrpSpPr/>
            <p:nvPr/>
          </p:nvGrpSpPr>
          <p:grpSpPr>
            <a:xfrm>
              <a:off x="1455707" y="3731058"/>
              <a:ext cx="1491150" cy="417657"/>
              <a:chOff x="1455707" y="3731058"/>
              <a:chExt cx="1491150" cy="417657"/>
            </a:xfrm>
          </p:grpSpPr>
          <p:grpSp>
            <p:nvGrpSpPr>
              <p:cNvPr id="6005" name="Google Shape;6005;p83"/>
              <p:cNvGrpSpPr/>
              <p:nvPr/>
            </p:nvGrpSpPr>
            <p:grpSpPr>
              <a:xfrm>
                <a:off x="1472938" y="3745828"/>
                <a:ext cx="72126" cy="53788"/>
                <a:chOff x="1472938" y="3745828"/>
                <a:chExt cx="72126" cy="53788"/>
              </a:xfrm>
            </p:grpSpPr>
            <p:sp>
              <p:nvSpPr>
                <p:cNvPr id="6006" name="Google Shape;6006;p8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7" name="Google Shape;6007;p8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8" name="Google Shape;6008;p83"/>
              <p:cNvGrpSpPr/>
              <p:nvPr/>
            </p:nvGrpSpPr>
            <p:grpSpPr>
              <a:xfrm>
                <a:off x="1819181" y="4089633"/>
                <a:ext cx="72126" cy="53788"/>
                <a:chOff x="1819181" y="4089633"/>
                <a:chExt cx="72126" cy="53788"/>
              </a:xfrm>
            </p:grpSpPr>
            <p:sp>
              <p:nvSpPr>
                <p:cNvPr id="6009" name="Google Shape;6009;p8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0" name="Google Shape;6010;p8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1" name="Google Shape;6011;p83"/>
              <p:cNvGrpSpPr/>
              <p:nvPr/>
            </p:nvGrpSpPr>
            <p:grpSpPr>
              <a:xfrm>
                <a:off x="1455707" y="4084171"/>
                <a:ext cx="64321" cy="64544"/>
                <a:chOff x="1455707" y="4084171"/>
                <a:chExt cx="64321" cy="64544"/>
              </a:xfrm>
            </p:grpSpPr>
            <p:sp>
              <p:nvSpPr>
                <p:cNvPr id="6012" name="Google Shape;6012;p8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3" name="Google Shape;6013;p8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4" name="Google Shape;6014;p83"/>
              <p:cNvGrpSpPr/>
              <p:nvPr/>
            </p:nvGrpSpPr>
            <p:grpSpPr>
              <a:xfrm>
                <a:off x="1818610" y="3731058"/>
                <a:ext cx="64321" cy="64544"/>
                <a:chOff x="1818610" y="3731058"/>
                <a:chExt cx="64321" cy="64544"/>
              </a:xfrm>
            </p:grpSpPr>
            <p:sp>
              <p:nvSpPr>
                <p:cNvPr id="6015" name="Google Shape;6015;p8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6" name="Google Shape;6016;p8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7" name="Google Shape;6017;p83"/>
              <p:cNvGrpSpPr/>
              <p:nvPr/>
            </p:nvGrpSpPr>
            <p:grpSpPr>
              <a:xfrm>
                <a:off x="2172491" y="4089633"/>
                <a:ext cx="72126" cy="53788"/>
                <a:chOff x="2172491" y="4089633"/>
                <a:chExt cx="72126" cy="53788"/>
              </a:xfrm>
            </p:grpSpPr>
            <p:sp>
              <p:nvSpPr>
                <p:cNvPr id="6018" name="Google Shape;6018;p8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9" name="Google Shape;6019;p8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0" name="Google Shape;6020;p83"/>
              <p:cNvGrpSpPr/>
              <p:nvPr/>
            </p:nvGrpSpPr>
            <p:grpSpPr>
              <a:xfrm>
                <a:off x="2171920" y="3731058"/>
                <a:ext cx="64321" cy="64544"/>
                <a:chOff x="2171920" y="3731058"/>
                <a:chExt cx="64321" cy="64544"/>
              </a:xfrm>
            </p:grpSpPr>
            <p:sp>
              <p:nvSpPr>
                <p:cNvPr id="6021" name="Google Shape;6021;p8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2" name="Google Shape;6022;p8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3" name="Google Shape;6023;p83"/>
              <p:cNvGrpSpPr/>
              <p:nvPr/>
            </p:nvGrpSpPr>
            <p:grpSpPr>
              <a:xfrm>
                <a:off x="2874730" y="3745828"/>
                <a:ext cx="72126" cy="53788"/>
                <a:chOff x="2874730" y="3745828"/>
                <a:chExt cx="72126" cy="53788"/>
              </a:xfrm>
            </p:grpSpPr>
            <p:sp>
              <p:nvSpPr>
                <p:cNvPr id="6024" name="Google Shape;6024;p8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5" name="Google Shape;6025;p8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6" name="Google Shape;6026;p83"/>
              <p:cNvGrpSpPr/>
              <p:nvPr/>
            </p:nvGrpSpPr>
            <p:grpSpPr>
              <a:xfrm>
                <a:off x="2878589" y="4081481"/>
                <a:ext cx="64321" cy="64544"/>
                <a:chOff x="2878589" y="4081481"/>
                <a:chExt cx="64321" cy="64544"/>
              </a:xfrm>
            </p:grpSpPr>
            <p:sp>
              <p:nvSpPr>
                <p:cNvPr id="6027" name="Google Shape;6027;p8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8" name="Google Shape;6028;p8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9" name="Google Shape;6029;p83"/>
              <p:cNvGrpSpPr/>
              <p:nvPr/>
            </p:nvGrpSpPr>
            <p:grpSpPr>
              <a:xfrm>
                <a:off x="2525796" y="4089633"/>
                <a:ext cx="72126" cy="53788"/>
                <a:chOff x="2525796" y="4089633"/>
                <a:chExt cx="72126" cy="53788"/>
              </a:xfrm>
            </p:grpSpPr>
            <p:sp>
              <p:nvSpPr>
                <p:cNvPr id="6030" name="Google Shape;6030;p8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1" name="Google Shape;6031;p8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2" name="Google Shape;6032;p83"/>
              <p:cNvGrpSpPr/>
              <p:nvPr/>
            </p:nvGrpSpPr>
            <p:grpSpPr>
              <a:xfrm>
                <a:off x="2525225" y="3731058"/>
                <a:ext cx="64321" cy="64544"/>
                <a:chOff x="2525225" y="3731058"/>
                <a:chExt cx="64321" cy="64544"/>
              </a:xfrm>
            </p:grpSpPr>
            <p:sp>
              <p:nvSpPr>
                <p:cNvPr id="6033" name="Google Shape;6033;p8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4" name="Google Shape;6034;p8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8" name="Shape 6038"/>
        <p:cNvGrpSpPr/>
        <p:nvPr/>
      </p:nvGrpSpPr>
      <p:grpSpPr>
        <a:xfrm>
          <a:off x="0" y="0"/>
          <a:ext cx="0" cy="0"/>
          <a:chOff x="0" y="0"/>
          <a:chExt cx="0" cy="0"/>
        </a:xfrm>
      </p:grpSpPr>
      <p:grpSp>
        <p:nvGrpSpPr>
          <p:cNvPr id="6039" name="Google Shape;6039;p84"/>
          <p:cNvGrpSpPr/>
          <p:nvPr/>
        </p:nvGrpSpPr>
        <p:grpSpPr>
          <a:xfrm>
            <a:off x="11560305" y="3719211"/>
            <a:ext cx="1342800" cy="1349713"/>
            <a:chOff x="5780148" y="1859605"/>
            <a:chExt cx="671400" cy="674856"/>
          </a:xfrm>
        </p:grpSpPr>
        <p:sp>
          <p:nvSpPr>
            <p:cNvPr id="6040" name="Google Shape;6040;p84"/>
            <p:cNvSpPr/>
            <p:nvPr/>
          </p:nvSpPr>
          <p:spPr>
            <a:xfrm>
              <a:off x="5780148" y="1859605"/>
              <a:ext cx="671400" cy="6714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1" name="Google Shape;6041;p84"/>
            <p:cNvSpPr/>
            <p:nvPr/>
          </p:nvSpPr>
          <p:spPr>
            <a:xfrm>
              <a:off x="5851927" y="2006476"/>
              <a:ext cx="527700" cy="5277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2" name="Google Shape;6042;p84"/>
            <p:cNvSpPr/>
            <p:nvPr/>
          </p:nvSpPr>
          <p:spPr>
            <a:xfrm>
              <a:off x="5899320" y="2101262"/>
              <a:ext cx="433200" cy="4332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3" name="Google Shape;6043;p84"/>
            <p:cNvSpPr/>
            <p:nvPr/>
          </p:nvSpPr>
          <p:spPr>
            <a:xfrm>
              <a:off x="5944113" y="2190849"/>
              <a:ext cx="343500" cy="3435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4" name="Google Shape;6044;p84"/>
          <p:cNvGrpSpPr/>
          <p:nvPr/>
        </p:nvGrpSpPr>
        <p:grpSpPr>
          <a:xfrm>
            <a:off x="1433991" y="1942614"/>
            <a:ext cx="1691842" cy="1381503"/>
            <a:chOff x="732428" y="1198513"/>
            <a:chExt cx="845921" cy="690752"/>
          </a:xfrm>
        </p:grpSpPr>
        <p:grpSp>
          <p:nvGrpSpPr>
            <p:cNvPr id="6045" name="Google Shape;6045;p84"/>
            <p:cNvGrpSpPr/>
            <p:nvPr/>
          </p:nvGrpSpPr>
          <p:grpSpPr>
            <a:xfrm>
              <a:off x="823030" y="1198513"/>
              <a:ext cx="755319" cy="690752"/>
              <a:chOff x="823030" y="1198513"/>
              <a:chExt cx="755319" cy="690752"/>
            </a:xfrm>
          </p:grpSpPr>
          <p:sp>
            <p:nvSpPr>
              <p:cNvPr id="6046" name="Google Shape;6046;p8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7" name="Google Shape;6047;p8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8" name="Google Shape;6048;p84"/>
            <p:cNvGrpSpPr/>
            <p:nvPr/>
          </p:nvGrpSpPr>
          <p:grpSpPr>
            <a:xfrm>
              <a:off x="732428" y="1239937"/>
              <a:ext cx="739912" cy="607886"/>
              <a:chOff x="732428" y="1239937"/>
              <a:chExt cx="739912" cy="607886"/>
            </a:xfrm>
          </p:grpSpPr>
          <p:sp>
            <p:nvSpPr>
              <p:cNvPr id="6049" name="Google Shape;6049;p8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050" name="Google Shape;6050;p8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1" name="Google Shape;6051;p84"/>
            <p:cNvGrpSpPr/>
            <p:nvPr/>
          </p:nvGrpSpPr>
          <p:grpSpPr>
            <a:xfrm>
              <a:off x="732428" y="1277018"/>
              <a:ext cx="702832" cy="533758"/>
              <a:chOff x="732428" y="1277018"/>
              <a:chExt cx="702832" cy="533758"/>
            </a:xfrm>
          </p:grpSpPr>
          <p:sp>
            <p:nvSpPr>
              <p:cNvPr id="6052" name="Google Shape;6052;p8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3" name="Google Shape;6053;p8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4" name="Google Shape;6054;p84"/>
            <p:cNvGrpSpPr/>
            <p:nvPr/>
          </p:nvGrpSpPr>
          <p:grpSpPr>
            <a:xfrm>
              <a:off x="931170" y="1306653"/>
              <a:ext cx="647179" cy="474455"/>
              <a:chOff x="931170" y="1306653"/>
              <a:chExt cx="647179" cy="474455"/>
            </a:xfrm>
          </p:grpSpPr>
          <p:sp>
            <p:nvSpPr>
              <p:cNvPr id="6055" name="Google Shape;6055;p8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6" name="Google Shape;6056;p8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57" name="Google Shape;6057;p8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8" name="Google Shape;6058;p84"/>
          <p:cNvGrpSpPr/>
          <p:nvPr/>
        </p:nvGrpSpPr>
        <p:grpSpPr>
          <a:xfrm>
            <a:off x="7897209" y="1942626"/>
            <a:ext cx="1269311" cy="1399963"/>
            <a:chOff x="5985650" y="2860025"/>
            <a:chExt cx="1396075" cy="1539775"/>
          </a:xfrm>
        </p:grpSpPr>
        <p:sp>
          <p:nvSpPr>
            <p:cNvPr id="6059" name="Google Shape;6059;p8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0" name="Google Shape;6060;p8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1" name="Google Shape;6061;p8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2" name="Google Shape;6062;p8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3" name="Google Shape;6063;p8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4" name="Google Shape;6064;p8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5" name="Google Shape;6065;p8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6" name="Google Shape;6066;p8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7" name="Google Shape;6067;p8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8" name="Google Shape;6068;p8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9" name="Google Shape;6069;p8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0" name="Google Shape;6070;p8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1" name="Google Shape;6071;p8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2" name="Google Shape;6072;p8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3" name="Google Shape;6073;p8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4" name="Google Shape;6074;p8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5" name="Google Shape;6075;p8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6" name="Google Shape;6076;p8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7" name="Google Shape;6077;p8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8" name="Google Shape;6078;p8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9" name="Google Shape;6079;p8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0" name="Google Shape;6080;p8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1" name="Google Shape;6081;p8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2" name="Google Shape;6082;p8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3" name="Google Shape;6083;p8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4" name="Google Shape;6084;p8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5" name="Google Shape;6085;p8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6" name="Google Shape;6086;p8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7" name="Google Shape;6087;p8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8" name="Google Shape;6088;p8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9" name="Google Shape;6089;p8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0" name="Google Shape;6090;p8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1" name="Google Shape;6091;p84"/>
          <p:cNvGrpSpPr/>
          <p:nvPr/>
        </p:nvGrpSpPr>
        <p:grpSpPr>
          <a:xfrm>
            <a:off x="9408509" y="1942614"/>
            <a:ext cx="1451690" cy="1399950"/>
            <a:chOff x="4249973" y="1201875"/>
            <a:chExt cx="1958568" cy="1888762"/>
          </a:xfrm>
        </p:grpSpPr>
        <p:sp>
          <p:nvSpPr>
            <p:cNvPr id="6092" name="Google Shape;6092;p8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93" name="Google Shape;6093;p84"/>
            <p:cNvGrpSpPr/>
            <p:nvPr/>
          </p:nvGrpSpPr>
          <p:grpSpPr>
            <a:xfrm>
              <a:off x="5853086" y="1789142"/>
              <a:ext cx="355454" cy="1048099"/>
              <a:chOff x="5576108" y="2016725"/>
              <a:chExt cx="565200" cy="1666560"/>
            </a:xfrm>
          </p:grpSpPr>
          <p:sp>
            <p:nvSpPr>
              <p:cNvPr id="6094" name="Google Shape;6094;p84"/>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095" name="Google Shape;6095;p8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6" name="Google Shape;6096;p84"/>
            <p:cNvGrpSpPr/>
            <p:nvPr/>
          </p:nvGrpSpPr>
          <p:grpSpPr>
            <a:xfrm>
              <a:off x="4869455" y="2691676"/>
              <a:ext cx="1013897" cy="398961"/>
              <a:chOff x="4012057" y="3451825"/>
              <a:chExt cx="1612175" cy="634379"/>
            </a:xfrm>
          </p:grpSpPr>
          <p:sp>
            <p:nvSpPr>
              <p:cNvPr id="6097" name="Google Shape;6097;p84"/>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098" name="Google Shape;6098;p8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9" name="Google Shape;6099;p84"/>
            <p:cNvGrpSpPr/>
            <p:nvPr/>
          </p:nvGrpSpPr>
          <p:grpSpPr>
            <a:xfrm>
              <a:off x="4276937" y="2155961"/>
              <a:ext cx="651965" cy="891358"/>
              <a:chOff x="3069908" y="2599997"/>
              <a:chExt cx="1036675" cy="1417328"/>
            </a:xfrm>
          </p:grpSpPr>
          <p:sp>
            <p:nvSpPr>
              <p:cNvPr id="6100" name="Google Shape;6100;p84"/>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101" name="Google Shape;6101;p8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2" name="Google Shape;6102;p84"/>
            <p:cNvGrpSpPr/>
            <p:nvPr/>
          </p:nvGrpSpPr>
          <p:grpSpPr>
            <a:xfrm>
              <a:off x="5054918" y="1201875"/>
              <a:ext cx="999548" cy="602711"/>
              <a:chOff x="4306958" y="1082925"/>
              <a:chExt cx="1589359" cy="958358"/>
            </a:xfrm>
          </p:grpSpPr>
          <p:sp>
            <p:nvSpPr>
              <p:cNvPr id="6103" name="Google Shape;6103;p84"/>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104" name="Google Shape;6104;p8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5" name="Google Shape;6105;p84"/>
            <p:cNvGrpSpPr/>
            <p:nvPr/>
          </p:nvGrpSpPr>
          <p:grpSpPr>
            <a:xfrm>
              <a:off x="4249973" y="1303451"/>
              <a:ext cx="799317" cy="841334"/>
              <a:chOff x="3027033" y="1244439"/>
              <a:chExt cx="1270977" cy="1337786"/>
            </a:xfrm>
          </p:grpSpPr>
          <p:sp>
            <p:nvSpPr>
              <p:cNvPr id="6106" name="Google Shape;6106;p84"/>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107" name="Google Shape;6107;p8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108" name="Google Shape;6108;p84"/>
          <p:cNvGrpSpPr/>
          <p:nvPr/>
        </p:nvGrpSpPr>
        <p:grpSpPr>
          <a:xfrm>
            <a:off x="8114237" y="3716175"/>
            <a:ext cx="1501537" cy="1367568"/>
            <a:chOff x="4204684" y="2104422"/>
            <a:chExt cx="699822" cy="637382"/>
          </a:xfrm>
        </p:grpSpPr>
        <p:grpSp>
          <p:nvGrpSpPr>
            <p:cNvPr id="6109" name="Google Shape;6109;p84"/>
            <p:cNvGrpSpPr/>
            <p:nvPr/>
          </p:nvGrpSpPr>
          <p:grpSpPr>
            <a:xfrm>
              <a:off x="4204684" y="2430067"/>
              <a:ext cx="342957" cy="311738"/>
              <a:chOff x="4204684" y="2430067"/>
              <a:chExt cx="342957" cy="311738"/>
            </a:xfrm>
          </p:grpSpPr>
          <p:sp>
            <p:nvSpPr>
              <p:cNvPr id="6110" name="Google Shape;6110;p8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1" name="Google Shape;6111;p8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2" name="Google Shape;6112;p84"/>
            <p:cNvGrpSpPr/>
            <p:nvPr/>
          </p:nvGrpSpPr>
          <p:grpSpPr>
            <a:xfrm>
              <a:off x="4561586" y="2430067"/>
              <a:ext cx="342920" cy="311738"/>
              <a:chOff x="4561586" y="2430067"/>
              <a:chExt cx="342920" cy="311738"/>
            </a:xfrm>
          </p:grpSpPr>
          <p:sp>
            <p:nvSpPr>
              <p:cNvPr id="6113" name="Google Shape;6113;p8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4" name="Google Shape;6114;p8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5" name="Google Shape;6115;p84"/>
            <p:cNvGrpSpPr/>
            <p:nvPr/>
          </p:nvGrpSpPr>
          <p:grpSpPr>
            <a:xfrm>
              <a:off x="4561586" y="2104422"/>
              <a:ext cx="342920" cy="311738"/>
              <a:chOff x="4561586" y="2104422"/>
              <a:chExt cx="342920" cy="311738"/>
            </a:xfrm>
          </p:grpSpPr>
          <p:sp>
            <p:nvSpPr>
              <p:cNvPr id="6116" name="Google Shape;6116;p8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7" name="Google Shape;6117;p8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8" name="Google Shape;6118;p84"/>
            <p:cNvGrpSpPr/>
            <p:nvPr/>
          </p:nvGrpSpPr>
          <p:grpSpPr>
            <a:xfrm>
              <a:off x="4204684" y="2104422"/>
              <a:ext cx="342957" cy="311664"/>
              <a:chOff x="4204684" y="2104422"/>
              <a:chExt cx="342957" cy="311664"/>
            </a:xfrm>
          </p:grpSpPr>
          <p:sp>
            <p:nvSpPr>
              <p:cNvPr id="6119" name="Google Shape;6119;p8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0" name="Google Shape;6120;p8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121" name="Google Shape;6121;p84"/>
          <p:cNvGrpSpPr/>
          <p:nvPr/>
        </p:nvGrpSpPr>
        <p:grpSpPr>
          <a:xfrm>
            <a:off x="11043104" y="1942603"/>
            <a:ext cx="1321182" cy="1377733"/>
            <a:chOff x="5830645" y="1267368"/>
            <a:chExt cx="530340" cy="553040"/>
          </a:xfrm>
        </p:grpSpPr>
        <p:sp>
          <p:nvSpPr>
            <p:cNvPr id="6122" name="Google Shape;6122;p8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23" name="Google Shape;6123;p84"/>
            <p:cNvGrpSpPr/>
            <p:nvPr/>
          </p:nvGrpSpPr>
          <p:grpSpPr>
            <a:xfrm>
              <a:off x="5830645" y="1267368"/>
              <a:ext cx="259743" cy="269909"/>
              <a:chOff x="5830645" y="1267368"/>
              <a:chExt cx="259743" cy="269909"/>
            </a:xfrm>
          </p:grpSpPr>
          <p:sp>
            <p:nvSpPr>
              <p:cNvPr id="6124" name="Google Shape;6124;p8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5" name="Google Shape;6125;p8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6" name="Google Shape;6126;p84"/>
            <p:cNvGrpSpPr/>
            <p:nvPr/>
          </p:nvGrpSpPr>
          <p:grpSpPr>
            <a:xfrm>
              <a:off x="6101293" y="1267368"/>
              <a:ext cx="259692" cy="269909"/>
              <a:chOff x="6101293" y="1267368"/>
              <a:chExt cx="259692" cy="269909"/>
            </a:xfrm>
          </p:grpSpPr>
          <p:sp>
            <p:nvSpPr>
              <p:cNvPr id="6127" name="Google Shape;6127;p8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8" name="Google Shape;6128;p8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9" name="Google Shape;6129;p84"/>
            <p:cNvGrpSpPr/>
            <p:nvPr/>
          </p:nvGrpSpPr>
          <p:grpSpPr>
            <a:xfrm>
              <a:off x="5830645" y="1550500"/>
              <a:ext cx="259692" cy="269909"/>
              <a:chOff x="5830645" y="1550500"/>
              <a:chExt cx="259692" cy="269909"/>
            </a:xfrm>
          </p:grpSpPr>
          <p:sp>
            <p:nvSpPr>
              <p:cNvPr id="6130" name="Google Shape;6130;p8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1" name="Google Shape;6131;p8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2" name="Google Shape;6132;p84"/>
            <p:cNvGrpSpPr/>
            <p:nvPr/>
          </p:nvGrpSpPr>
          <p:grpSpPr>
            <a:xfrm>
              <a:off x="6101293" y="1550500"/>
              <a:ext cx="259692" cy="269909"/>
              <a:chOff x="6101293" y="1550500"/>
              <a:chExt cx="259692" cy="269909"/>
            </a:xfrm>
          </p:grpSpPr>
          <p:sp>
            <p:nvSpPr>
              <p:cNvPr id="6133" name="Google Shape;6133;p8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4" name="Google Shape;6134;p8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135" name="Google Shape;6135;p84"/>
          <p:cNvGrpSpPr/>
          <p:nvPr/>
        </p:nvGrpSpPr>
        <p:grpSpPr>
          <a:xfrm>
            <a:off x="1447410" y="3723521"/>
            <a:ext cx="1394307" cy="1359148"/>
            <a:chOff x="2679875" y="2361475"/>
            <a:chExt cx="780425" cy="760575"/>
          </a:xfrm>
        </p:grpSpPr>
        <p:sp>
          <p:nvSpPr>
            <p:cNvPr id="6136" name="Google Shape;6136;p8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7" name="Google Shape;6137;p8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8" name="Google Shape;6138;p8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9" name="Google Shape;6139;p8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0" name="Google Shape;6140;p8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1" name="Google Shape;6141;p8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2" name="Google Shape;6142;p84"/>
          <p:cNvGrpSpPr/>
          <p:nvPr/>
        </p:nvGrpSpPr>
        <p:grpSpPr>
          <a:xfrm>
            <a:off x="6245728" y="1942705"/>
            <a:ext cx="1471659" cy="1369094"/>
            <a:chOff x="3351965" y="1148808"/>
            <a:chExt cx="750770" cy="698375"/>
          </a:xfrm>
        </p:grpSpPr>
        <p:grpSp>
          <p:nvGrpSpPr>
            <p:cNvPr id="6143" name="Google Shape;6143;p84"/>
            <p:cNvGrpSpPr/>
            <p:nvPr/>
          </p:nvGrpSpPr>
          <p:grpSpPr>
            <a:xfrm>
              <a:off x="3586796" y="1148808"/>
              <a:ext cx="294857" cy="286830"/>
              <a:chOff x="3750225" y="1774000"/>
              <a:chExt cx="149575" cy="145525"/>
            </a:xfrm>
          </p:grpSpPr>
          <p:sp>
            <p:nvSpPr>
              <p:cNvPr id="6144" name="Google Shape;6144;p8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5" name="Google Shape;6145;p8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6" name="Google Shape;6146;p84"/>
            <p:cNvGrpSpPr/>
            <p:nvPr/>
          </p:nvGrpSpPr>
          <p:grpSpPr>
            <a:xfrm>
              <a:off x="3779245" y="1375768"/>
              <a:ext cx="323490" cy="286978"/>
              <a:chOff x="3847850" y="1889150"/>
              <a:chExt cx="164100" cy="145600"/>
            </a:xfrm>
          </p:grpSpPr>
          <p:sp>
            <p:nvSpPr>
              <p:cNvPr id="6147" name="Google Shape;6147;p8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8" name="Google Shape;6148;p8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9" name="Google Shape;6149;p84"/>
            <p:cNvGrpSpPr/>
            <p:nvPr/>
          </p:nvGrpSpPr>
          <p:grpSpPr>
            <a:xfrm>
              <a:off x="3351965" y="1330435"/>
              <a:ext cx="295449" cy="285401"/>
              <a:chOff x="3631100" y="1866150"/>
              <a:chExt cx="149875" cy="144800"/>
            </a:xfrm>
          </p:grpSpPr>
          <p:sp>
            <p:nvSpPr>
              <p:cNvPr id="6150" name="Google Shape;6150;p8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1" name="Google Shape;6151;p8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2" name="Google Shape;6152;p84"/>
            <p:cNvGrpSpPr/>
            <p:nvPr/>
          </p:nvGrpSpPr>
          <p:grpSpPr>
            <a:xfrm>
              <a:off x="3548208" y="1560352"/>
              <a:ext cx="294808" cy="286830"/>
              <a:chOff x="3730650" y="1982800"/>
              <a:chExt cx="149550" cy="145525"/>
            </a:xfrm>
          </p:grpSpPr>
          <p:sp>
            <p:nvSpPr>
              <p:cNvPr id="6153" name="Google Shape;6153;p8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4" name="Google Shape;6154;p8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155" name="Google Shape;6155;p84"/>
          <p:cNvGrpSpPr/>
          <p:nvPr/>
        </p:nvGrpSpPr>
        <p:grpSpPr>
          <a:xfrm>
            <a:off x="15249033" y="1942614"/>
            <a:ext cx="1609129" cy="1355590"/>
            <a:chOff x="7636443" y="1204988"/>
            <a:chExt cx="804565" cy="677795"/>
          </a:xfrm>
        </p:grpSpPr>
        <p:grpSp>
          <p:nvGrpSpPr>
            <p:cNvPr id="6156" name="Google Shape;6156;p84"/>
            <p:cNvGrpSpPr/>
            <p:nvPr/>
          </p:nvGrpSpPr>
          <p:grpSpPr>
            <a:xfrm>
              <a:off x="7636443" y="1509705"/>
              <a:ext cx="804565" cy="373078"/>
              <a:chOff x="7636443" y="1509705"/>
              <a:chExt cx="804565" cy="373078"/>
            </a:xfrm>
          </p:grpSpPr>
          <p:sp>
            <p:nvSpPr>
              <p:cNvPr id="6157" name="Google Shape;6157;p8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8" name="Google Shape;6158;p8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9" name="Google Shape;6159;p84"/>
            <p:cNvGrpSpPr/>
            <p:nvPr/>
          </p:nvGrpSpPr>
          <p:grpSpPr>
            <a:xfrm>
              <a:off x="7636443" y="1408133"/>
              <a:ext cx="804565" cy="373078"/>
              <a:chOff x="7636443" y="1408133"/>
              <a:chExt cx="804565" cy="373078"/>
            </a:xfrm>
          </p:grpSpPr>
          <p:sp>
            <p:nvSpPr>
              <p:cNvPr id="6160" name="Google Shape;6160;p8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1" name="Google Shape;6161;p8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62" name="Google Shape;6162;p84"/>
            <p:cNvGrpSpPr/>
            <p:nvPr/>
          </p:nvGrpSpPr>
          <p:grpSpPr>
            <a:xfrm>
              <a:off x="7636443" y="1306560"/>
              <a:ext cx="804565" cy="373078"/>
              <a:chOff x="7636443" y="1306560"/>
              <a:chExt cx="804565" cy="373078"/>
            </a:xfrm>
          </p:grpSpPr>
          <p:sp>
            <p:nvSpPr>
              <p:cNvPr id="6163" name="Google Shape;6163;p8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164" name="Google Shape;6164;p8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165" name="Google Shape;6165;p84"/>
            <p:cNvGrpSpPr/>
            <p:nvPr/>
          </p:nvGrpSpPr>
          <p:grpSpPr>
            <a:xfrm>
              <a:off x="7636443" y="1204988"/>
              <a:ext cx="804565" cy="373078"/>
              <a:chOff x="7636443" y="1204988"/>
              <a:chExt cx="804565" cy="373078"/>
            </a:xfrm>
          </p:grpSpPr>
          <p:sp>
            <p:nvSpPr>
              <p:cNvPr id="6166" name="Google Shape;6166;p8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167" name="Google Shape;6167;p8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168" name="Google Shape;6168;p84"/>
          <p:cNvGrpSpPr/>
          <p:nvPr/>
        </p:nvGrpSpPr>
        <p:grpSpPr>
          <a:xfrm>
            <a:off x="9926726" y="3757442"/>
            <a:ext cx="1322678" cy="1322375"/>
            <a:chOff x="3990000" y="975400"/>
            <a:chExt cx="3934200" cy="3933300"/>
          </a:xfrm>
        </p:grpSpPr>
        <p:sp>
          <p:nvSpPr>
            <p:cNvPr id="6169" name="Google Shape;6169;p84"/>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0" name="Google Shape;6170;p84"/>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1" name="Google Shape;6171;p84"/>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2" name="Google Shape;6172;p84"/>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73" name="Google Shape;6173;p84"/>
          <p:cNvGrpSpPr/>
          <p:nvPr/>
        </p:nvGrpSpPr>
        <p:grpSpPr>
          <a:xfrm>
            <a:off x="13214022" y="3714719"/>
            <a:ext cx="1737762" cy="1368481"/>
            <a:chOff x="6598259" y="2078634"/>
            <a:chExt cx="868881" cy="684241"/>
          </a:xfrm>
        </p:grpSpPr>
        <p:sp>
          <p:nvSpPr>
            <p:cNvPr id="6174" name="Google Shape;6174;p8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5" name="Google Shape;6175;p8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6" name="Google Shape;6176;p8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7" name="Google Shape;6177;p8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8" name="Google Shape;6178;p8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9" name="Google Shape;6179;p8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80" name="Google Shape;6180;p84"/>
            <p:cNvGrpSpPr/>
            <p:nvPr/>
          </p:nvGrpSpPr>
          <p:grpSpPr>
            <a:xfrm>
              <a:off x="6808175" y="2078634"/>
              <a:ext cx="452229" cy="684241"/>
              <a:chOff x="6808175" y="2078634"/>
              <a:chExt cx="452229" cy="684241"/>
            </a:xfrm>
          </p:grpSpPr>
          <p:sp>
            <p:nvSpPr>
              <p:cNvPr id="6181" name="Google Shape;6181;p8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2" name="Google Shape;6182;p8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3" name="Google Shape;6183;p8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4" name="Google Shape;6184;p8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5" name="Google Shape;6185;p8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6" name="Google Shape;6186;p8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87" name="Google Shape;6187;p84"/>
              <p:cNvGrpSpPr/>
              <p:nvPr/>
            </p:nvGrpSpPr>
            <p:grpSpPr>
              <a:xfrm>
                <a:off x="6821586" y="2078634"/>
                <a:ext cx="426871" cy="684241"/>
                <a:chOff x="6821586" y="2078634"/>
                <a:chExt cx="426871" cy="684241"/>
              </a:xfrm>
            </p:grpSpPr>
            <p:grpSp>
              <p:nvGrpSpPr>
                <p:cNvPr id="6188" name="Google Shape;6188;p84"/>
                <p:cNvGrpSpPr/>
                <p:nvPr/>
              </p:nvGrpSpPr>
              <p:grpSpPr>
                <a:xfrm>
                  <a:off x="6821586" y="2078634"/>
                  <a:ext cx="426871" cy="684241"/>
                  <a:chOff x="6821586" y="2078634"/>
                  <a:chExt cx="426871" cy="684241"/>
                </a:xfrm>
              </p:grpSpPr>
              <p:sp>
                <p:nvSpPr>
                  <p:cNvPr id="6189" name="Google Shape;6189;p8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0" name="Google Shape;6190;p8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1" name="Google Shape;6191;p8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2" name="Google Shape;6192;p8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3" name="Google Shape;6193;p8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4" name="Google Shape;6194;p8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5" name="Google Shape;6195;p8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6" name="Google Shape;6196;p8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7" name="Google Shape;6197;p8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8" name="Google Shape;6198;p8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9" name="Google Shape;6199;p8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0" name="Google Shape;6200;p8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1" name="Google Shape;6201;p8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2" name="Google Shape;6202;p8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3" name="Google Shape;6203;p8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4" name="Google Shape;6204;p8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5" name="Google Shape;6205;p8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6" name="Google Shape;6206;p8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7" name="Google Shape;6207;p8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08" name="Google Shape;6208;p8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9" name="Google Shape;6209;p8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0" name="Google Shape;6210;p8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1" name="Google Shape;6211;p8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2" name="Google Shape;6212;p8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3" name="Google Shape;6213;p8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214" name="Google Shape;6214;p84"/>
          <p:cNvGrpSpPr/>
          <p:nvPr/>
        </p:nvGrpSpPr>
        <p:grpSpPr>
          <a:xfrm>
            <a:off x="1433988" y="7062737"/>
            <a:ext cx="2681577" cy="1281660"/>
            <a:chOff x="238125" y="1151100"/>
            <a:chExt cx="7139450" cy="3412300"/>
          </a:xfrm>
        </p:grpSpPr>
        <p:sp>
          <p:nvSpPr>
            <p:cNvPr id="6215" name="Google Shape;6215;p8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6" name="Google Shape;6216;p8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7" name="Google Shape;6217;p8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8" name="Google Shape;6218;p8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9" name="Google Shape;6219;p8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0" name="Google Shape;6220;p8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1" name="Google Shape;6221;p8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2" name="Google Shape;6222;p8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3" name="Google Shape;6223;p8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4" name="Google Shape;6224;p8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5" name="Google Shape;6225;p8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6" name="Google Shape;6226;p8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27" name="Google Shape;6227;p84"/>
          <p:cNvGrpSpPr/>
          <p:nvPr/>
        </p:nvGrpSpPr>
        <p:grpSpPr>
          <a:xfrm>
            <a:off x="11168434" y="5469299"/>
            <a:ext cx="1970714" cy="1171528"/>
            <a:chOff x="5145061" y="2881789"/>
            <a:chExt cx="1107641" cy="658458"/>
          </a:xfrm>
        </p:grpSpPr>
        <p:grpSp>
          <p:nvGrpSpPr>
            <p:cNvPr id="6228" name="Google Shape;6228;p84"/>
            <p:cNvGrpSpPr/>
            <p:nvPr/>
          </p:nvGrpSpPr>
          <p:grpSpPr>
            <a:xfrm>
              <a:off x="5722989" y="3244587"/>
              <a:ext cx="529713" cy="295659"/>
              <a:chOff x="5722989" y="3244587"/>
              <a:chExt cx="529713" cy="295659"/>
            </a:xfrm>
          </p:grpSpPr>
          <p:sp>
            <p:nvSpPr>
              <p:cNvPr id="6229" name="Google Shape;6229;p8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30" name="Google Shape;6230;p8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231" name="Google Shape;6231;p84"/>
            <p:cNvGrpSpPr/>
            <p:nvPr/>
          </p:nvGrpSpPr>
          <p:grpSpPr>
            <a:xfrm>
              <a:off x="5145061" y="3244587"/>
              <a:ext cx="536807" cy="295659"/>
              <a:chOff x="5145061" y="3244587"/>
              <a:chExt cx="536807" cy="295659"/>
            </a:xfrm>
          </p:grpSpPr>
          <p:sp>
            <p:nvSpPr>
              <p:cNvPr id="6232" name="Google Shape;6232;p8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33" name="Google Shape;6233;p8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234" name="Google Shape;6234;p84"/>
            <p:cNvGrpSpPr/>
            <p:nvPr/>
          </p:nvGrpSpPr>
          <p:grpSpPr>
            <a:xfrm>
              <a:off x="5341327" y="2898245"/>
              <a:ext cx="532309" cy="614891"/>
              <a:chOff x="5341327" y="2898245"/>
              <a:chExt cx="532309" cy="614891"/>
            </a:xfrm>
          </p:grpSpPr>
          <p:sp>
            <p:nvSpPr>
              <p:cNvPr id="6235" name="Google Shape;6235;p8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36" name="Google Shape;6236;p8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237" name="Google Shape;6237;p84"/>
            <p:cNvGrpSpPr/>
            <p:nvPr/>
          </p:nvGrpSpPr>
          <p:grpSpPr>
            <a:xfrm>
              <a:off x="5532290" y="2881789"/>
              <a:ext cx="620516" cy="305456"/>
              <a:chOff x="5532290" y="2881789"/>
              <a:chExt cx="620516" cy="305456"/>
            </a:xfrm>
          </p:grpSpPr>
          <p:sp>
            <p:nvSpPr>
              <p:cNvPr id="6238" name="Google Shape;6238;p8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39" name="Google Shape;6239;p8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6240" name="Google Shape;6240;p84"/>
          <p:cNvGrpSpPr/>
          <p:nvPr/>
        </p:nvGrpSpPr>
        <p:grpSpPr>
          <a:xfrm>
            <a:off x="16326280" y="7053415"/>
            <a:ext cx="538136" cy="1290982"/>
            <a:chOff x="7026852" y="3311869"/>
            <a:chExt cx="434331" cy="1041954"/>
          </a:xfrm>
        </p:grpSpPr>
        <p:sp>
          <p:nvSpPr>
            <p:cNvPr id="6241" name="Google Shape;6241;p8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2" name="Google Shape;6242;p8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3" name="Google Shape;6243;p8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4" name="Google Shape;6244;p84"/>
          <p:cNvGrpSpPr/>
          <p:nvPr/>
        </p:nvGrpSpPr>
        <p:grpSpPr>
          <a:xfrm>
            <a:off x="12359442" y="7131890"/>
            <a:ext cx="587763" cy="587672"/>
            <a:chOff x="4873519" y="3311869"/>
            <a:chExt cx="499374" cy="499296"/>
          </a:xfrm>
        </p:grpSpPr>
        <p:sp>
          <p:nvSpPr>
            <p:cNvPr id="6245" name="Google Shape;6245;p8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6" name="Google Shape;6246;p8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7" name="Google Shape;6247;p84"/>
          <p:cNvGrpSpPr/>
          <p:nvPr/>
        </p:nvGrpSpPr>
        <p:grpSpPr>
          <a:xfrm>
            <a:off x="12359442" y="7756634"/>
            <a:ext cx="587763" cy="587763"/>
            <a:chOff x="4873519" y="3875839"/>
            <a:chExt cx="499374" cy="499374"/>
          </a:xfrm>
        </p:grpSpPr>
        <p:sp>
          <p:nvSpPr>
            <p:cNvPr id="6248" name="Google Shape;6248;p8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9" name="Google Shape;6249;p8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0" name="Google Shape;6250;p84"/>
          <p:cNvGrpSpPr/>
          <p:nvPr/>
        </p:nvGrpSpPr>
        <p:grpSpPr>
          <a:xfrm>
            <a:off x="4820497" y="3700538"/>
            <a:ext cx="1396208" cy="1396416"/>
            <a:chOff x="2565073" y="2075876"/>
            <a:chExt cx="672482" cy="672518"/>
          </a:xfrm>
        </p:grpSpPr>
        <p:sp>
          <p:nvSpPr>
            <p:cNvPr id="6251" name="Google Shape;6251;p8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2" name="Google Shape;6252;p8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3" name="Google Shape;6253;p8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4" name="Google Shape;6254;p8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5" name="Google Shape;6255;p8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6" name="Google Shape;6256;p8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7" name="Google Shape;6257;p84"/>
          <p:cNvGrpSpPr/>
          <p:nvPr/>
        </p:nvGrpSpPr>
        <p:grpSpPr>
          <a:xfrm>
            <a:off x="11267320" y="7069739"/>
            <a:ext cx="876709" cy="1274658"/>
            <a:chOff x="1697726" y="3244179"/>
            <a:chExt cx="788124" cy="1146069"/>
          </a:xfrm>
        </p:grpSpPr>
        <p:sp>
          <p:nvSpPr>
            <p:cNvPr id="6258" name="Google Shape;6258;p8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9" name="Google Shape;6259;p8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60" name="Google Shape;6260;p84"/>
          <p:cNvSpPr/>
          <p:nvPr/>
        </p:nvSpPr>
        <p:spPr>
          <a:xfrm>
            <a:off x="16261838" y="6845307"/>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61" name="Google Shape;6261;p84"/>
          <p:cNvGrpSpPr/>
          <p:nvPr/>
        </p:nvGrpSpPr>
        <p:grpSpPr>
          <a:xfrm>
            <a:off x="15269748" y="3726465"/>
            <a:ext cx="1599129" cy="1340565"/>
            <a:chOff x="7617850" y="2063282"/>
            <a:chExt cx="799565" cy="670282"/>
          </a:xfrm>
        </p:grpSpPr>
        <p:cxnSp>
          <p:nvCxnSpPr>
            <p:cNvPr id="6262" name="Google Shape;6262;p8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63" name="Google Shape;6263;p8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64" name="Google Shape;6264;p8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65" name="Google Shape;6265;p8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66" name="Google Shape;6266;p8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267" name="Google Shape;6267;p8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268" name="Google Shape;6268;p84"/>
            <p:cNvGrpSpPr/>
            <p:nvPr/>
          </p:nvGrpSpPr>
          <p:grpSpPr>
            <a:xfrm>
              <a:off x="7734309" y="2063282"/>
              <a:ext cx="570957" cy="620095"/>
              <a:chOff x="7734309" y="2063282"/>
              <a:chExt cx="570957" cy="620095"/>
            </a:xfrm>
          </p:grpSpPr>
          <p:grpSp>
            <p:nvGrpSpPr>
              <p:cNvPr id="6269" name="Google Shape;6269;p84"/>
              <p:cNvGrpSpPr/>
              <p:nvPr/>
            </p:nvGrpSpPr>
            <p:grpSpPr>
              <a:xfrm>
                <a:off x="8031573" y="2063282"/>
                <a:ext cx="273693" cy="620095"/>
                <a:chOff x="8031573" y="2063282"/>
                <a:chExt cx="273693" cy="620095"/>
              </a:xfrm>
            </p:grpSpPr>
            <p:sp>
              <p:nvSpPr>
                <p:cNvPr id="6270" name="Google Shape;6270;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1" name="Google Shape;6271;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2" name="Google Shape;6272;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3" name="Google Shape;6273;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4" name="Google Shape;6274;p84"/>
              <p:cNvGrpSpPr/>
              <p:nvPr/>
            </p:nvGrpSpPr>
            <p:grpSpPr>
              <a:xfrm flipH="1">
                <a:off x="7734309" y="2063282"/>
                <a:ext cx="273693" cy="620095"/>
                <a:chOff x="8031573" y="2063282"/>
                <a:chExt cx="273693" cy="620095"/>
              </a:xfrm>
            </p:grpSpPr>
            <p:sp>
              <p:nvSpPr>
                <p:cNvPr id="6275" name="Google Shape;6275;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6" name="Google Shape;6276;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7" name="Google Shape;6277;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8" name="Google Shape;6278;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6279" name="Google Shape;6279;p84"/>
          <p:cNvSpPr/>
          <p:nvPr/>
        </p:nvSpPr>
        <p:spPr>
          <a:xfrm>
            <a:off x="14190257" y="7110644"/>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80" name="Google Shape;6280;p84"/>
          <p:cNvSpPr/>
          <p:nvPr/>
        </p:nvSpPr>
        <p:spPr>
          <a:xfrm rot="10800000">
            <a:off x="13162620" y="7105472"/>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81" name="Google Shape;6281;p84"/>
          <p:cNvGrpSpPr/>
          <p:nvPr/>
        </p:nvGrpSpPr>
        <p:grpSpPr>
          <a:xfrm>
            <a:off x="15642960" y="5433432"/>
            <a:ext cx="1205134" cy="1203767"/>
            <a:chOff x="1186975" y="238125"/>
            <a:chExt cx="5244275" cy="5238325"/>
          </a:xfrm>
        </p:grpSpPr>
        <p:sp>
          <p:nvSpPr>
            <p:cNvPr id="6282" name="Google Shape;6282;p8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3" name="Google Shape;6283;p8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4" name="Google Shape;6284;p8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5" name="Google Shape;6285;p8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86" name="Google Shape;6286;p84"/>
          <p:cNvGrpSpPr/>
          <p:nvPr/>
        </p:nvGrpSpPr>
        <p:grpSpPr>
          <a:xfrm>
            <a:off x="6528435" y="3712398"/>
            <a:ext cx="1303695" cy="1374676"/>
            <a:chOff x="3400515" y="2056248"/>
            <a:chExt cx="698134" cy="735987"/>
          </a:xfrm>
        </p:grpSpPr>
        <p:grpSp>
          <p:nvGrpSpPr>
            <p:cNvPr id="6287" name="Google Shape;6287;p84"/>
            <p:cNvGrpSpPr/>
            <p:nvPr/>
          </p:nvGrpSpPr>
          <p:grpSpPr>
            <a:xfrm>
              <a:off x="3400515" y="2283913"/>
              <a:ext cx="312919" cy="219900"/>
              <a:chOff x="3400515" y="2283913"/>
              <a:chExt cx="312919" cy="219900"/>
            </a:xfrm>
          </p:grpSpPr>
          <p:sp>
            <p:nvSpPr>
              <p:cNvPr id="6288" name="Google Shape;6288;p84"/>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289" name="Google Shape;6289;p8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290" name="Google Shape;6290;p84"/>
            <p:cNvGrpSpPr/>
            <p:nvPr/>
          </p:nvGrpSpPr>
          <p:grpSpPr>
            <a:xfrm>
              <a:off x="3547823" y="2461089"/>
              <a:ext cx="219900" cy="331146"/>
              <a:chOff x="3547823" y="2461089"/>
              <a:chExt cx="219900" cy="331146"/>
            </a:xfrm>
          </p:grpSpPr>
          <p:sp>
            <p:nvSpPr>
              <p:cNvPr id="6291" name="Google Shape;6291;p84"/>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292" name="Google Shape;6292;p8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293" name="Google Shape;6293;p84"/>
            <p:cNvGrpSpPr/>
            <p:nvPr/>
          </p:nvGrpSpPr>
          <p:grpSpPr>
            <a:xfrm>
              <a:off x="3734138" y="2461089"/>
              <a:ext cx="219900" cy="331146"/>
              <a:chOff x="3734138" y="2461089"/>
              <a:chExt cx="219900" cy="331146"/>
            </a:xfrm>
          </p:grpSpPr>
          <p:sp>
            <p:nvSpPr>
              <p:cNvPr id="6294" name="Google Shape;6294;p84"/>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295" name="Google Shape;6295;p8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296" name="Google Shape;6296;p84"/>
            <p:cNvGrpSpPr/>
            <p:nvPr/>
          </p:nvGrpSpPr>
          <p:grpSpPr>
            <a:xfrm>
              <a:off x="3787560" y="2281742"/>
              <a:ext cx="311089" cy="219900"/>
              <a:chOff x="3787560" y="2281742"/>
              <a:chExt cx="311089" cy="219900"/>
            </a:xfrm>
          </p:grpSpPr>
          <p:sp>
            <p:nvSpPr>
              <p:cNvPr id="6297" name="Google Shape;6297;p84"/>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298" name="Google Shape;6298;p8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299" name="Google Shape;6299;p84"/>
            <p:cNvGrpSpPr/>
            <p:nvPr/>
          </p:nvGrpSpPr>
          <p:grpSpPr>
            <a:xfrm>
              <a:off x="3637290" y="2056248"/>
              <a:ext cx="219900" cy="330736"/>
              <a:chOff x="3637290" y="2056248"/>
              <a:chExt cx="219900" cy="330736"/>
            </a:xfrm>
          </p:grpSpPr>
          <p:sp>
            <p:nvSpPr>
              <p:cNvPr id="6300" name="Google Shape;6300;p84"/>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6301" name="Google Shape;6301;p8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02" name="Google Shape;6302;p84"/>
          <p:cNvGrpSpPr/>
          <p:nvPr/>
        </p:nvGrpSpPr>
        <p:grpSpPr>
          <a:xfrm>
            <a:off x="5111847" y="5452411"/>
            <a:ext cx="2536288" cy="1184787"/>
            <a:chOff x="238125" y="1188750"/>
            <a:chExt cx="7140450" cy="3335550"/>
          </a:xfrm>
        </p:grpSpPr>
        <p:sp>
          <p:nvSpPr>
            <p:cNvPr id="6303" name="Google Shape;6303;p8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4" name="Google Shape;6304;p8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5" name="Google Shape;6305;p8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6" name="Google Shape;6306;p8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7" name="Google Shape;6307;p8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8" name="Google Shape;6308;p84"/>
          <p:cNvGrpSpPr/>
          <p:nvPr/>
        </p:nvGrpSpPr>
        <p:grpSpPr>
          <a:xfrm>
            <a:off x="13327648" y="5456720"/>
            <a:ext cx="2107888" cy="1180294"/>
            <a:chOff x="238125" y="1335475"/>
            <a:chExt cx="5418735" cy="3034175"/>
          </a:xfrm>
        </p:grpSpPr>
        <p:sp>
          <p:nvSpPr>
            <p:cNvPr id="6309" name="Google Shape;6309;p8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0" name="Google Shape;6310;p8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1" name="Google Shape;6311;p8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312" name="Google Shape;6312;p84"/>
          <p:cNvGrpSpPr/>
          <p:nvPr/>
        </p:nvGrpSpPr>
        <p:grpSpPr>
          <a:xfrm>
            <a:off x="8189266" y="7066520"/>
            <a:ext cx="2536414" cy="1277877"/>
            <a:chOff x="3967651" y="3645904"/>
            <a:chExt cx="1479304" cy="745292"/>
          </a:xfrm>
        </p:grpSpPr>
        <p:grpSp>
          <p:nvGrpSpPr>
            <p:cNvPr id="6313" name="Google Shape;6313;p84"/>
            <p:cNvGrpSpPr/>
            <p:nvPr/>
          </p:nvGrpSpPr>
          <p:grpSpPr>
            <a:xfrm>
              <a:off x="3967651" y="4009026"/>
              <a:ext cx="1479304" cy="382170"/>
              <a:chOff x="3967651" y="4009026"/>
              <a:chExt cx="1479304" cy="382170"/>
            </a:xfrm>
          </p:grpSpPr>
          <p:grpSp>
            <p:nvGrpSpPr>
              <p:cNvPr id="6314" name="Google Shape;6314;p84"/>
              <p:cNvGrpSpPr/>
              <p:nvPr/>
            </p:nvGrpSpPr>
            <p:grpSpPr>
              <a:xfrm>
                <a:off x="4892216" y="4195630"/>
                <a:ext cx="554739" cy="195566"/>
                <a:chOff x="3604375" y="4892160"/>
                <a:chExt cx="1651500" cy="582215"/>
              </a:xfrm>
            </p:grpSpPr>
            <p:sp>
              <p:nvSpPr>
                <p:cNvPr id="6315" name="Google Shape;6315;p8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6" name="Google Shape;6316;p8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7" name="Google Shape;6317;p84"/>
              <p:cNvGrpSpPr/>
              <p:nvPr/>
            </p:nvGrpSpPr>
            <p:grpSpPr>
              <a:xfrm>
                <a:off x="3967651" y="4146303"/>
                <a:ext cx="579402" cy="244893"/>
                <a:chOff x="851875" y="4745310"/>
                <a:chExt cx="1724925" cy="729065"/>
              </a:xfrm>
            </p:grpSpPr>
            <p:sp>
              <p:nvSpPr>
                <p:cNvPr id="6318" name="Google Shape;6318;p8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9" name="Google Shape;6319;p8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0" name="Google Shape;6320;p84"/>
              <p:cNvGrpSpPr/>
              <p:nvPr/>
            </p:nvGrpSpPr>
            <p:grpSpPr>
              <a:xfrm>
                <a:off x="4460753" y="4009026"/>
                <a:ext cx="493110" cy="382170"/>
                <a:chOff x="2319875" y="4336625"/>
                <a:chExt cx="1468025" cy="1137750"/>
              </a:xfrm>
            </p:grpSpPr>
            <p:sp>
              <p:nvSpPr>
                <p:cNvPr id="6321" name="Google Shape;6321;p8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2" name="Google Shape;6322;p8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23" name="Google Shape;6323;p84"/>
            <p:cNvGrpSpPr/>
            <p:nvPr/>
          </p:nvGrpSpPr>
          <p:grpSpPr>
            <a:xfrm>
              <a:off x="4479443" y="3645904"/>
              <a:ext cx="455965" cy="388789"/>
              <a:chOff x="2957425" y="238100"/>
              <a:chExt cx="1910200" cy="1628775"/>
            </a:xfrm>
          </p:grpSpPr>
          <p:sp>
            <p:nvSpPr>
              <p:cNvPr id="6324" name="Google Shape;6324;p8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5" name="Google Shape;6325;p8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6" name="Google Shape;6326;p8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7" name="Google Shape;6327;p8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8" name="Google Shape;6328;p8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29" name="Google Shape;6329;p8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0" name="Google Shape;6330;p8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1" name="Google Shape;6331;p8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2" name="Google Shape;6332;p8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3" name="Google Shape;6333;p8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34" name="Google Shape;6334;p84"/>
          <p:cNvGrpSpPr/>
          <p:nvPr/>
        </p:nvGrpSpPr>
        <p:grpSpPr>
          <a:xfrm>
            <a:off x="4961493" y="7068920"/>
            <a:ext cx="2486255" cy="1275477"/>
            <a:chOff x="2496310" y="3693351"/>
            <a:chExt cx="1342906" cy="688926"/>
          </a:xfrm>
        </p:grpSpPr>
        <p:grpSp>
          <p:nvGrpSpPr>
            <p:cNvPr id="6335" name="Google Shape;6335;p84"/>
            <p:cNvGrpSpPr/>
            <p:nvPr/>
          </p:nvGrpSpPr>
          <p:grpSpPr>
            <a:xfrm>
              <a:off x="2496310" y="3693351"/>
              <a:ext cx="1342906" cy="688875"/>
              <a:chOff x="2496310" y="3693351"/>
              <a:chExt cx="1342906" cy="688875"/>
            </a:xfrm>
          </p:grpSpPr>
          <p:sp>
            <p:nvSpPr>
              <p:cNvPr id="6336" name="Google Shape;6336;p8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7" name="Google Shape;6337;p84"/>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8" name="Google Shape;6338;p84"/>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9" name="Google Shape;6339;p84"/>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0" name="Google Shape;6340;p84"/>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1" name="Google Shape;6341;p84"/>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342" name="Google Shape;6342;p84"/>
              <p:cNvCxnSpPr>
                <a:stCxn id="634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343" name="Google Shape;6343;p84"/>
              <p:cNvCxnSpPr>
                <a:stCxn id="633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344" name="Google Shape;6344;p84"/>
              <p:cNvCxnSpPr>
                <a:stCxn id="633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345" name="Google Shape;6345;p84"/>
              <p:cNvCxnSpPr>
                <a:stCxn id="634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346" name="Google Shape;6346;p84"/>
              <p:cNvCxnSpPr>
                <a:stCxn id="633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347" name="Google Shape;6347;p84"/>
            <p:cNvGrpSpPr/>
            <p:nvPr/>
          </p:nvGrpSpPr>
          <p:grpSpPr>
            <a:xfrm>
              <a:off x="2675275" y="3930557"/>
              <a:ext cx="1003306" cy="451719"/>
              <a:chOff x="2675275" y="4174282"/>
              <a:chExt cx="1003306" cy="451719"/>
            </a:xfrm>
          </p:grpSpPr>
          <p:sp>
            <p:nvSpPr>
              <p:cNvPr id="6348" name="Google Shape;6348;p8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9" name="Google Shape;6349;p8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0" name="Google Shape;6350;p8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6351" name="Google Shape;6351;p84"/>
          <p:cNvGrpSpPr/>
          <p:nvPr/>
        </p:nvGrpSpPr>
        <p:grpSpPr>
          <a:xfrm>
            <a:off x="3308834" y="1942614"/>
            <a:ext cx="1149021" cy="1749418"/>
            <a:chOff x="1715404" y="1112080"/>
            <a:chExt cx="642270" cy="977984"/>
          </a:xfrm>
        </p:grpSpPr>
        <p:grpSp>
          <p:nvGrpSpPr>
            <p:cNvPr id="6352" name="Google Shape;6352;p84"/>
            <p:cNvGrpSpPr/>
            <p:nvPr/>
          </p:nvGrpSpPr>
          <p:grpSpPr>
            <a:xfrm>
              <a:off x="1715404" y="1112080"/>
              <a:ext cx="642270" cy="977984"/>
              <a:chOff x="1715404" y="1112080"/>
              <a:chExt cx="642270" cy="977984"/>
            </a:xfrm>
          </p:grpSpPr>
          <p:sp>
            <p:nvSpPr>
              <p:cNvPr id="6353" name="Google Shape;6353;p8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4" name="Google Shape;6354;p8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5" name="Google Shape;6355;p84"/>
            <p:cNvGrpSpPr/>
            <p:nvPr/>
          </p:nvGrpSpPr>
          <p:grpSpPr>
            <a:xfrm>
              <a:off x="1768927" y="1165603"/>
              <a:ext cx="535225" cy="851367"/>
              <a:chOff x="1768927" y="1165603"/>
              <a:chExt cx="535225" cy="851367"/>
            </a:xfrm>
          </p:grpSpPr>
          <p:sp>
            <p:nvSpPr>
              <p:cNvPr id="6356" name="Google Shape;6356;p8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7" name="Google Shape;6357;p8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8" name="Google Shape;6358;p84"/>
            <p:cNvGrpSpPr/>
            <p:nvPr/>
          </p:nvGrpSpPr>
          <p:grpSpPr>
            <a:xfrm>
              <a:off x="1822449" y="1219125"/>
              <a:ext cx="428180" cy="718859"/>
              <a:chOff x="1822449" y="1219125"/>
              <a:chExt cx="428180" cy="718859"/>
            </a:xfrm>
          </p:grpSpPr>
          <p:sp>
            <p:nvSpPr>
              <p:cNvPr id="6359" name="Google Shape;6359;p8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0" name="Google Shape;6360;p8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1" name="Google Shape;6361;p84"/>
            <p:cNvGrpSpPr/>
            <p:nvPr/>
          </p:nvGrpSpPr>
          <p:grpSpPr>
            <a:xfrm>
              <a:off x="1875972" y="1272648"/>
              <a:ext cx="321135" cy="586939"/>
              <a:chOff x="1875972" y="1272648"/>
              <a:chExt cx="321135" cy="586939"/>
            </a:xfrm>
          </p:grpSpPr>
          <p:sp>
            <p:nvSpPr>
              <p:cNvPr id="6362" name="Google Shape;6362;p8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3" name="Google Shape;6363;p8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64" name="Google Shape;6364;p84"/>
          <p:cNvGrpSpPr/>
          <p:nvPr/>
        </p:nvGrpSpPr>
        <p:grpSpPr>
          <a:xfrm>
            <a:off x="15523156" y="7056057"/>
            <a:ext cx="587710" cy="1288340"/>
            <a:chOff x="241025" y="3151575"/>
            <a:chExt cx="293855" cy="644170"/>
          </a:xfrm>
        </p:grpSpPr>
        <p:sp>
          <p:nvSpPr>
            <p:cNvPr id="6365" name="Google Shape;6365;p8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6" name="Google Shape;6366;p8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7" name="Google Shape;6367;p84"/>
          <p:cNvGrpSpPr/>
          <p:nvPr/>
        </p:nvGrpSpPr>
        <p:grpSpPr>
          <a:xfrm>
            <a:off x="1419123" y="5456056"/>
            <a:ext cx="3559298" cy="1183240"/>
            <a:chOff x="246070" y="1983375"/>
            <a:chExt cx="1855347" cy="616849"/>
          </a:xfrm>
        </p:grpSpPr>
        <p:sp>
          <p:nvSpPr>
            <p:cNvPr id="6368" name="Google Shape;6368;p8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9" name="Google Shape;6369;p8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0" name="Google Shape;6370;p8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1" name="Google Shape;6371;p8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2" name="Google Shape;6372;p8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3" name="Google Shape;6373;p8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4" name="Google Shape;6374;p8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5" name="Google Shape;6375;p8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6" name="Google Shape;6376;p8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7" name="Google Shape;6377;p84"/>
          <p:cNvGrpSpPr/>
          <p:nvPr/>
        </p:nvGrpSpPr>
        <p:grpSpPr>
          <a:xfrm>
            <a:off x="4640857" y="1942614"/>
            <a:ext cx="1422110" cy="1491985"/>
            <a:chOff x="2496269" y="1171698"/>
            <a:chExt cx="761953" cy="799392"/>
          </a:xfrm>
        </p:grpSpPr>
        <p:grpSp>
          <p:nvGrpSpPr>
            <p:cNvPr id="6378" name="Google Shape;6378;p84"/>
            <p:cNvGrpSpPr/>
            <p:nvPr/>
          </p:nvGrpSpPr>
          <p:grpSpPr>
            <a:xfrm>
              <a:off x="2496269" y="1171698"/>
              <a:ext cx="761953" cy="723022"/>
              <a:chOff x="2496269" y="1171698"/>
              <a:chExt cx="761953" cy="723022"/>
            </a:xfrm>
          </p:grpSpPr>
          <p:sp>
            <p:nvSpPr>
              <p:cNvPr id="6379" name="Google Shape;6379;p8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0" name="Google Shape;6380;p8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81" name="Google Shape;6381;p84"/>
              <p:cNvGrpSpPr/>
              <p:nvPr/>
            </p:nvGrpSpPr>
            <p:grpSpPr>
              <a:xfrm>
                <a:off x="2496269" y="1171698"/>
                <a:ext cx="761953" cy="723022"/>
                <a:chOff x="2496269" y="1120652"/>
                <a:chExt cx="761953" cy="723022"/>
              </a:xfrm>
            </p:grpSpPr>
            <p:grpSp>
              <p:nvGrpSpPr>
                <p:cNvPr id="6382" name="Google Shape;6382;p84"/>
                <p:cNvGrpSpPr/>
                <p:nvPr/>
              </p:nvGrpSpPr>
              <p:grpSpPr>
                <a:xfrm>
                  <a:off x="2496269" y="1120652"/>
                  <a:ext cx="761953" cy="723022"/>
                  <a:chOff x="2496269" y="1120652"/>
                  <a:chExt cx="761953" cy="723022"/>
                </a:xfrm>
              </p:grpSpPr>
              <p:grpSp>
                <p:nvGrpSpPr>
                  <p:cNvPr id="6383" name="Google Shape;6383;p84"/>
                  <p:cNvGrpSpPr/>
                  <p:nvPr/>
                </p:nvGrpSpPr>
                <p:grpSpPr>
                  <a:xfrm>
                    <a:off x="2496269" y="1304589"/>
                    <a:ext cx="407089" cy="305057"/>
                    <a:chOff x="2496269" y="1304589"/>
                    <a:chExt cx="407089" cy="305057"/>
                  </a:xfrm>
                </p:grpSpPr>
                <p:sp>
                  <p:nvSpPr>
                    <p:cNvPr id="6384" name="Google Shape;6384;p8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5" name="Google Shape;6385;p8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6" name="Google Shape;6386;p84"/>
                  <p:cNvGrpSpPr/>
                  <p:nvPr/>
                </p:nvGrpSpPr>
                <p:grpSpPr>
                  <a:xfrm>
                    <a:off x="2586468" y="1493376"/>
                    <a:ext cx="358850" cy="349656"/>
                    <a:chOff x="2586468" y="1493376"/>
                    <a:chExt cx="358850" cy="349656"/>
                  </a:xfrm>
                </p:grpSpPr>
                <p:sp>
                  <p:nvSpPr>
                    <p:cNvPr id="6387" name="Google Shape;6387;p8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8" name="Google Shape;6388;p8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9" name="Google Shape;6389;p84"/>
                  <p:cNvGrpSpPr/>
                  <p:nvPr/>
                </p:nvGrpSpPr>
                <p:grpSpPr>
                  <a:xfrm>
                    <a:off x="2807939" y="1494024"/>
                    <a:ext cx="358857" cy="349650"/>
                    <a:chOff x="2807939" y="1494024"/>
                    <a:chExt cx="358857" cy="349650"/>
                  </a:xfrm>
                </p:grpSpPr>
                <p:sp>
                  <p:nvSpPr>
                    <p:cNvPr id="6390" name="Google Shape;6390;p8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1" name="Google Shape;6391;p8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2" name="Google Shape;6392;p84"/>
                  <p:cNvGrpSpPr/>
                  <p:nvPr/>
                </p:nvGrpSpPr>
                <p:grpSpPr>
                  <a:xfrm>
                    <a:off x="2851133" y="1305635"/>
                    <a:ext cx="407089" cy="305057"/>
                    <a:chOff x="2851133" y="1305635"/>
                    <a:chExt cx="407089" cy="305057"/>
                  </a:xfrm>
                </p:grpSpPr>
                <p:sp>
                  <p:nvSpPr>
                    <p:cNvPr id="6393" name="Google Shape;6393;p8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4" name="Google Shape;6394;p8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5" name="Google Shape;6395;p84"/>
                  <p:cNvGrpSpPr/>
                  <p:nvPr/>
                </p:nvGrpSpPr>
                <p:grpSpPr>
                  <a:xfrm>
                    <a:off x="2727495" y="1120652"/>
                    <a:ext cx="300271" cy="396358"/>
                    <a:chOff x="2727495" y="1120652"/>
                    <a:chExt cx="300271" cy="396358"/>
                  </a:xfrm>
                </p:grpSpPr>
                <p:sp>
                  <p:nvSpPr>
                    <p:cNvPr id="6396" name="Google Shape;6396;p8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7" name="Google Shape;6397;p8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98" name="Google Shape;6398;p84"/>
                <p:cNvGrpSpPr/>
                <p:nvPr/>
              </p:nvGrpSpPr>
              <p:grpSpPr>
                <a:xfrm>
                  <a:off x="2722305" y="1350460"/>
                  <a:ext cx="308357" cy="308344"/>
                  <a:chOff x="2722305" y="1350460"/>
                  <a:chExt cx="308357" cy="308344"/>
                </a:xfrm>
              </p:grpSpPr>
              <p:sp>
                <p:nvSpPr>
                  <p:cNvPr id="6399" name="Google Shape;6399;p8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00" name="Google Shape;6400;p84"/>
                  <p:cNvGrpSpPr/>
                  <p:nvPr/>
                </p:nvGrpSpPr>
                <p:grpSpPr>
                  <a:xfrm>
                    <a:off x="2725064" y="1364529"/>
                    <a:ext cx="297954" cy="280182"/>
                    <a:chOff x="2725064" y="1364529"/>
                    <a:chExt cx="297954" cy="280182"/>
                  </a:xfrm>
                </p:grpSpPr>
                <p:sp>
                  <p:nvSpPr>
                    <p:cNvPr id="6401" name="Google Shape;6401;p8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2" name="Google Shape;6402;p8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3" name="Google Shape;6403;p8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4" name="Google Shape;6404;p8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5" name="Google Shape;6405;p8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6406" name="Google Shape;6406;p8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8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8" name="Google Shape;6408;p8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9" name="Google Shape;6409;p8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0" name="Google Shape;6410;p8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1" name="Google Shape;6411;p84"/>
          <p:cNvGrpSpPr/>
          <p:nvPr/>
        </p:nvGrpSpPr>
        <p:grpSpPr>
          <a:xfrm>
            <a:off x="7818257" y="5454825"/>
            <a:ext cx="3138288" cy="1182030"/>
            <a:chOff x="3820100" y="3023049"/>
            <a:chExt cx="1303926" cy="491162"/>
          </a:xfrm>
        </p:grpSpPr>
        <p:grpSp>
          <p:nvGrpSpPr>
            <p:cNvPr id="6412" name="Google Shape;6412;p84"/>
            <p:cNvGrpSpPr/>
            <p:nvPr/>
          </p:nvGrpSpPr>
          <p:grpSpPr>
            <a:xfrm>
              <a:off x="3820100" y="3023072"/>
              <a:ext cx="1303926" cy="491139"/>
              <a:chOff x="3820100" y="3023072"/>
              <a:chExt cx="1303926" cy="491139"/>
            </a:xfrm>
          </p:grpSpPr>
          <p:sp>
            <p:nvSpPr>
              <p:cNvPr id="6413" name="Google Shape;6413;p8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4" name="Google Shape;6414;p8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5" name="Google Shape;6415;p84"/>
            <p:cNvGrpSpPr/>
            <p:nvPr/>
          </p:nvGrpSpPr>
          <p:grpSpPr>
            <a:xfrm>
              <a:off x="4132439" y="3023645"/>
              <a:ext cx="393633" cy="177096"/>
              <a:chOff x="4132439" y="3023645"/>
              <a:chExt cx="393633" cy="177096"/>
            </a:xfrm>
          </p:grpSpPr>
          <p:sp>
            <p:nvSpPr>
              <p:cNvPr id="6416" name="Google Shape;6416;p8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7" name="Google Shape;6417;p8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8" name="Google Shape;6418;p84"/>
            <p:cNvGrpSpPr/>
            <p:nvPr/>
          </p:nvGrpSpPr>
          <p:grpSpPr>
            <a:xfrm>
              <a:off x="3921811" y="3023049"/>
              <a:ext cx="1002397" cy="388943"/>
              <a:chOff x="3921811" y="3023049"/>
              <a:chExt cx="1002397" cy="388943"/>
            </a:xfrm>
          </p:grpSpPr>
          <p:sp>
            <p:nvSpPr>
              <p:cNvPr id="6419" name="Google Shape;6419;p8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0" name="Google Shape;6420;p8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1" name="Google Shape;6421;p84"/>
            <p:cNvGrpSpPr/>
            <p:nvPr/>
          </p:nvGrpSpPr>
          <p:grpSpPr>
            <a:xfrm>
              <a:off x="4023645" y="3023049"/>
              <a:ext cx="683032" cy="286722"/>
              <a:chOff x="4023645" y="3023049"/>
              <a:chExt cx="683032" cy="286722"/>
            </a:xfrm>
          </p:grpSpPr>
          <p:sp>
            <p:nvSpPr>
              <p:cNvPr id="6422" name="Google Shape;6422;p8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3" name="Google Shape;6423;p8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424" name="Google Shape;6424;p84"/>
          <p:cNvGrpSpPr/>
          <p:nvPr/>
        </p:nvGrpSpPr>
        <p:grpSpPr>
          <a:xfrm>
            <a:off x="3082501" y="3708515"/>
            <a:ext cx="1427044" cy="1376049"/>
            <a:chOff x="1706078" y="2092648"/>
            <a:chExt cx="660913" cy="637296"/>
          </a:xfrm>
        </p:grpSpPr>
        <p:sp>
          <p:nvSpPr>
            <p:cNvPr id="6425" name="Google Shape;6425;p8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26" name="Google Shape;6426;p84"/>
            <p:cNvGrpSpPr/>
            <p:nvPr/>
          </p:nvGrpSpPr>
          <p:grpSpPr>
            <a:xfrm>
              <a:off x="1706078" y="2092648"/>
              <a:ext cx="660913" cy="575241"/>
              <a:chOff x="1706078" y="2092648"/>
              <a:chExt cx="660913" cy="575241"/>
            </a:xfrm>
          </p:grpSpPr>
          <p:sp>
            <p:nvSpPr>
              <p:cNvPr id="6427" name="Google Shape;6427;p8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8" name="Google Shape;6428;p8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9" name="Google Shape;6429;p8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430" name="Google Shape;6430;p84"/>
          <p:cNvGrpSpPr/>
          <p:nvPr/>
        </p:nvGrpSpPr>
        <p:grpSpPr>
          <a:xfrm>
            <a:off x="12606218" y="1943612"/>
            <a:ext cx="2634918" cy="1368335"/>
            <a:chOff x="238125" y="999450"/>
            <a:chExt cx="7140700" cy="3708225"/>
          </a:xfrm>
        </p:grpSpPr>
        <p:sp>
          <p:nvSpPr>
            <p:cNvPr id="6431" name="Google Shape;6431;p8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2" name="Google Shape;6432;p8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3" name="Google Shape;6433;p8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4" name="Google Shape;6434;p8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5" name="Google Shape;6435;p8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6" name="Google Shape;6436;p8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7" name="Google Shape;6437;p8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8" name="Google Shape;6438;p8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9" name="Google Shape;6439;p8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3" name="Shape 6443"/>
        <p:cNvGrpSpPr/>
        <p:nvPr/>
      </p:nvGrpSpPr>
      <p:grpSpPr>
        <a:xfrm>
          <a:off x="0" y="0"/>
          <a:ext cx="0" cy="0"/>
          <a:chOff x="0" y="0"/>
          <a:chExt cx="0" cy="0"/>
        </a:xfrm>
      </p:grpSpPr>
      <p:grpSp>
        <p:nvGrpSpPr>
          <p:cNvPr id="6444" name="Google Shape;6444;p85"/>
          <p:cNvGrpSpPr/>
          <p:nvPr/>
        </p:nvGrpSpPr>
        <p:grpSpPr>
          <a:xfrm>
            <a:off x="1434053" y="1935243"/>
            <a:ext cx="3272235" cy="3052289"/>
            <a:chOff x="729238" y="1179665"/>
            <a:chExt cx="1636117" cy="1526144"/>
          </a:xfrm>
        </p:grpSpPr>
        <p:grpSp>
          <p:nvGrpSpPr>
            <p:cNvPr id="6445" name="Google Shape;6445;p85"/>
            <p:cNvGrpSpPr/>
            <p:nvPr/>
          </p:nvGrpSpPr>
          <p:grpSpPr>
            <a:xfrm>
              <a:off x="729238" y="1179665"/>
              <a:ext cx="80700" cy="1526144"/>
              <a:chOff x="729238" y="1179665"/>
              <a:chExt cx="80700" cy="1526144"/>
            </a:xfrm>
          </p:grpSpPr>
          <p:sp>
            <p:nvSpPr>
              <p:cNvPr id="6446" name="Google Shape;6446;p85"/>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7" name="Google Shape;6447;p85"/>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8" name="Google Shape;6448;p85"/>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9" name="Google Shape;6449;p85"/>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0" name="Google Shape;6450;p85"/>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1" name="Google Shape;6451;p85"/>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2" name="Google Shape;6452;p85"/>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3" name="Google Shape;6453;p85"/>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4" name="Google Shape;6454;p85"/>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5" name="Google Shape;6455;p85"/>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6" name="Google Shape;6456;p85"/>
            <p:cNvGrpSpPr/>
            <p:nvPr/>
          </p:nvGrpSpPr>
          <p:grpSpPr>
            <a:xfrm>
              <a:off x="903098" y="1179665"/>
              <a:ext cx="80700" cy="1526144"/>
              <a:chOff x="903098" y="1179665"/>
              <a:chExt cx="80700" cy="1526144"/>
            </a:xfrm>
          </p:grpSpPr>
          <p:sp>
            <p:nvSpPr>
              <p:cNvPr id="6457" name="Google Shape;6457;p85"/>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8" name="Google Shape;6458;p85"/>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9" name="Google Shape;6459;p85"/>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0" name="Google Shape;6460;p85"/>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85"/>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85"/>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3" name="Google Shape;6463;p85"/>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4" name="Google Shape;6464;p85"/>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5" name="Google Shape;6465;p85"/>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6" name="Google Shape;6466;p85"/>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7" name="Google Shape;6467;p85"/>
            <p:cNvGrpSpPr/>
            <p:nvPr/>
          </p:nvGrpSpPr>
          <p:grpSpPr>
            <a:xfrm>
              <a:off x="1076958" y="1179665"/>
              <a:ext cx="80700" cy="1526144"/>
              <a:chOff x="1076958" y="1179665"/>
              <a:chExt cx="80700" cy="1526144"/>
            </a:xfrm>
          </p:grpSpPr>
          <p:sp>
            <p:nvSpPr>
              <p:cNvPr id="6468" name="Google Shape;6468;p85"/>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9" name="Google Shape;6469;p85"/>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0" name="Google Shape;6470;p85"/>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1" name="Google Shape;6471;p85"/>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2" name="Google Shape;6472;p85"/>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3" name="Google Shape;6473;p85"/>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4" name="Google Shape;6474;p85"/>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5" name="Google Shape;6475;p85"/>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6" name="Google Shape;6476;p85"/>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7" name="Google Shape;6477;p85"/>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8" name="Google Shape;6478;p85"/>
            <p:cNvGrpSpPr/>
            <p:nvPr/>
          </p:nvGrpSpPr>
          <p:grpSpPr>
            <a:xfrm>
              <a:off x="1247707" y="1179665"/>
              <a:ext cx="80700" cy="1526144"/>
              <a:chOff x="1247707" y="1179665"/>
              <a:chExt cx="80700" cy="1526144"/>
            </a:xfrm>
          </p:grpSpPr>
          <p:sp>
            <p:nvSpPr>
              <p:cNvPr id="6479" name="Google Shape;6479;p85"/>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0" name="Google Shape;6480;p85"/>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1" name="Google Shape;6481;p85"/>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2" name="Google Shape;6482;p85"/>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3" name="Google Shape;6483;p85"/>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4" name="Google Shape;6484;p85"/>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5" name="Google Shape;6485;p85"/>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6" name="Google Shape;6486;p85"/>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7" name="Google Shape;6487;p85"/>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8" name="Google Shape;6488;p85"/>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9" name="Google Shape;6489;p85"/>
            <p:cNvGrpSpPr/>
            <p:nvPr/>
          </p:nvGrpSpPr>
          <p:grpSpPr>
            <a:xfrm>
              <a:off x="1421567" y="1179665"/>
              <a:ext cx="80700" cy="1526144"/>
              <a:chOff x="1421567" y="1179665"/>
              <a:chExt cx="80700" cy="1526144"/>
            </a:xfrm>
          </p:grpSpPr>
          <p:sp>
            <p:nvSpPr>
              <p:cNvPr id="6490" name="Google Shape;6490;p85"/>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1" name="Google Shape;6491;p85"/>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2" name="Google Shape;6492;p85"/>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3" name="Google Shape;6493;p85"/>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4" name="Google Shape;6494;p85"/>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5" name="Google Shape;6495;p85"/>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6" name="Google Shape;6496;p85"/>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7" name="Google Shape;6497;p85"/>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8" name="Google Shape;6498;p85"/>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9" name="Google Shape;6499;p85"/>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0" name="Google Shape;6500;p85"/>
            <p:cNvGrpSpPr/>
            <p:nvPr/>
          </p:nvGrpSpPr>
          <p:grpSpPr>
            <a:xfrm>
              <a:off x="1592327" y="1179665"/>
              <a:ext cx="80700" cy="1526144"/>
              <a:chOff x="1592327" y="1179665"/>
              <a:chExt cx="80700" cy="1526144"/>
            </a:xfrm>
          </p:grpSpPr>
          <p:sp>
            <p:nvSpPr>
              <p:cNvPr id="6501" name="Google Shape;6501;p85"/>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2" name="Google Shape;6502;p85"/>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3" name="Google Shape;6503;p85"/>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4" name="Google Shape;6504;p85"/>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5" name="Google Shape;6505;p85"/>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6" name="Google Shape;6506;p85"/>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7" name="Google Shape;6507;p85"/>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8" name="Google Shape;6508;p85"/>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9" name="Google Shape;6509;p85"/>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0" name="Google Shape;6510;p85"/>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1" name="Google Shape;6511;p85"/>
            <p:cNvGrpSpPr/>
            <p:nvPr/>
          </p:nvGrpSpPr>
          <p:grpSpPr>
            <a:xfrm>
              <a:off x="1766187" y="1179665"/>
              <a:ext cx="80700" cy="1526144"/>
              <a:chOff x="1766187" y="1179665"/>
              <a:chExt cx="80700" cy="1526144"/>
            </a:xfrm>
          </p:grpSpPr>
          <p:sp>
            <p:nvSpPr>
              <p:cNvPr id="6512" name="Google Shape;6512;p85"/>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3" name="Google Shape;6513;p85"/>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4" name="Google Shape;6514;p85"/>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5" name="Google Shape;6515;p85"/>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6" name="Google Shape;6516;p85"/>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7" name="Google Shape;6517;p85"/>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8" name="Google Shape;6518;p85"/>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9" name="Google Shape;6519;p85"/>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0" name="Google Shape;6520;p85"/>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1" name="Google Shape;6521;p85"/>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22" name="Google Shape;6522;p85"/>
            <p:cNvGrpSpPr/>
            <p:nvPr/>
          </p:nvGrpSpPr>
          <p:grpSpPr>
            <a:xfrm>
              <a:off x="1936935" y="1179665"/>
              <a:ext cx="80700" cy="1526144"/>
              <a:chOff x="1936935" y="1179665"/>
              <a:chExt cx="80700" cy="1526144"/>
            </a:xfrm>
          </p:grpSpPr>
          <p:sp>
            <p:nvSpPr>
              <p:cNvPr id="6523" name="Google Shape;6523;p85"/>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4" name="Google Shape;6524;p85"/>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5" name="Google Shape;6525;p85"/>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6" name="Google Shape;6526;p85"/>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7" name="Google Shape;6527;p85"/>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8" name="Google Shape;6528;p85"/>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9" name="Google Shape;6529;p85"/>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0" name="Google Shape;6530;p85"/>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1" name="Google Shape;6531;p85"/>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2" name="Google Shape;6532;p85"/>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3" name="Google Shape;6533;p85"/>
            <p:cNvGrpSpPr/>
            <p:nvPr/>
          </p:nvGrpSpPr>
          <p:grpSpPr>
            <a:xfrm>
              <a:off x="2110795" y="1179665"/>
              <a:ext cx="80700" cy="1526144"/>
              <a:chOff x="2110795" y="1179665"/>
              <a:chExt cx="80700" cy="1526144"/>
            </a:xfrm>
          </p:grpSpPr>
          <p:sp>
            <p:nvSpPr>
              <p:cNvPr id="6534" name="Google Shape;6534;p85"/>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5" name="Google Shape;6535;p85"/>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6" name="Google Shape;6536;p85"/>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7" name="Google Shape;6537;p85"/>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8" name="Google Shape;6538;p85"/>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9" name="Google Shape;6539;p85"/>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0" name="Google Shape;6540;p85"/>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1" name="Google Shape;6541;p85"/>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2" name="Google Shape;6542;p85"/>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3" name="Google Shape;6543;p85"/>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4" name="Google Shape;6544;p85"/>
            <p:cNvGrpSpPr/>
            <p:nvPr/>
          </p:nvGrpSpPr>
          <p:grpSpPr>
            <a:xfrm>
              <a:off x="2284655" y="1179665"/>
              <a:ext cx="80700" cy="1526144"/>
              <a:chOff x="2284655" y="1179665"/>
              <a:chExt cx="80700" cy="1526144"/>
            </a:xfrm>
          </p:grpSpPr>
          <p:sp>
            <p:nvSpPr>
              <p:cNvPr id="6545" name="Google Shape;6545;p85"/>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6" name="Google Shape;6546;p85"/>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7" name="Google Shape;6547;p85"/>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8" name="Google Shape;6548;p85"/>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9" name="Google Shape;6549;p85"/>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0" name="Google Shape;6550;p85"/>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1" name="Google Shape;6551;p85"/>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2" name="Google Shape;6552;p85"/>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3" name="Google Shape;6553;p85"/>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4" name="Google Shape;6554;p85"/>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555" name="Google Shape;6555;p85"/>
          <p:cNvGrpSpPr/>
          <p:nvPr/>
        </p:nvGrpSpPr>
        <p:grpSpPr>
          <a:xfrm>
            <a:off x="5223386" y="1973521"/>
            <a:ext cx="2728496" cy="2204266"/>
            <a:chOff x="2623904" y="1198803"/>
            <a:chExt cx="1364248" cy="1102133"/>
          </a:xfrm>
        </p:grpSpPr>
        <p:grpSp>
          <p:nvGrpSpPr>
            <p:cNvPr id="6556" name="Google Shape;6556;p85"/>
            <p:cNvGrpSpPr/>
            <p:nvPr/>
          </p:nvGrpSpPr>
          <p:grpSpPr>
            <a:xfrm>
              <a:off x="2623907" y="1198803"/>
              <a:ext cx="1364245" cy="273000"/>
              <a:chOff x="2623907" y="1198803"/>
              <a:chExt cx="1364245" cy="273000"/>
            </a:xfrm>
          </p:grpSpPr>
          <p:sp>
            <p:nvSpPr>
              <p:cNvPr id="6557" name="Google Shape;6557;p85"/>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8" name="Google Shape;6558;p85"/>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9" name="Google Shape;6559;p85"/>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0" name="Google Shape;6560;p85"/>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1" name="Google Shape;6561;p85"/>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2" name="Google Shape;6562;p85"/>
            <p:cNvGrpSpPr/>
            <p:nvPr/>
          </p:nvGrpSpPr>
          <p:grpSpPr>
            <a:xfrm>
              <a:off x="2623904" y="1476964"/>
              <a:ext cx="1364245" cy="273000"/>
              <a:chOff x="2623904" y="1476964"/>
              <a:chExt cx="1364245" cy="273000"/>
            </a:xfrm>
          </p:grpSpPr>
          <p:sp>
            <p:nvSpPr>
              <p:cNvPr id="6563" name="Google Shape;6563;p85"/>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4" name="Google Shape;6564;p85"/>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5" name="Google Shape;6565;p85"/>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6" name="Google Shape;6566;p85"/>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7" name="Google Shape;6567;p85"/>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8" name="Google Shape;6568;p85"/>
            <p:cNvGrpSpPr/>
            <p:nvPr/>
          </p:nvGrpSpPr>
          <p:grpSpPr>
            <a:xfrm>
              <a:off x="2623907" y="1749775"/>
              <a:ext cx="1364245" cy="273000"/>
              <a:chOff x="2623907" y="1749775"/>
              <a:chExt cx="1364245" cy="273000"/>
            </a:xfrm>
          </p:grpSpPr>
          <p:sp>
            <p:nvSpPr>
              <p:cNvPr id="6569" name="Google Shape;6569;p85"/>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0" name="Google Shape;6570;p85"/>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1" name="Google Shape;6571;p85"/>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2" name="Google Shape;6572;p85"/>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3" name="Google Shape;6573;p85"/>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74" name="Google Shape;6574;p85"/>
            <p:cNvGrpSpPr/>
            <p:nvPr/>
          </p:nvGrpSpPr>
          <p:grpSpPr>
            <a:xfrm>
              <a:off x="2623904" y="2027936"/>
              <a:ext cx="1364245" cy="273000"/>
              <a:chOff x="2623904" y="2027936"/>
              <a:chExt cx="1364245" cy="273000"/>
            </a:xfrm>
          </p:grpSpPr>
          <p:sp>
            <p:nvSpPr>
              <p:cNvPr id="6575" name="Google Shape;6575;p85"/>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6" name="Google Shape;6576;p85"/>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85"/>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8" name="Google Shape;6578;p85"/>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9" name="Google Shape;6579;p85"/>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580" name="Google Shape;6580;p85"/>
          <p:cNvGrpSpPr/>
          <p:nvPr/>
        </p:nvGrpSpPr>
        <p:grpSpPr>
          <a:xfrm>
            <a:off x="5202308" y="4891666"/>
            <a:ext cx="2775083" cy="318249"/>
            <a:chOff x="3200660" y="2180272"/>
            <a:chExt cx="2563824" cy="378237"/>
          </a:xfrm>
        </p:grpSpPr>
        <p:sp>
          <p:nvSpPr>
            <p:cNvPr id="6581" name="Google Shape;6581;p8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2" name="Google Shape;6582;p8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3" name="Google Shape;6583;p8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4" name="Google Shape;6584;p8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5" name="Google Shape;6585;p8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6" name="Google Shape;6586;p8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7" name="Google Shape;6587;p8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8" name="Google Shape;6588;p8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9" name="Google Shape;6589;p8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0" name="Google Shape;6590;p8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1" name="Google Shape;6591;p8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2" name="Google Shape;6592;p8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3" name="Google Shape;6593;p8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4" name="Google Shape;6594;p8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5" name="Google Shape;6595;p8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6" name="Google Shape;6596;p8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7" name="Google Shape;6597;p8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8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9" name="Google Shape;6599;p85"/>
          <p:cNvGrpSpPr/>
          <p:nvPr/>
        </p:nvGrpSpPr>
        <p:grpSpPr>
          <a:xfrm>
            <a:off x="5195357" y="5447194"/>
            <a:ext cx="2781004" cy="319250"/>
            <a:chOff x="3530150" y="2790075"/>
            <a:chExt cx="1962600" cy="225300"/>
          </a:xfrm>
        </p:grpSpPr>
        <p:sp>
          <p:nvSpPr>
            <p:cNvPr id="6600" name="Google Shape;6600;p85"/>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1" name="Google Shape;6601;p85"/>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2" name="Google Shape;6602;p85"/>
          <p:cNvGrpSpPr/>
          <p:nvPr/>
        </p:nvGrpSpPr>
        <p:grpSpPr>
          <a:xfrm>
            <a:off x="5195472" y="6003724"/>
            <a:ext cx="2823258" cy="308351"/>
            <a:chOff x="3558802" y="4011244"/>
            <a:chExt cx="1866000" cy="111600"/>
          </a:xfrm>
        </p:grpSpPr>
        <p:sp>
          <p:nvSpPr>
            <p:cNvPr id="6603" name="Google Shape;6603;p8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4" name="Google Shape;6604;p8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5" name="Google Shape;6605;p85"/>
          <p:cNvGrpSpPr/>
          <p:nvPr/>
        </p:nvGrpSpPr>
        <p:grpSpPr>
          <a:xfrm>
            <a:off x="5196048" y="4414864"/>
            <a:ext cx="2767006" cy="239522"/>
            <a:chOff x="3465975" y="2270258"/>
            <a:chExt cx="1986364" cy="171947"/>
          </a:xfrm>
        </p:grpSpPr>
        <p:sp>
          <p:nvSpPr>
            <p:cNvPr id="6606" name="Google Shape;6606;p8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7" name="Google Shape;6607;p8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8" name="Google Shape;6608;p85"/>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9" name="Google Shape;6609;p85"/>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0" name="Google Shape;6610;p85"/>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1" name="Google Shape;6611;p8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2" name="Google Shape;6612;p85"/>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13" name="Google Shape;6613;p85"/>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614" name="Google Shape;6614;p85"/>
          <p:cNvGrpSpPr/>
          <p:nvPr/>
        </p:nvGrpSpPr>
        <p:grpSpPr>
          <a:xfrm>
            <a:off x="5218062" y="7142410"/>
            <a:ext cx="2739063" cy="390920"/>
            <a:chOff x="723300" y="4253549"/>
            <a:chExt cx="2276482" cy="324900"/>
          </a:xfrm>
        </p:grpSpPr>
        <p:sp>
          <p:nvSpPr>
            <p:cNvPr id="6615" name="Google Shape;6615;p8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16" name="Google Shape;6616;p8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17" name="Google Shape;6617;p8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18" name="Google Shape;6618;p8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19" name="Google Shape;6619;p8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620" name="Google Shape;6620;p85"/>
          <p:cNvGrpSpPr/>
          <p:nvPr/>
        </p:nvGrpSpPr>
        <p:grpSpPr>
          <a:xfrm>
            <a:off x="5197184" y="6544892"/>
            <a:ext cx="2778132" cy="360238"/>
            <a:chOff x="705948" y="3788465"/>
            <a:chExt cx="2308953" cy="299400"/>
          </a:xfrm>
        </p:grpSpPr>
        <p:sp>
          <p:nvSpPr>
            <p:cNvPr id="6621" name="Google Shape;6621;p85"/>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2" name="Google Shape;6622;p85"/>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3" name="Google Shape;6623;p85"/>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4" name="Google Shape;6624;p85"/>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5" name="Google Shape;6625;p85"/>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6" name="Google Shape;6626;p85"/>
          <p:cNvGrpSpPr/>
          <p:nvPr/>
        </p:nvGrpSpPr>
        <p:grpSpPr>
          <a:xfrm>
            <a:off x="8391165" y="3752800"/>
            <a:ext cx="2867642" cy="383001"/>
            <a:chOff x="4273350" y="2088443"/>
            <a:chExt cx="1433821" cy="191501"/>
          </a:xfrm>
        </p:grpSpPr>
        <p:grpSp>
          <p:nvGrpSpPr>
            <p:cNvPr id="6627" name="Google Shape;6627;p85"/>
            <p:cNvGrpSpPr/>
            <p:nvPr/>
          </p:nvGrpSpPr>
          <p:grpSpPr>
            <a:xfrm>
              <a:off x="4273350" y="2088443"/>
              <a:ext cx="1433821" cy="0"/>
              <a:chOff x="5224975" y="2962250"/>
              <a:chExt cx="1544400" cy="0"/>
            </a:xfrm>
          </p:grpSpPr>
          <p:cxnSp>
            <p:nvCxnSpPr>
              <p:cNvPr id="6628" name="Google Shape;6628;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629" name="Google Shape;6629;p8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630" name="Google Shape;6630;p85"/>
            <p:cNvGrpSpPr/>
            <p:nvPr/>
          </p:nvGrpSpPr>
          <p:grpSpPr>
            <a:xfrm>
              <a:off x="4273350" y="2279944"/>
              <a:ext cx="1433821" cy="0"/>
              <a:chOff x="5224975" y="2962250"/>
              <a:chExt cx="1544400" cy="0"/>
            </a:xfrm>
          </p:grpSpPr>
          <p:cxnSp>
            <p:nvCxnSpPr>
              <p:cNvPr id="6631" name="Google Shape;6631;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632" name="Google Shape;6632;p8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633" name="Google Shape;6633;p85"/>
          <p:cNvGrpSpPr/>
          <p:nvPr/>
        </p:nvGrpSpPr>
        <p:grpSpPr>
          <a:xfrm>
            <a:off x="5293059" y="7770608"/>
            <a:ext cx="2609218" cy="588147"/>
            <a:chOff x="2658741" y="4097347"/>
            <a:chExt cx="1304609" cy="294074"/>
          </a:xfrm>
        </p:grpSpPr>
        <p:grpSp>
          <p:nvGrpSpPr>
            <p:cNvPr id="6634" name="Google Shape;6634;p85"/>
            <p:cNvGrpSpPr/>
            <p:nvPr/>
          </p:nvGrpSpPr>
          <p:grpSpPr>
            <a:xfrm>
              <a:off x="2658741" y="4097347"/>
              <a:ext cx="118572" cy="294074"/>
              <a:chOff x="3343310" y="4475555"/>
              <a:chExt cx="127717" cy="316753"/>
            </a:xfrm>
          </p:grpSpPr>
          <p:sp>
            <p:nvSpPr>
              <p:cNvPr id="6635" name="Google Shape;6635;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6" name="Google Shape;6636;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7" name="Google Shape;6637;p85"/>
            <p:cNvGrpSpPr/>
            <p:nvPr/>
          </p:nvGrpSpPr>
          <p:grpSpPr>
            <a:xfrm>
              <a:off x="3815519" y="4098388"/>
              <a:ext cx="147831" cy="291991"/>
              <a:chOff x="3527539" y="4476677"/>
              <a:chExt cx="159232" cy="314510"/>
            </a:xfrm>
          </p:grpSpPr>
          <p:sp>
            <p:nvSpPr>
              <p:cNvPr id="6638" name="Google Shape;6638;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9" name="Google Shape;6639;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0" name="Google Shape;6640;p85"/>
            <p:cNvGrpSpPr/>
            <p:nvPr/>
          </p:nvGrpSpPr>
          <p:grpSpPr>
            <a:xfrm>
              <a:off x="3511696" y="4098388"/>
              <a:ext cx="147831" cy="291991"/>
              <a:chOff x="3527539" y="4476677"/>
              <a:chExt cx="159232" cy="314510"/>
            </a:xfrm>
          </p:grpSpPr>
          <p:sp>
            <p:nvSpPr>
              <p:cNvPr id="6641" name="Google Shape;6641;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2" name="Google Shape;6642;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3" name="Google Shape;6643;p85"/>
            <p:cNvGrpSpPr/>
            <p:nvPr/>
          </p:nvGrpSpPr>
          <p:grpSpPr>
            <a:xfrm>
              <a:off x="3207874" y="4098388"/>
              <a:ext cx="147831" cy="291991"/>
              <a:chOff x="3527539" y="4476677"/>
              <a:chExt cx="159232" cy="314510"/>
            </a:xfrm>
          </p:grpSpPr>
          <p:sp>
            <p:nvSpPr>
              <p:cNvPr id="6644" name="Google Shape;6644;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5" name="Google Shape;6645;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6" name="Google Shape;6646;p85"/>
            <p:cNvGrpSpPr/>
            <p:nvPr/>
          </p:nvGrpSpPr>
          <p:grpSpPr>
            <a:xfrm>
              <a:off x="2933305" y="4097347"/>
              <a:ext cx="118572" cy="294074"/>
              <a:chOff x="3343310" y="4475555"/>
              <a:chExt cx="127717" cy="316753"/>
            </a:xfrm>
          </p:grpSpPr>
          <p:sp>
            <p:nvSpPr>
              <p:cNvPr id="6647" name="Google Shape;6647;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8" name="Google Shape;6648;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649" name="Google Shape;6649;p85"/>
          <p:cNvGrpSpPr/>
          <p:nvPr/>
        </p:nvGrpSpPr>
        <p:grpSpPr>
          <a:xfrm>
            <a:off x="8394275" y="1927997"/>
            <a:ext cx="2861422" cy="1502475"/>
            <a:chOff x="5159450" y="1919950"/>
            <a:chExt cx="1541050" cy="862500"/>
          </a:xfrm>
        </p:grpSpPr>
        <p:sp>
          <p:nvSpPr>
            <p:cNvPr id="6650" name="Google Shape;6650;p8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651" name="Google Shape;6651;p85"/>
            <p:cNvGrpSpPr/>
            <p:nvPr/>
          </p:nvGrpSpPr>
          <p:grpSpPr>
            <a:xfrm>
              <a:off x="5159450" y="1919950"/>
              <a:ext cx="1541050" cy="862500"/>
              <a:chOff x="5159450" y="1919950"/>
              <a:chExt cx="1541050" cy="862500"/>
            </a:xfrm>
          </p:grpSpPr>
          <p:cxnSp>
            <p:nvCxnSpPr>
              <p:cNvPr id="6652" name="Google Shape;6652;p8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653" name="Google Shape;6653;p8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654" name="Google Shape;6654;p85"/>
          <p:cNvGrpSpPr/>
          <p:nvPr/>
        </p:nvGrpSpPr>
        <p:grpSpPr>
          <a:xfrm>
            <a:off x="8490550" y="4455537"/>
            <a:ext cx="2668873" cy="1935827"/>
            <a:chOff x="4294923" y="2439811"/>
            <a:chExt cx="1334436" cy="967914"/>
          </a:xfrm>
        </p:grpSpPr>
        <p:grpSp>
          <p:nvGrpSpPr>
            <p:cNvPr id="6655" name="Google Shape;6655;p85"/>
            <p:cNvGrpSpPr/>
            <p:nvPr/>
          </p:nvGrpSpPr>
          <p:grpSpPr>
            <a:xfrm>
              <a:off x="4960455" y="2469658"/>
              <a:ext cx="668904" cy="885524"/>
              <a:chOff x="4960455" y="2469658"/>
              <a:chExt cx="668904" cy="885524"/>
            </a:xfrm>
          </p:grpSpPr>
          <p:sp>
            <p:nvSpPr>
              <p:cNvPr id="6656" name="Google Shape;6656;p8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7" name="Google Shape;6657;p8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8" name="Google Shape;6658;p8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9" name="Google Shape;6659;p8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0" name="Google Shape;6660;p8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1" name="Google Shape;6661;p8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2" name="Google Shape;6662;p85"/>
            <p:cNvGrpSpPr/>
            <p:nvPr/>
          </p:nvGrpSpPr>
          <p:grpSpPr>
            <a:xfrm>
              <a:off x="4294923" y="2469658"/>
              <a:ext cx="668951" cy="885524"/>
              <a:chOff x="4294923" y="2469658"/>
              <a:chExt cx="668951" cy="885524"/>
            </a:xfrm>
          </p:grpSpPr>
          <p:sp>
            <p:nvSpPr>
              <p:cNvPr id="6663" name="Google Shape;6663;p8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4" name="Google Shape;6664;p8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5" name="Google Shape;6665;p8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6" name="Google Shape;6666;p8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7" name="Google Shape;6667;p8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8" name="Google Shape;6668;p8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69" name="Google Shape;6669;p8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70" name="Google Shape;6670;p85"/>
          <p:cNvGrpSpPr/>
          <p:nvPr/>
        </p:nvGrpSpPr>
        <p:grpSpPr>
          <a:xfrm>
            <a:off x="8462957" y="6564426"/>
            <a:ext cx="2861898" cy="1794577"/>
            <a:chOff x="4351371" y="3547942"/>
            <a:chExt cx="1345130" cy="843475"/>
          </a:xfrm>
        </p:grpSpPr>
        <p:grpSp>
          <p:nvGrpSpPr>
            <p:cNvPr id="6671" name="Google Shape;6671;p85"/>
            <p:cNvGrpSpPr/>
            <p:nvPr/>
          </p:nvGrpSpPr>
          <p:grpSpPr>
            <a:xfrm>
              <a:off x="4351371" y="4209917"/>
              <a:ext cx="1345130" cy="181500"/>
              <a:chOff x="4351371" y="4209917"/>
              <a:chExt cx="1345130" cy="181500"/>
            </a:xfrm>
          </p:grpSpPr>
          <p:sp>
            <p:nvSpPr>
              <p:cNvPr id="6672" name="Google Shape;6672;p85"/>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673" name="Google Shape;6673;p8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674" name="Google Shape;6674;p85"/>
            <p:cNvGrpSpPr/>
            <p:nvPr/>
          </p:nvGrpSpPr>
          <p:grpSpPr>
            <a:xfrm>
              <a:off x="4403010" y="3985221"/>
              <a:ext cx="1109518" cy="181500"/>
              <a:chOff x="4403010" y="3985221"/>
              <a:chExt cx="1109518" cy="181500"/>
            </a:xfrm>
          </p:grpSpPr>
          <p:sp>
            <p:nvSpPr>
              <p:cNvPr id="6675" name="Google Shape;6675;p85"/>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676" name="Google Shape;6676;p8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677" name="Google Shape;6677;p85"/>
            <p:cNvGrpSpPr/>
            <p:nvPr/>
          </p:nvGrpSpPr>
          <p:grpSpPr>
            <a:xfrm>
              <a:off x="4618704" y="3766582"/>
              <a:ext cx="807858" cy="181500"/>
              <a:chOff x="4618704" y="3766582"/>
              <a:chExt cx="807858" cy="181500"/>
            </a:xfrm>
          </p:grpSpPr>
          <p:sp>
            <p:nvSpPr>
              <p:cNvPr id="6678" name="Google Shape;6678;p85"/>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679" name="Google Shape;6679;p8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680" name="Google Shape;6680;p85"/>
            <p:cNvGrpSpPr/>
            <p:nvPr/>
          </p:nvGrpSpPr>
          <p:grpSpPr>
            <a:xfrm>
              <a:off x="4735238" y="3547942"/>
              <a:ext cx="462839" cy="181500"/>
              <a:chOff x="4735238" y="3547942"/>
              <a:chExt cx="462839" cy="181500"/>
            </a:xfrm>
          </p:grpSpPr>
          <p:sp>
            <p:nvSpPr>
              <p:cNvPr id="6681" name="Google Shape;6681;p85"/>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682" name="Google Shape;6682;p8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683" name="Google Shape;6683;p85"/>
          <p:cNvGrpSpPr/>
          <p:nvPr/>
        </p:nvGrpSpPr>
        <p:grpSpPr>
          <a:xfrm>
            <a:off x="14815671" y="4435074"/>
            <a:ext cx="2041909" cy="1857706"/>
            <a:chOff x="926675" y="238125"/>
            <a:chExt cx="5755100" cy="5232975"/>
          </a:xfrm>
        </p:grpSpPr>
        <p:sp>
          <p:nvSpPr>
            <p:cNvPr id="6684" name="Google Shape;6684;p8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5" name="Google Shape;6685;p8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6" name="Google Shape;6686;p8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7" name="Google Shape;6687;p8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8" name="Google Shape;6688;p85"/>
          <p:cNvGrpSpPr/>
          <p:nvPr/>
        </p:nvGrpSpPr>
        <p:grpSpPr>
          <a:xfrm>
            <a:off x="1430419" y="5232544"/>
            <a:ext cx="3390748" cy="3121675"/>
            <a:chOff x="727421" y="2828315"/>
            <a:chExt cx="1695374" cy="1560837"/>
          </a:xfrm>
        </p:grpSpPr>
        <p:grpSp>
          <p:nvGrpSpPr>
            <p:cNvPr id="6689" name="Google Shape;6689;p85"/>
            <p:cNvGrpSpPr/>
            <p:nvPr/>
          </p:nvGrpSpPr>
          <p:grpSpPr>
            <a:xfrm>
              <a:off x="727421" y="2828315"/>
              <a:ext cx="1695374" cy="1560837"/>
              <a:chOff x="734799" y="2782450"/>
              <a:chExt cx="1571100" cy="1577400"/>
            </a:xfrm>
          </p:grpSpPr>
          <p:cxnSp>
            <p:nvCxnSpPr>
              <p:cNvPr id="6690" name="Google Shape;6690;p8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691" name="Google Shape;6691;p8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692" name="Google Shape;6692;p85"/>
            <p:cNvGrpSpPr/>
            <p:nvPr/>
          </p:nvGrpSpPr>
          <p:grpSpPr>
            <a:xfrm>
              <a:off x="819108" y="2882501"/>
              <a:ext cx="1556791" cy="1426186"/>
              <a:chOff x="819108" y="2882501"/>
              <a:chExt cx="1556791" cy="1426186"/>
            </a:xfrm>
          </p:grpSpPr>
          <p:grpSp>
            <p:nvGrpSpPr>
              <p:cNvPr id="6693" name="Google Shape;6693;p85"/>
              <p:cNvGrpSpPr/>
              <p:nvPr/>
            </p:nvGrpSpPr>
            <p:grpSpPr>
              <a:xfrm>
                <a:off x="819108" y="2882501"/>
                <a:ext cx="103104" cy="1426186"/>
                <a:chOff x="4674013" y="3100904"/>
                <a:chExt cx="122758" cy="1698043"/>
              </a:xfrm>
            </p:grpSpPr>
            <p:sp>
              <p:nvSpPr>
                <p:cNvPr id="6694" name="Google Shape;6694;p8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5" name="Google Shape;6695;p8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6" name="Google Shape;6696;p8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7" name="Google Shape;6697;p8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8" name="Google Shape;6698;p8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9" name="Google Shape;6699;p8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0" name="Google Shape;6700;p8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1" name="Google Shape;6701;p85"/>
              <p:cNvGrpSpPr/>
              <p:nvPr/>
            </p:nvGrpSpPr>
            <p:grpSpPr>
              <a:xfrm>
                <a:off x="1062475" y="2882501"/>
                <a:ext cx="103104" cy="1426186"/>
                <a:chOff x="4940438" y="3100904"/>
                <a:chExt cx="122758" cy="1698043"/>
              </a:xfrm>
            </p:grpSpPr>
            <p:sp>
              <p:nvSpPr>
                <p:cNvPr id="6702" name="Google Shape;6702;p8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703" name="Google Shape;6703;p8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4" name="Google Shape;6704;p8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5" name="Google Shape;6705;p8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6" name="Google Shape;6706;p8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7" name="Google Shape;6707;p8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8" name="Google Shape;6708;p8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9" name="Google Shape;6709;p85"/>
              <p:cNvGrpSpPr/>
              <p:nvPr/>
            </p:nvGrpSpPr>
            <p:grpSpPr>
              <a:xfrm>
                <a:off x="1299324" y="2882501"/>
                <a:ext cx="103104" cy="1426186"/>
                <a:chOff x="5206863" y="3100904"/>
                <a:chExt cx="122758" cy="1698043"/>
              </a:xfrm>
            </p:grpSpPr>
            <p:sp>
              <p:nvSpPr>
                <p:cNvPr id="6710" name="Google Shape;6710;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1" name="Google Shape;6711;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2" name="Google Shape;6712;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3" name="Google Shape;6713;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4" name="Google Shape;6714;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5" name="Google Shape;6715;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6" name="Google Shape;6716;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7" name="Google Shape;6717;p85"/>
              <p:cNvGrpSpPr/>
              <p:nvPr/>
            </p:nvGrpSpPr>
            <p:grpSpPr>
              <a:xfrm>
                <a:off x="1786057" y="2882501"/>
                <a:ext cx="103104" cy="1426186"/>
                <a:chOff x="6006138" y="3143629"/>
                <a:chExt cx="122758" cy="1698043"/>
              </a:xfrm>
            </p:grpSpPr>
            <p:sp>
              <p:nvSpPr>
                <p:cNvPr id="6718" name="Google Shape;6718;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719" name="Google Shape;6719;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0" name="Google Shape;6720;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721" name="Google Shape;6721;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2" name="Google Shape;6722;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3" name="Google Shape;6723;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4" name="Google Shape;6724;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5" name="Google Shape;6725;p85"/>
              <p:cNvGrpSpPr/>
              <p:nvPr/>
            </p:nvGrpSpPr>
            <p:grpSpPr>
              <a:xfrm>
                <a:off x="2029422" y="2882501"/>
                <a:ext cx="103104" cy="1426186"/>
                <a:chOff x="6805413" y="3100904"/>
                <a:chExt cx="122758" cy="1698043"/>
              </a:xfrm>
            </p:grpSpPr>
            <p:sp>
              <p:nvSpPr>
                <p:cNvPr id="6726" name="Google Shape;6726;p8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7" name="Google Shape;6727;p8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8" name="Google Shape;6728;p8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9" name="Google Shape;6729;p8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8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1" name="Google Shape;6731;p8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2" name="Google Shape;6732;p8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3" name="Google Shape;6733;p85"/>
              <p:cNvGrpSpPr/>
              <p:nvPr/>
            </p:nvGrpSpPr>
            <p:grpSpPr>
              <a:xfrm>
                <a:off x="2272795" y="2882501"/>
                <a:ext cx="103104" cy="1426186"/>
                <a:chOff x="5206863" y="3100904"/>
                <a:chExt cx="122758" cy="1698043"/>
              </a:xfrm>
            </p:grpSpPr>
            <p:sp>
              <p:nvSpPr>
                <p:cNvPr id="6734" name="Google Shape;6734;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6" name="Google Shape;6736;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7" name="Google Shape;6737;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8" name="Google Shape;6738;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0" name="Google Shape;6740;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1" name="Google Shape;6741;p85"/>
              <p:cNvGrpSpPr/>
              <p:nvPr/>
            </p:nvGrpSpPr>
            <p:grpSpPr>
              <a:xfrm>
                <a:off x="1542694" y="2882501"/>
                <a:ext cx="103104" cy="1426186"/>
                <a:chOff x="6006138" y="3143629"/>
                <a:chExt cx="122758" cy="1698043"/>
              </a:xfrm>
            </p:grpSpPr>
            <p:sp>
              <p:nvSpPr>
                <p:cNvPr id="6742" name="Google Shape;6742;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743" name="Google Shape;6743;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4" name="Google Shape;6744;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745" name="Google Shape;6745;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6" name="Google Shape;6746;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7" name="Google Shape;6747;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8" name="Google Shape;6748;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749" name="Google Shape;6749;p85"/>
          <p:cNvGrpSpPr/>
          <p:nvPr/>
        </p:nvGrpSpPr>
        <p:grpSpPr>
          <a:xfrm>
            <a:off x="11342520" y="6611987"/>
            <a:ext cx="5499905" cy="1741354"/>
            <a:chOff x="238125" y="1725700"/>
            <a:chExt cx="7139025" cy="2260325"/>
          </a:xfrm>
        </p:grpSpPr>
        <p:sp>
          <p:nvSpPr>
            <p:cNvPr id="6750" name="Google Shape;6750;p8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1" name="Google Shape;6751;p8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2" name="Google Shape;6752;p8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8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4" name="Google Shape;6754;p8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5" name="Google Shape;6755;p8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6" name="Google Shape;6756;p8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7" name="Google Shape;6757;p8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8" name="Google Shape;6758;p8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8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0" name="Google Shape;6760;p85"/>
          <p:cNvGrpSpPr/>
          <p:nvPr/>
        </p:nvGrpSpPr>
        <p:grpSpPr>
          <a:xfrm>
            <a:off x="11882849" y="4495480"/>
            <a:ext cx="2210904" cy="1833494"/>
            <a:chOff x="5249100" y="1210600"/>
            <a:chExt cx="3502700" cy="2904775"/>
          </a:xfrm>
        </p:grpSpPr>
        <p:sp>
          <p:nvSpPr>
            <p:cNvPr id="6761" name="Google Shape;6761;p8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8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3" name="Google Shape;6763;p8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4" name="Google Shape;6764;p8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765" name="Google Shape;6765;p8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766" name="Google Shape;6766;p8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767" name="Google Shape;6767;p8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768" name="Google Shape;6768;p8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769" name="Google Shape;6769;p8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70" name="Google Shape;6770;p85"/>
          <p:cNvGrpSpPr/>
          <p:nvPr/>
        </p:nvGrpSpPr>
        <p:grpSpPr>
          <a:xfrm>
            <a:off x="14247943" y="1934315"/>
            <a:ext cx="2609300" cy="2249712"/>
            <a:chOff x="7287122" y="1165658"/>
            <a:chExt cx="1219413" cy="1051365"/>
          </a:xfrm>
        </p:grpSpPr>
        <p:grpSp>
          <p:nvGrpSpPr>
            <p:cNvPr id="6771" name="Google Shape;6771;p85"/>
            <p:cNvGrpSpPr/>
            <p:nvPr/>
          </p:nvGrpSpPr>
          <p:grpSpPr>
            <a:xfrm>
              <a:off x="7287122" y="1969723"/>
              <a:ext cx="1219413" cy="247300"/>
              <a:chOff x="7287122" y="1969723"/>
              <a:chExt cx="1219413" cy="247300"/>
            </a:xfrm>
          </p:grpSpPr>
          <p:sp>
            <p:nvSpPr>
              <p:cNvPr id="6772" name="Google Shape;6772;p8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73" name="Google Shape;6773;p85"/>
              <p:cNvGrpSpPr/>
              <p:nvPr/>
            </p:nvGrpSpPr>
            <p:grpSpPr>
              <a:xfrm>
                <a:off x="7287122" y="2063892"/>
                <a:ext cx="1151753" cy="73428"/>
                <a:chOff x="7287122" y="2063892"/>
                <a:chExt cx="1151753" cy="73428"/>
              </a:xfrm>
            </p:grpSpPr>
            <p:sp>
              <p:nvSpPr>
                <p:cNvPr id="6774" name="Google Shape;6774;p8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775" name="Google Shape;6775;p8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776" name="Google Shape;6776;p85"/>
            <p:cNvGrpSpPr/>
            <p:nvPr/>
          </p:nvGrpSpPr>
          <p:grpSpPr>
            <a:xfrm>
              <a:off x="7287122" y="1712201"/>
              <a:ext cx="1219403" cy="246767"/>
              <a:chOff x="7287122" y="1712201"/>
              <a:chExt cx="1219403" cy="246767"/>
            </a:xfrm>
          </p:grpSpPr>
          <p:sp>
            <p:nvSpPr>
              <p:cNvPr id="6777" name="Google Shape;6777;p8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78" name="Google Shape;6778;p85"/>
              <p:cNvGrpSpPr/>
              <p:nvPr/>
            </p:nvGrpSpPr>
            <p:grpSpPr>
              <a:xfrm>
                <a:off x="7287122" y="1842861"/>
                <a:ext cx="1005303" cy="73419"/>
                <a:chOff x="7287122" y="1842861"/>
                <a:chExt cx="1005303" cy="73419"/>
              </a:xfrm>
            </p:grpSpPr>
            <p:sp>
              <p:nvSpPr>
                <p:cNvPr id="6779" name="Google Shape;6779;p8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780" name="Google Shape;6780;p8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781" name="Google Shape;6781;p85"/>
            <p:cNvGrpSpPr/>
            <p:nvPr/>
          </p:nvGrpSpPr>
          <p:grpSpPr>
            <a:xfrm>
              <a:off x="7287122" y="1447520"/>
              <a:ext cx="1219403" cy="286667"/>
              <a:chOff x="7287122" y="1447520"/>
              <a:chExt cx="1219403" cy="286667"/>
            </a:xfrm>
          </p:grpSpPr>
          <p:sp>
            <p:nvSpPr>
              <p:cNvPr id="6782" name="Google Shape;6782;p8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83" name="Google Shape;6783;p85"/>
              <p:cNvGrpSpPr/>
              <p:nvPr/>
            </p:nvGrpSpPr>
            <p:grpSpPr>
              <a:xfrm>
                <a:off x="7287122" y="1581977"/>
                <a:ext cx="852803" cy="73428"/>
                <a:chOff x="7287122" y="1581977"/>
                <a:chExt cx="852803" cy="73428"/>
              </a:xfrm>
            </p:grpSpPr>
            <p:sp>
              <p:nvSpPr>
                <p:cNvPr id="6784" name="Google Shape;6784;p8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785" name="Google Shape;6785;p8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786" name="Google Shape;6786;p85"/>
            <p:cNvGrpSpPr/>
            <p:nvPr/>
          </p:nvGrpSpPr>
          <p:grpSpPr>
            <a:xfrm>
              <a:off x="7287122" y="1165658"/>
              <a:ext cx="1219403" cy="344253"/>
              <a:chOff x="7287122" y="1165658"/>
              <a:chExt cx="1219403" cy="344253"/>
            </a:xfrm>
          </p:grpSpPr>
          <p:sp>
            <p:nvSpPr>
              <p:cNvPr id="6787" name="Google Shape;6787;p8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788" name="Google Shape;6788;p85"/>
              <p:cNvGrpSpPr/>
              <p:nvPr/>
            </p:nvGrpSpPr>
            <p:grpSpPr>
              <a:xfrm>
                <a:off x="7287122" y="1341025"/>
                <a:ext cx="695703" cy="73419"/>
                <a:chOff x="7287122" y="1341025"/>
                <a:chExt cx="695703" cy="73419"/>
              </a:xfrm>
            </p:grpSpPr>
            <p:sp>
              <p:nvSpPr>
                <p:cNvPr id="6789" name="Google Shape;6789;p8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790" name="Google Shape;6790;p8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791" name="Google Shape;6791;p85"/>
          <p:cNvGrpSpPr/>
          <p:nvPr/>
        </p:nvGrpSpPr>
        <p:grpSpPr>
          <a:xfrm>
            <a:off x="11580929" y="1946361"/>
            <a:ext cx="2795459" cy="2197080"/>
            <a:chOff x="5900602" y="1193063"/>
            <a:chExt cx="1299851" cy="1021707"/>
          </a:xfrm>
        </p:grpSpPr>
        <p:grpSp>
          <p:nvGrpSpPr>
            <p:cNvPr id="6792" name="Google Shape;6792;p85"/>
            <p:cNvGrpSpPr/>
            <p:nvPr/>
          </p:nvGrpSpPr>
          <p:grpSpPr>
            <a:xfrm>
              <a:off x="6520337" y="1193063"/>
              <a:ext cx="341815" cy="799959"/>
              <a:chOff x="6520337" y="1193063"/>
              <a:chExt cx="341815" cy="799959"/>
            </a:xfrm>
          </p:grpSpPr>
          <p:grpSp>
            <p:nvGrpSpPr>
              <p:cNvPr id="6793" name="Google Shape;6793;p85"/>
              <p:cNvGrpSpPr/>
              <p:nvPr/>
            </p:nvGrpSpPr>
            <p:grpSpPr>
              <a:xfrm>
                <a:off x="6520337" y="1589527"/>
                <a:ext cx="213950" cy="403494"/>
                <a:chOff x="6520337" y="1589527"/>
                <a:chExt cx="213950" cy="403494"/>
              </a:xfrm>
            </p:grpSpPr>
            <p:sp>
              <p:nvSpPr>
                <p:cNvPr id="6794" name="Google Shape;6794;p8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5" name="Google Shape;6795;p8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6" name="Google Shape;6796;p85"/>
              <p:cNvGrpSpPr/>
              <p:nvPr/>
            </p:nvGrpSpPr>
            <p:grpSpPr>
              <a:xfrm>
                <a:off x="6577204" y="1193063"/>
                <a:ext cx="284947" cy="464512"/>
                <a:chOff x="6577204" y="1193063"/>
                <a:chExt cx="284947" cy="464512"/>
              </a:xfrm>
            </p:grpSpPr>
            <p:sp>
              <p:nvSpPr>
                <p:cNvPr id="6797" name="Google Shape;6797;p8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798" name="Google Shape;6798;p8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799" name="Google Shape;6799;p85"/>
            <p:cNvGrpSpPr/>
            <p:nvPr/>
          </p:nvGrpSpPr>
          <p:grpSpPr>
            <a:xfrm>
              <a:off x="6238903" y="1193063"/>
              <a:ext cx="300475" cy="900152"/>
              <a:chOff x="6238903" y="1193063"/>
              <a:chExt cx="300475" cy="900152"/>
            </a:xfrm>
          </p:grpSpPr>
          <p:grpSp>
            <p:nvGrpSpPr>
              <p:cNvPr id="6800" name="Google Shape;6800;p85"/>
              <p:cNvGrpSpPr/>
              <p:nvPr/>
            </p:nvGrpSpPr>
            <p:grpSpPr>
              <a:xfrm>
                <a:off x="6290865" y="1489315"/>
                <a:ext cx="248514" cy="603900"/>
                <a:chOff x="6290865" y="1489315"/>
                <a:chExt cx="248514" cy="603900"/>
              </a:xfrm>
            </p:grpSpPr>
            <p:sp>
              <p:nvSpPr>
                <p:cNvPr id="6801" name="Google Shape;6801;p8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2" name="Google Shape;6802;p8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3" name="Google Shape;6803;p85"/>
              <p:cNvGrpSpPr/>
              <p:nvPr/>
            </p:nvGrpSpPr>
            <p:grpSpPr>
              <a:xfrm>
                <a:off x="6238903" y="1193063"/>
                <a:ext cx="284947" cy="333087"/>
                <a:chOff x="6238903" y="1193063"/>
                <a:chExt cx="284947" cy="333087"/>
              </a:xfrm>
            </p:grpSpPr>
            <p:sp>
              <p:nvSpPr>
                <p:cNvPr id="6804" name="Google Shape;6804;p8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805" name="Google Shape;6805;p8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806" name="Google Shape;6806;p85"/>
            <p:cNvGrpSpPr/>
            <p:nvPr/>
          </p:nvGrpSpPr>
          <p:grpSpPr>
            <a:xfrm>
              <a:off x="5900602" y="1193063"/>
              <a:ext cx="444345" cy="1021707"/>
              <a:chOff x="5900602" y="1193063"/>
              <a:chExt cx="444345" cy="1021707"/>
            </a:xfrm>
          </p:grpSpPr>
          <p:grpSp>
            <p:nvGrpSpPr>
              <p:cNvPr id="6807" name="Google Shape;6807;p85"/>
              <p:cNvGrpSpPr/>
              <p:nvPr/>
            </p:nvGrpSpPr>
            <p:grpSpPr>
              <a:xfrm>
                <a:off x="6046501" y="1367785"/>
                <a:ext cx="298446" cy="846986"/>
                <a:chOff x="6046501" y="1367785"/>
                <a:chExt cx="298446" cy="846986"/>
              </a:xfrm>
            </p:grpSpPr>
            <p:sp>
              <p:nvSpPr>
                <p:cNvPr id="6808" name="Google Shape;6808;p8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9" name="Google Shape;6809;p8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0" name="Google Shape;6810;p85"/>
              <p:cNvGrpSpPr/>
              <p:nvPr/>
            </p:nvGrpSpPr>
            <p:grpSpPr>
              <a:xfrm>
                <a:off x="5900602" y="1193063"/>
                <a:ext cx="284947" cy="182312"/>
                <a:chOff x="5900602" y="1193063"/>
                <a:chExt cx="284947" cy="182312"/>
              </a:xfrm>
            </p:grpSpPr>
            <p:sp>
              <p:nvSpPr>
                <p:cNvPr id="6811" name="Google Shape;6811;p8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812" name="Google Shape;6812;p8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813" name="Google Shape;6813;p85"/>
            <p:cNvGrpSpPr/>
            <p:nvPr/>
          </p:nvGrpSpPr>
          <p:grpSpPr>
            <a:xfrm>
              <a:off x="6738300" y="1193063"/>
              <a:ext cx="462153" cy="707634"/>
              <a:chOff x="6738300" y="1193063"/>
              <a:chExt cx="462153" cy="707634"/>
            </a:xfrm>
          </p:grpSpPr>
          <p:grpSp>
            <p:nvGrpSpPr>
              <p:cNvPr id="6814" name="Google Shape;6814;p85"/>
              <p:cNvGrpSpPr/>
              <p:nvPr/>
            </p:nvGrpSpPr>
            <p:grpSpPr>
              <a:xfrm>
                <a:off x="6915505" y="1193063"/>
                <a:ext cx="284947" cy="597387"/>
                <a:chOff x="6915505" y="1193063"/>
                <a:chExt cx="284947" cy="597387"/>
              </a:xfrm>
            </p:grpSpPr>
            <p:sp>
              <p:nvSpPr>
                <p:cNvPr id="6815" name="Google Shape;6815;p8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816" name="Google Shape;6816;p8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817" name="Google Shape;6817;p85"/>
              <p:cNvGrpSpPr/>
              <p:nvPr/>
            </p:nvGrpSpPr>
            <p:grpSpPr>
              <a:xfrm>
                <a:off x="6738300" y="1684725"/>
                <a:ext cx="230066" cy="215971"/>
                <a:chOff x="6738300" y="1684725"/>
                <a:chExt cx="230066" cy="215971"/>
              </a:xfrm>
            </p:grpSpPr>
            <p:sp>
              <p:nvSpPr>
                <p:cNvPr id="6818" name="Google Shape;6818;p8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9" name="Google Shape;6819;p8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23" name="Shape 6823"/>
        <p:cNvGrpSpPr/>
        <p:nvPr/>
      </p:nvGrpSpPr>
      <p:grpSpPr>
        <a:xfrm>
          <a:off x="0" y="0"/>
          <a:ext cx="0" cy="0"/>
          <a:chOff x="0" y="0"/>
          <a:chExt cx="0" cy="0"/>
        </a:xfrm>
      </p:grpSpPr>
      <p:grpSp>
        <p:nvGrpSpPr>
          <p:cNvPr id="6824" name="Google Shape;6824;p86"/>
          <p:cNvGrpSpPr/>
          <p:nvPr/>
        </p:nvGrpSpPr>
        <p:grpSpPr>
          <a:xfrm>
            <a:off x="1643570" y="4615269"/>
            <a:ext cx="678471" cy="596373"/>
            <a:chOff x="898875" y="244725"/>
            <a:chExt cx="481800" cy="423500"/>
          </a:xfrm>
        </p:grpSpPr>
        <p:sp>
          <p:nvSpPr>
            <p:cNvPr id="6825" name="Google Shape;6825;p8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26" name="Google Shape;6826;p8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27" name="Google Shape;6827;p8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28" name="Google Shape;6828;p8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29" name="Google Shape;6829;p8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30" name="Google Shape;6830;p8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31" name="Google Shape;6831;p86"/>
          <p:cNvGrpSpPr/>
          <p:nvPr/>
        </p:nvGrpSpPr>
        <p:grpSpPr>
          <a:xfrm>
            <a:off x="2520333" y="4574205"/>
            <a:ext cx="596337" cy="678506"/>
            <a:chOff x="1529350" y="258825"/>
            <a:chExt cx="423475" cy="481825"/>
          </a:xfrm>
        </p:grpSpPr>
        <p:sp>
          <p:nvSpPr>
            <p:cNvPr id="6832" name="Google Shape;6832;p8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33" name="Google Shape;6833;p8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34" name="Google Shape;6834;p86"/>
          <p:cNvGrpSpPr/>
          <p:nvPr/>
        </p:nvGrpSpPr>
        <p:grpSpPr>
          <a:xfrm>
            <a:off x="3306285" y="4734546"/>
            <a:ext cx="681780" cy="357824"/>
            <a:chOff x="2084325" y="363300"/>
            <a:chExt cx="484150" cy="254100"/>
          </a:xfrm>
        </p:grpSpPr>
        <p:sp>
          <p:nvSpPr>
            <p:cNvPr id="6835" name="Google Shape;6835;p8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36" name="Google Shape;6836;p8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37" name="Google Shape;6837;p86"/>
          <p:cNvGrpSpPr/>
          <p:nvPr/>
        </p:nvGrpSpPr>
        <p:grpSpPr>
          <a:xfrm>
            <a:off x="4204874" y="4574205"/>
            <a:ext cx="596337" cy="678506"/>
            <a:chOff x="2707500" y="249400"/>
            <a:chExt cx="423475" cy="481825"/>
          </a:xfrm>
        </p:grpSpPr>
        <p:sp>
          <p:nvSpPr>
            <p:cNvPr id="6838" name="Google Shape;6838;p8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39" name="Google Shape;6839;p8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40" name="Google Shape;6840;p86"/>
          <p:cNvGrpSpPr/>
          <p:nvPr/>
        </p:nvGrpSpPr>
        <p:grpSpPr>
          <a:xfrm>
            <a:off x="5032103" y="4574856"/>
            <a:ext cx="610772" cy="677203"/>
            <a:chOff x="3300325" y="249875"/>
            <a:chExt cx="433725" cy="480900"/>
          </a:xfrm>
        </p:grpSpPr>
        <p:sp>
          <p:nvSpPr>
            <p:cNvPr id="6841" name="Google Shape;6841;p8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2" name="Google Shape;6842;p8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3" name="Google Shape;6843;p8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4" name="Google Shape;6844;p8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5" name="Google Shape;6845;p8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6" name="Google Shape;6846;p8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47" name="Google Shape;6847;p86"/>
          <p:cNvGrpSpPr/>
          <p:nvPr/>
        </p:nvGrpSpPr>
        <p:grpSpPr>
          <a:xfrm>
            <a:off x="5810275" y="4574698"/>
            <a:ext cx="704698" cy="677520"/>
            <a:chOff x="3854700" y="249750"/>
            <a:chExt cx="500425" cy="481125"/>
          </a:xfrm>
        </p:grpSpPr>
        <p:sp>
          <p:nvSpPr>
            <p:cNvPr id="6848" name="Google Shape;6848;p8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9" name="Google Shape;6849;p8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0" name="Google Shape;6850;p8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1" name="Google Shape;6851;p8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2" name="Google Shape;6852;p8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3" name="Google Shape;6853;p8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4" name="Google Shape;6854;p8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5" name="Google Shape;6855;p8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56" name="Google Shape;6856;p86"/>
          <p:cNvGrpSpPr/>
          <p:nvPr/>
        </p:nvGrpSpPr>
        <p:grpSpPr>
          <a:xfrm>
            <a:off x="6646253" y="4574698"/>
            <a:ext cx="704698" cy="677520"/>
            <a:chOff x="4447550" y="249750"/>
            <a:chExt cx="500425" cy="481125"/>
          </a:xfrm>
        </p:grpSpPr>
        <p:sp>
          <p:nvSpPr>
            <p:cNvPr id="6857" name="Google Shape;6857;p8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8" name="Google Shape;6858;p8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59" name="Google Shape;6859;p86"/>
          <p:cNvGrpSpPr/>
          <p:nvPr/>
        </p:nvGrpSpPr>
        <p:grpSpPr>
          <a:xfrm>
            <a:off x="7504656" y="4574205"/>
            <a:ext cx="678506" cy="678506"/>
            <a:chOff x="5049725" y="249400"/>
            <a:chExt cx="481825" cy="481825"/>
          </a:xfrm>
        </p:grpSpPr>
        <p:sp>
          <p:nvSpPr>
            <p:cNvPr id="6860" name="Google Shape;6860;p8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1" name="Google Shape;6861;p8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62" name="Google Shape;6862;p86"/>
          <p:cNvGrpSpPr/>
          <p:nvPr/>
        </p:nvGrpSpPr>
        <p:grpSpPr>
          <a:xfrm>
            <a:off x="8332538" y="4574204"/>
            <a:ext cx="678506" cy="678506"/>
            <a:chOff x="5660400" y="238125"/>
            <a:chExt cx="481825" cy="481825"/>
          </a:xfrm>
        </p:grpSpPr>
        <p:sp>
          <p:nvSpPr>
            <p:cNvPr id="6863" name="Google Shape;6863;p8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4" name="Google Shape;6864;p8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65" name="Google Shape;6865;p86"/>
          <p:cNvGrpSpPr/>
          <p:nvPr/>
        </p:nvGrpSpPr>
        <p:grpSpPr>
          <a:xfrm>
            <a:off x="9165910" y="4574205"/>
            <a:ext cx="678506" cy="678506"/>
            <a:chOff x="6235400" y="249400"/>
            <a:chExt cx="481825" cy="481825"/>
          </a:xfrm>
        </p:grpSpPr>
        <p:sp>
          <p:nvSpPr>
            <p:cNvPr id="6866" name="Google Shape;6866;p8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7" name="Google Shape;6867;p8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8" name="Google Shape;6868;p8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9" name="Google Shape;6869;p8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0" name="Google Shape;6870;p8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71" name="Google Shape;6871;p86"/>
          <p:cNvGrpSpPr/>
          <p:nvPr/>
        </p:nvGrpSpPr>
        <p:grpSpPr>
          <a:xfrm>
            <a:off x="1642602" y="5463619"/>
            <a:ext cx="680407" cy="596232"/>
            <a:chOff x="899850" y="871450"/>
            <a:chExt cx="483175" cy="423400"/>
          </a:xfrm>
        </p:grpSpPr>
        <p:sp>
          <p:nvSpPr>
            <p:cNvPr id="6872" name="Google Shape;6872;p8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3" name="Google Shape;6873;p8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4" name="Google Shape;6874;p8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5" name="Google Shape;6875;p8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876" name="Google Shape;6876;p86"/>
          <p:cNvSpPr/>
          <p:nvPr/>
        </p:nvSpPr>
        <p:spPr>
          <a:xfrm>
            <a:off x="2516199"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877" name="Google Shape;6877;p86"/>
          <p:cNvGrpSpPr/>
          <p:nvPr/>
        </p:nvGrpSpPr>
        <p:grpSpPr>
          <a:xfrm>
            <a:off x="3306601" y="5422465"/>
            <a:ext cx="681146" cy="678541"/>
            <a:chOff x="2085450" y="842250"/>
            <a:chExt cx="483700" cy="481850"/>
          </a:xfrm>
        </p:grpSpPr>
        <p:sp>
          <p:nvSpPr>
            <p:cNvPr id="6878" name="Google Shape;6878;p8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9" name="Google Shape;6879;p8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80" name="Google Shape;6880;p8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81" name="Google Shape;6881;p86"/>
          <p:cNvGrpSpPr/>
          <p:nvPr/>
        </p:nvGrpSpPr>
        <p:grpSpPr>
          <a:xfrm>
            <a:off x="4163737" y="5422482"/>
            <a:ext cx="678612" cy="678506"/>
            <a:chOff x="2685825" y="840375"/>
            <a:chExt cx="481900" cy="481825"/>
          </a:xfrm>
        </p:grpSpPr>
        <p:sp>
          <p:nvSpPr>
            <p:cNvPr id="6882" name="Google Shape;6882;p8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83" name="Google Shape;6883;p8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84" name="Google Shape;6884;p86"/>
          <p:cNvGrpSpPr/>
          <p:nvPr/>
        </p:nvGrpSpPr>
        <p:grpSpPr>
          <a:xfrm>
            <a:off x="4987059" y="5421849"/>
            <a:ext cx="700861" cy="679773"/>
            <a:chOff x="3270675" y="841800"/>
            <a:chExt cx="497700" cy="482725"/>
          </a:xfrm>
        </p:grpSpPr>
        <p:sp>
          <p:nvSpPr>
            <p:cNvPr id="6885" name="Google Shape;6885;p8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86" name="Google Shape;6886;p8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87" name="Google Shape;6887;p8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888" name="Google Shape;6888;p86"/>
          <p:cNvSpPr/>
          <p:nvPr/>
        </p:nvSpPr>
        <p:spPr>
          <a:xfrm>
            <a:off x="5823110"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889" name="Google Shape;6889;p86"/>
          <p:cNvGrpSpPr/>
          <p:nvPr/>
        </p:nvGrpSpPr>
        <p:grpSpPr>
          <a:xfrm>
            <a:off x="6659350" y="5463567"/>
            <a:ext cx="678506" cy="596337"/>
            <a:chOff x="4467200" y="877100"/>
            <a:chExt cx="481825" cy="423475"/>
          </a:xfrm>
        </p:grpSpPr>
        <p:sp>
          <p:nvSpPr>
            <p:cNvPr id="6890" name="Google Shape;6890;p8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91" name="Google Shape;6891;p8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92" name="Google Shape;6892;p8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93" name="Google Shape;6893;p8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94" name="Google Shape;6894;p86"/>
          <p:cNvGrpSpPr/>
          <p:nvPr/>
        </p:nvGrpSpPr>
        <p:grpSpPr>
          <a:xfrm>
            <a:off x="7489131" y="5422465"/>
            <a:ext cx="709557" cy="678541"/>
            <a:chOff x="5045500" y="842250"/>
            <a:chExt cx="503875" cy="481850"/>
          </a:xfrm>
        </p:grpSpPr>
        <p:sp>
          <p:nvSpPr>
            <p:cNvPr id="6895" name="Google Shape;6895;p8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96" name="Google Shape;6896;p8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97" name="Google Shape;6897;p86"/>
          <p:cNvGrpSpPr/>
          <p:nvPr/>
        </p:nvGrpSpPr>
        <p:grpSpPr>
          <a:xfrm>
            <a:off x="8334825" y="5474902"/>
            <a:ext cx="673929" cy="573665"/>
            <a:chOff x="5645200" y="879425"/>
            <a:chExt cx="478575" cy="407375"/>
          </a:xfrm>
        </p:grpSpPr>
        <p:sp>
          <p:nvSpPr>
            <p:cNvPr id="6898" name="Google Shape;6898;p8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99" name="Google Shape;6899;p8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0" name="Google Shape;6900;p8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1" name="Google Shape;6901;p8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2" name="Google Shape;6902;p8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3" name="Google Shape;6903;p8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04" name="Google Shape;6904;p86"/>
          <p:cNvGrpSpPr/>
          <p:nvPr/>
        </p:nvGrpSpPr>
        <p:grpSpPr>
          <a:xfrm>
            <a:off x="9206976" y="5422482"/>
            <a:ext cx="596373" cy="678506"/>
            <a:chOff x="6264525" y="842250"/>
            <a:chExt cx="423500" cy="481825"/>
          </a:xfrm>
        </p:grpSpPr>
        <p:sp>
          <p:nvSpPr>
            <p:cNvPr id="6905" name="Google Shape;6905;p8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6" name="Google Shape;6906;p8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7" name="Google Shape;6907;p8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8" name="Google Shape;6908;p8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9" name="Google Shape;6909;p8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0" name="Google Shape;6910;p8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1" name="Google Shape;6911;p8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12" name="Google Shape;6912;p86"/>
          <p:cNvGrpSpPr/>
          <p:nvPr/>
        </p:nvGrpSpPr>
        <p:grpSpPr>
          <a:xfrm>
            <a:off x="1643552" y="6251789"/>
            <a:ext cx="678506" cy="678506"/>
            <a:chOff x="900750" y="1436075"/>
            <a:chExt cx="481825" cy="481825"/>
          </a:xfrm>
        </p:grpSpPr>
        <p:sp>
          <p:nvSpPr>
            <p:cNvPr id="6913" name="Google Shape;6913;p8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4" name="Google Shape;6914;p8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5" name="Google Shape;6915;p8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6" name="Google Shape;6916;p8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17" name="Google Shape;6917;p86"/>
          <p:cNvGrpSpPr/>
          <p:nvPr/>
        </p:nvGrpSpPr>
        <p:grpSpPr>
          <a:xfrm>
            <a:off x="2479248" y="6372366"/>
            <a:ext cx="678506" cy="437352"/>
            <a:chOff x="1492675" y="1520750"/>
            <a:chExt cx="481825" cy="310575"/>
          </a:xfrm>
        </p:grpSpPr>
        <p:sp>
          <p:nvSpPr>
            <p:cNvPr id="6918" name="Google Shape;6918;p8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9" name="Google Shape;6919;p8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20" name="Google Shape;6920;p86"/>
          <p:cNvGrpSpPr/>
          <p:nvPr/>
        </p:nvGrpSpPr>
        <p:grpSpPr>
          <a:xfrm>
            <a:off x="3294843" y="6251754"/>
            <a:ext cx="704663" cy="678576"/>
            <a:chOff x="2071000" y="1435025"/>
            <a:chExt cx="500400" cy="481875"/>
          </a:xfrm>
        </p:grpSpPr>
        <p:sp>
          <p:nvSpPr>
            <p:cNvPr id="6921" name="Google Shape;6921;p8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22" name="Google Shape;6922;p8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23" name="Google Shape;6923;p8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24" name="Google Shape;6924;p86"/>
          <p:cNvGrpSpPr/>
          <p:nvPr/>
        </p:nvGrpSpPr>
        <p:grpSpPr>
          <a:xfrm>
            <a:off x="4151169" y="6293419"/>
            <a:ext cx="703748" cy="595246"/>
            <a:chOff x="2678350" y="1464650"/>
            <a:chExt cx="499750" cy="422700"/>
          </a:xfrm>
        </p:grpSpPr>
        <p:sp>
          <p:nvSpPr>
            <p:cNvPr id="6925" name="Google Shape;6925;p8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26" name="Google Shape;6926;p8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27" name="Google Shape;6927;p8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28" name="Google Shape;6928;p86"/>
          <p:cNvGrpSpPr/>
          <p:nvPr/>
        </p:nvGrpSpPr>
        <p:grpSpPr>
          <a:xfrm>
            <a:off x="4998236" y="6251789"/>
            <a:ext cx="678506" cy="678506"/>
            <a:chOff x="3271200" y="1435075"/>
            <a:chExt cx="481825" cy="481825"/>
          </a:xfrm>
        </p:grpSpPr>
        <p:sp>
          <p:nvSpPr>
            <p:cNvPr id="6929" name="Google Shape;6929;p8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30" name="Google Shape;6930;p8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31" name="Google Shape;6931;p86"/>
          <p:cNvGrpSpPr/>
          <p:nvPr/>
        </p:nvGrpSpPr>
        <p:grpSpPr>
          <a:xfrm>
            <a:off x="5819181" y="6251754"/>
            <a:ext cx="686885" cy="678576"/>
            <a:chOff x="3858100" y="1435075"/>
            <a:chExt cx="487775" cy="481875"/>
          </a:xfrm>
        </p:grpSpPr>
        <p:sp>
          <p:nvSpPr>
            <p:cNvPr id="6932" name="Google Shape;6932;p8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33" name="Google Shape;6933;p8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34" name="Google Shape;6934;p8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35" name="Google Shape;6935;p8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36" name="Google Shape;6936;p8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37" name="Google Shape;6937;p86"/>
          <p:cNvGrpSpPr/>
          <p:nvPr/>
        </p:nvGrpSpPr>
        <p:grpSpPr>
          <a:xfrm>
            <a:off x="6659349" y="6251789"/>
            <a:ext cx="678506" cy="678506"/>
            <a:chOff x="4456875" y="1435075"/>
            <a:chExt cx="481825" cy="481825"/>
          </a:xfrm>
        </p:grpSpPr>
        <p:sp>
          <p:nvSpPr>
            <p:cNvPr id="6938" name="Google Shape;6938;p8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39" name="Google Shape;6939;p8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40" name="Google Shape;6940;p8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41" name="Google Shape;6941;p8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42" name="Google Shape;6942;p8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43" name="Google Shape;6943;p8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44" name="Google Shape;6944;p8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45" name="Google Shape;6945;p8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46" name="Google Shape;6946;p8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47" name="Google Shape;6947;p8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48" name="Google Shape;6948;p8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49" name="Google Shape;6949;p8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50" name="Google Shape;6950;p8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51" name="Google Shape;6951;p8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52" name="Google Shape;6952;p8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53" name="Google Shape;6953;p8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54" name="Google Shape;6954;p8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55" name="Google Shape;6955;p8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56" name="Google Shape;6956;p8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57" name="Google Shape;6957;p86"/>
          <p:cNvGrpSpPr/>
          <p:nvPr/>
        </p:nvGrpSpPr>
        <p:grpSpPr>
          <a:xfrm>
            <a:off x="7501329" y="6251771"/>
            <a:ext cx="685160" cy="678541"/>
            <a:chOff x="5049725" y="1435050"/>
            <a:chExt cx="486550" cy="481850"/>
          </a:xfrm>
        </p:grpSpPr>
        <p:sp>
          <p:nvSpPr>
            <p:cNvPr id="6958" name="Google Shape;6958;p8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59" name="Google Shape;6959;p8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60" name="Google Shape;6960;p8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61" name="Google Shape;6961;p8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62" name="Google Shape;6962;p86"/>
          <p:cNvGrpSpPr/>
          <p:nvPr/>
        </p:nvGrpSpPr>
        <p:grpSpPr>
          <a:xfrm>
            <a:off x="8332431" y="6251789"/>
            <a:ext cx="678717" cy="678506"/>
            <a:chOff x="5642475" y="1435075"/>
            <a:chExt cx="481975" cy="481825"/>
          </a:xfrm>
        </p:grpSpPr>
        <p:sp>
          <p:nvSpPr>
            <p:cNvPr id="6963" name="Google Shape;6963;p8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64" name="Google Shape;6964;p8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65" name="Google Shape;6965;p8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66" name="Google Shape;6966;p86"/>
          <p:cNvGrpSpPr/>
          <p:nvPr/>
        </p:nvGrpSpPr>
        <p:grpSpPr>
          <a:xfrm>
            <a:off x="9161403" y="6251771"/>
            <a:ext cx="687518" cy="678541"/>
            <a:chOff x="6232000" y="1435050"/>
            <a:chExt cx="488225" cy="481850"/>
          </a:xfrm>
        </p:grpSpPr>
        <p:sp>
          <p:nvSpPr>
            <p:cNvPr id="6967" name="Google Shape;6967;p8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68" name="Google Shape;6968;p8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69" name="Google Shape;6969;p8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70" name="Google Shape;6970;p8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71" name="Google Shape;6971;p8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72" name="Google Shape;6972;p86"/>
          <p:cNvGrpSpPr/>
          <p:nvPr/>
        </p:nvGrpSpPr>
        <p:grpSpPr>
          <a:xfrm>
            <a:off x="1682876" y="7079089"/>
            <a:ext cx="599858" cy="675584"/>
            <a:chOff x="924450" y="2028975"/>
            <a:chExt cx="425975" cy="479750"/>
          </a:xfrm>
        </p:grpSpPr>
        <p:sp>
          <p:nvSpPr>
            <p:cNvPr id="6973" name="Google Shape;6973;p8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74" name="Google Shape;6974;p8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75" name="Google Shape;6975;p8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76" name="Google Shape;6976;p86"/>
          <p:cNvGrpSpPr/>
          <p:nvPr/>
        </p:nvGrpSpPr>
        <p:grpSpPr>
          <a:xfrm>
            <a:off x="3307869" y="7118695"/>
            <a:ext cx="678612" cy="596373"/>
            <a:chOff x="2085450" y="2057100"/>
            <a:chExt cx="481900" cy="423500"/>
          </a:xfrm>
        </p:grpSpPr>
        <p:sp>
          <p:nvSpPr>
            <p:cNvPr id="6977" name="Google Shape;6977;p8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78" name="Google Shape;6978;p8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79" name="Google Shape;6979;p8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80" name="Google Shape;6980;p86"/>
          <p:cNvGrpSpPr/>
          <p:nvPr/>
        </p:nvGrpSpPr>
        <p:grpSpPr>
          <a:xfrm>
            <a:off x="4163736" y="7165183"/>
            <a:ext cx="678612" cy="503396"/>
            <a:chOff x="2678275" y="2090100"/>
            <a:chExt cx="481900" cy="357475"/>
          </a:xfrm>
        </p:grpSpPr>
        <p:sp>
          <p:nvSpPr>
            <p:cNvPr id="6981" name="Google Shape;6981;p8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82" name="Google Shape;6982;p8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83" name="Google Shape;6983;p8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84" name="Google Shape;6984;p8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85" name="Google Shape;6985;p8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86" name="Google Shape;6986;p86"/>
          <p:cNvGrpSpPr/>
          <p:nvPr/>
        </p:nvGrpSpPr>
        <p:grpSpPr>
          <a:xfrm>
            <a:off x="5118144" y="7189579"/>
            <a:ext cx="438690" cy="454602"/>
            <a:chOff x="3357325" y="2093500"/>
            <a:chExt cx="311525" cy="322825"/>
          </a:xfrm>
        </p:grpSpPr>
        <p:sp>
          <p:nvSpPr>
            <p:cNvPr id="6987" name="Google Shape;6987;p8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88" name="Google Shape;6988;p8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89" name="Google Shape;6989;p8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990" name="Google Shape;6990;p86"/>
          <p:cNvSpPr/>
          <p:nvPr/>
        </p:nvSpPr>
        <p:spPr>
          <a:xfrm>
            <a:off x="5828690"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991" name="Google Shape;6991;p86"/>
          <p:cNvGrpSpPr/>
          <p:nvPr/>
        </p:nvGrpSpPr>
        <p:grpSpPr>
          <a:xfrm>
            <a:off x="6706524" y="7077628"/>
            <a:ext cx="584157" cy="678506"/>
            <a:chOff x="4492800" y="2027925"/>
            <a:chExt cx="414825" cy="481825"/>
          </a:xfrm>
        </p:grpSpPr>
        <p:sp>
          <p:nvSpPr>
            <p:cNvPr id="6992" name="Google Shape;6992;p8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93" name="Google Shape;6993;p8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94" name="Google Shape;6994;p86"/>
          <p:cNvGrpSpPr/>
          <p:nvPr/>
        </p:nvGrpSpPr>
        <p:grpSpPr>
          <a:xfrm>
            <a:off x="7504709" y="7077611"/>
            <a:ext cx="678400" cy="678541"/>
            <a:chOff x="5049725" y="2027900"/>
            <a:chExt cx="481750" cy="481850"/>
          </a:xfrm>
        </p:grpSpPr>
        <p:sp>
          <p:nvSpPr>
            <p:cNvPr id="6995" name="Google Shape;6995;p8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96" name="Google Shape;6996;p8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97" name="Google Shape;6997;p8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98" name="Google Shape;6998;p8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99" name="Google Shape;6999;p8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00" name="Google Shape;7000;p8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01" name="Google Shape;7001;p8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02" name="Google Shape;7002;p8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03" name="Google Shape;7003;p86"/>
          <p:cNvGrpSpPr/>
          <p:nvPr/>
        </p:nvGrpSpPr>
        <p:grpSpPr>
          <a:xfrm>
            <a:off x="8451899" y="7077787"/>
            <a:ext cx="439781" cy="678189"/>
            <a:chOff x="5726350" y="2028150"/>
            <a:chExt cx="312300" cy="481600"/>
          </a:xfrm>
        </p:grpSpPr>
        <p:sp>
          <p:nvSpPr>
            <p:cNvPr id="7004" name="Google Shape;7004;p8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05" name="Google Shape;7005;p8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06" name="Google Shape;7006;p8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07" name="Google Shape;7007;p86"/>
          <p:cNvGrpSpPr/>
          <p:nvPr/>
        </p:nvGrpSpPr>
        <p:grpSpPr>
          <a:xfrm>
            <a:off x="9172282" y="7084000"/>
            <a:ext cx="665762" cy="665762"/>
            <a:chOff x="6239925" y="2032450"/>
            <a:chExt cx="472775" cy="472775"/>
          </a:xfrm>
        </p:grpSpPr>
        <p:sp>
          <p:nvSpPr>
            <p:cNvPr id="7008" name="Google Shape;7008;p8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09" name="Google Shape;7009;p8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10" name="Google Shape;7010;p86"/>
          <p:cNvGrpSpPr/>
          <p:nvPr/>
        </p:nvGrpSpPr>
        <p:grpSpPr>
          <a:xfrm>
            <a:off x="10070466" y="4728184"/>
            <a:ext cx="669282" cy="370849"/>
            <a:chOff x="903075" y="2730000"/>
            <a:chExt cx="475275" cy="263350"/>
          </a:xfrm>
        </p:grpSpPr>
        <p:sp>
          <p:nvSpPr>
            <p:cNvPr id="7011" name="Google Shape;7011;p8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12" name="Google Shape;7012;p8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13" name="Google Shape;7013;p8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14" name="Google Shape;7014;p86"/>
          <p:cNvGrpSpPr/>
          <p:nvPr/>
        </p:nvGrpSpPr>
        <p:grpSpPr>
          <a:xfrm>
            <a:off x="2479248" y="7077628"/>
            <a:ext cx="678506" cy="678506"/>
            <a:chOff x="1492675" y="2027925"/>
            <a:chExt cx="481825" cy="481825"/>
          </a:xfrm>
        </p:grpSpPr>
        <p:sp>
          <p:nvSpPr>
            <p:cNvPr id="7015" name="Google Shape;7015;p8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16" name="Google Shape;7016;p8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17" name="Google Shape;7017;p8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18" name="Google Shape;7018;p8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19" name="Google Shape;7019;p8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20" name="Google Shape;7020;p86"/>
          <p:cNvGrpSpPr/>
          <p:nvPr/>
        </p:nvGrpSpPr>
        <p:grpSpPr>
          <a:xfrm>
            <a:off x="10932001" y="4574356"/>
            <a:ext cx="678506" cy="678506"/>
            <a:chOff x="1492675" y="2620775"/>
            <a:chExt cx="481825" cy="481825"/>
          </a:xfrm>
        </p:grpSpPr>
        <p:sp>
          <p:nvSpPr>
            <p:cNvPr id="7021" name="Google Shape;7021;p8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22" name="Google Shape;7022;p8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023" name="Google Shape;7023;p86"/>
          <p:cNvSpPr/>
          <p:nvPr/>
        </p:nvSpPr>
        <p:spPr>
          <a:xfrm>
            <a:off x="11731895"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024" name="Google Shape;7024;p86"/>
          <p:cNvGrpSpPr/>
          <p:nvPr/>
        </p:nvGrpSpPr>
        <p:grpSpPr>
          <a:xfrm>
            <a:off x="12579508" y="4606322"/>
            <a:ext cx="667170" cy="614574"/>
            <a:chOff x="2682350" y="2643425"/>
            <a:chExt cx="473775" cy="436425"/>
          </a:xfrm>
        </p:grpSpPr>
        <p:sp>
          <p:nvSpPr>
            <p:cNvPr id="7025" name="Google Shape;7025;p8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26" name="Google Shape;7026;p8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27" name="Google Shape;7027;p8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28" name="Google Shape;7028;p8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29" name="Google Shape;7029;p8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30" name="Google Shape;7030;p8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31" name="Google Shape;7031;p8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32" name="Google Shape;7032;p86"/>
          <p:cNvGrpSpPr/>
          <p:nvPr/>
        </p:nvGrpSpPr>
        <p:grpSpPr>
          <a:xfrm>
            <a:off x="13510487" y="4574356"/>
            <a:ext cx="477063" cy="678506"/>
            <a:chOff x="3342725" y="2620775"/>
            <a:chExt cx="338775" cy="481825"/>
          </a:xfrm>
        </p:grpSpPr>
        <p:sp>
          <p:nvSpPr>
            <p:cNvPr id="7033" name="Google Shape;7033;p8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34" name="Google Shape;7034;p8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35" name="Google Shape;7035;p8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36" name="Google Shape;7036;p86"/>
          <p:cNvGrpSpPr/>
          <p:nvPr/>
        </p:nvGrpSpPr>
        <p:grpSpPr>
          <a:xfrm>
            <a:off x="14297988" y="4574356"/>
            <a:ext cx="556591" cy="678506"/>
            <a:chOff x="3907325" y="2620775"/>
            <a:chExt cx="395250" cy="481825"/>
          </a:xfrm>
        </p:grpSpPr>
        <p:sp>
          <p:nvSpPr>
            <p:cNvPr id="7037" name="Google Shape;7037;p8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38" name="Google Shape;7038;p8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39" name="Google Shape;7039;p8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40" name="Google Shape;7040;p8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41" name="Google Shape;7041;p86"/>
          <p:cNvGrpSpPr/>
          <p:nvPr/>
        </p:nvGrpSpPr>
        <p:grpSpPr>
          <a:xfrm>
            <a:off x="15084361" y="4595567"/>
            <a:ext cx="678506" cy="636084"/>
            <a:chOff x="4456875" y="2635825"/>
            <a:chExt cx="481825" cy="451700"/>
          </a:xfrm>
        </p:grpSpPr>
        <p:sp>
          <p:nvSpPr>
            <p:cNvPr id="7042" name="Google Shape;7042;p8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43" name="Google Shape;7043;p8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44" name="Google Shape;7044;p8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45" name="Google Shape;7045;p8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46" name="Google Shape;7046;p8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47" name="Google Shape;7047;p8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48" name="Google Shape;7048;p86"/>
          <p:cNvGrpSpPr/>
          <p:nvPr/>
        </p:nvGrpSpPr>
        <p:grpSpPr>
          <a:xfrm>
            <a:off x="15934209" y="4595567"/>
            <a:ext cx="678506" cy="636084"/>
            <a:chOff x="5049725" y="2635825"/>
            <a:chExt cx="481825" cy="451700"/>
          </a:xfrm>
        </p:grpSpPr>
        <p:sp>
          <p:nvSpPr>
            <p:cNvPr id="7049" name="Google Shape;7049;p8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0" name="Google Shape;7050;p8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1" name="Google Shape;7051;p8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52" name="Google Shape;7052;p86"/>
          <p:cNvGrpSpPr/>
          <p:nvPr/>
        </p:nvGrpSpPr>
        <p:grpSpPr>
          <a:xfrm>
            <a:off x="4422949" y="7904487"/>
            <a:ext cx="677133" cy="676746"/>
            <a:chOff x="5643000" y="2621375"/>
            <a:chExt cx="480850" cy="480575"/>
          </a:xfrm>
        </p:grpSpPr>
        <p:sp>
          <p:nvSpPr>
            <p:cNvPr id="7053" name="Google Shape;7053;p8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4" name="Google Shape;7054;p8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5" name="Google Shape;7055;p8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6" name="Google Shape;7056;p8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7" name="Google Shape;7057;p8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8" name="Google Shape;7058;p8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9" name="Google Shape;7059;p8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60" name="Google Shape;7060;p86"/>
          <p:cNvGrpSpPr/>
          <p:nvPr/>
        </p:nvGrpSpPr>
        <p:grpSpPr>
          <a:xfrm>
            <a:off x="8065389" y="7903607"/>
            <a:ext cx="678717" cy="678506"/>
            <a:chOff x="6235250" y="2620775"/>
            <a:chExt cx="481975" cy="481825"/>
          </a:xfrm>
        </p:grpSpPr>
        <p:sp>
          <p:nvSpPr>
            <p:cNvPr id="7061" name="Google Shape;7061;p8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62" name="Google Shape;7062;p8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63" name="Google Shape;7063;p8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64" name="Google Shape;7064;p8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65" name="Google Shape;7065;p8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066" name="Google Shape;7066;p86"/>
          <p:cNvSpPr/>
          <p:nvPr/>
        </p:nvSpPr>
        <p:spPr>
          <a:xfrm>
            <a:off x="10060020"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067" name="Google Shape;7067;p86"/>
          <p:cNvGrpSpPr/>
          <p:nvPr/>
        </p:nvGrpSpPr>
        <p:grpSpPr>
          <a:xfrm>
            <a:off x="10930156" y="5422634"/>
            <a:ext cx="682202" cy="678506"/>
            <a:chOff x="1535000" y="3223325"/>
            <a:chExt cx="484450" cy="481825"/>
          </a:xfrm>
        </p:grpSpPr>
        <p:sp>
          <p:nvSpPr>
            <p:cNvPr id="7068" name="Google Shape;7068;p8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69" name="Google Shape;7069;p8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70" name="Google Shape;7070;p8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71" name="Google Shape;7071;p86"/>
          <p:cNvGrpSpPr/>
          <p:nvPr/>
        </p:nvGrpSpPr>
        <p:grpSpPr>
          <a:xfrm>
            <a:off x="11745290" y="5493237"/>
            <a:ext cx="678506" cy="537299"/>
            <a:chOff x="2085525" y="3263750"/>
            <a:chExt cx="481825" cy="381550"/>
          </a:xfrm>
        </p:grpSpPr>
        <p:sp>
          <p:nvSpPr>
            <p:cNvPr id="7072" name="Google Shape;7072;p8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73" name="Google Shape;7073;p8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074" name="Google Shape;7074;p86"/>
          <p:cNvSpPr/>
          <p:nvPr/>
        </p:nvSpPr>
        <p:spPr>
          <a:xfrm>
            <a:off x="12573659"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075" name="Google Shape;7075;p86"/>
          <p:cNvGrpSpPr/>
          <p:nvPr/>
        </p:nvGrpSpPr>
        <p:grpSpPr>
          <a:xfrm>
            <a:off x="13408815" y="5422615"/>
            <a:ext cx="680407" cy="678541"/>
            <a:chOff x="3270450" y="3213625"/>
            <a:chExt cx="483175" cy="481850"/>
          </a:xfrm>
        </p:grpSpPr>
        <p:sp>
          <p:nvSpPr>
            <p:cNvPr id="7076" name="Google Shape;7076;p8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77" name="Google Shape;7077;p8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78" name="Google Shape;7078;p86"/>
          <p:cNvGrpSpPr/>
          <p:nvPr/>
        </p:nvGrpSpPr>
        <p:grpSpPr>
          <a:xfrm>
            <a:off x="14407352" y="5422633"/>
            <a:ext cx="337862" cy="678506"/>
            <a:chOff x="3984950" y="3213600"/>
            <a:chExt cx="239925" cy="481825"/>
          </a:xfrm>
        </p:grpSpPr>
        <p:sp>
          <p:nvSpPr>
            <p:cNvPr id="7079" name="Google Shape;7079;p8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80" name="Google Shape;7080;p8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081" name="Google Shape;7081;p86"/>
          <p:cNvSpPr/>
          <p:nvPr/>
        </p:nvSpPr>
        <p:spPr>
          <a:xfrm>
            <a:off x="15084008"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82" name="Google Shape;7082;p86"/>
          <p:cNvSpPr/>
          <p:nvPr/>
        </p:nvSpPr>
        <p:spPr>
          <a:xfrm>
            <a:off x="15933869"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083" name="Google Shape;7083;p86"/>
          <p:cNvGrpSpPr/>
          <p:nvPr/>
        </p:nvGrpSpPr>
        <p:grpSpPr>
          <a:xfrm>
            <a:off x="3472223" y="7962974"/>
            <a:ext cx="710437" cy="559760"/>
            <a:chOff x="5629975" y="3255775"/>
            <a:chExt cx="504500" cy="397500"/>
          </a:xfrm>
        </p:grpSpPr>
        <p:sp>
          <p:nvSpPr>
            <p:cNvPr id="7084" name="Google Shape;7084;p8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85" name="Google Shape;7085;p8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86" name="Google Shape;7086;p8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87" name="Google Shape;7087;p8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88" name="Google Shape;7088;p8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89" name="Google Shape;7089;p86"/>
          <p:cNvGrpSpPr/>
          <p:nvPr/>
        </p:nvGrpSpPr>
        <p:grpSpPr>
          <a:xfrm>
            <a:off x="7144587" y="7963186"/>
            <a:ext cx="680513" cy="559337"/>
            <a:chOff x="6234950" y="3255925"/>
            <a:chExt cx="483250" cy="397200"/>
          </a:xfrm>
        </p:grpSpPr>
        <p:sp>
          <p:nvSpPr>
            <p:cNvPr id="7090" name="Google Shape;7090;p8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1" name="Google Shape;7091;p8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2" name="Google Shape;7092;p8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3" name="Google Shape;7093;p8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4" name="Google Shape;7094;p8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5" name="Google Shape;7095;p8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96" name="Google Shape;7096;p86"/>
          <p:cNvGrpSpPr/>
          <p:nvPr/>
        </p:nvGrpSpPr>
        <p:grpSpPr>
          <a:xfrm>
            <a:off x="10087065" y="6251940"/>
            <a:ext cx="636084" cy="678506"/>
            <a:chOff x="914900" y="3806450"/>
            <a:chExt cx="451700" cy="481825"/>
          </a:xfrm>
        </p:grpSpPr>
        <p:sp>
          <p:nvSpPr>
            <p:cNvPr id="7097" name="Google Shape;7097;p8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8" name="Google Shape;7098;p8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9" name="Google Shape;7099;p8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00" name="Google Shape;7100;p8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01" name="Google Shape;7101;p8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02" name="Google Shape;7102;p86"/>
          <p:cNvGrpSpPr/>
          <p:nvPr/>
        </p:nvGrpSpPr>
        <p:grpSpPr>
          <a:xfrm>
            <a:off x="10924907" y="6251570"/>
            <a:ext cx="692694" cy="679245"/>
            <a:chOff x="1490050" y="3805975"/>
            <a:chExt cx="491900" cy="482350"/>
          </a:xfrm>
        </p:grpSpPr>
        <p:sp>
          <p:nvSpPr>
            <p:cNvPr id="7103" name="Google Shape;7103;p8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04" name="Google Shape;7104;p8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05" name="Google Shape;7105;p8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06" name="Google Shape;7106;p8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07" name="Google Shape;7107;p86"/>
          <p:cNvGrpSpPr/>
          <p:nvPr/>
        </p:nvGrpSpPr>
        <p:grpSpPr>
          <a:xfrm>
            <a:off x="11772644" y="6251940"/>
            <a:ext cx="623797" cy="678506"/>
            <a:chOff x="2104275" y="3806450"/>
            <a:chExt cx="442975" cy="481825"/>
          </a:xfrm>
        </p:grpSpPr>
        <p:sp>
          <p:nvSpPr>
            <p:cNvPr id="7108" name="Google Shape;7108;p8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09" name="Google Shape;7109;p8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10" name="Google Shape;7110;p86"/>
          <p:cNvGrpSpPr/>
          <p:nvPr/>
        </p:nvGrpSpPr>
        <p:grpSpPr>
          <a:xfrm>
            <a:off x="12619677" y="6251940"/>
            <a:ext cx="586832" cy="678506"/>
            <a:chOff x="2710875" y="3806450"/>
            <a:chExt cx="416725" cy="481825"/>
          </a:xfrm>
        </p:grpSpPr>
        <p:sp>
          <p:nvSpPr>
            <p:cNvPr id="7111" name="Google Shape;7111;p8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12" name="Google Shape;7112;p8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13" name="Google Shape;7113;p86"/>
          <p:cNvGrpSpPr/>
          <p:nvPr/>
        </p:nvGrpSpPr>
        <p:grpSpPr>
          <a:xfrm>
            <a:off x="13409765" y="6332823"/>
            <a:ext cx="678506" cy="516739"/>
            <a:chOff x="3271200" y="3863875"/>
            <a:chExt cx="481825" cy="366950"/>
          </a:xfrm>
        </p:grpSpPr>
        <p:sp>
          <p:nvSpPr>
            <p:cNvPr id="7114" name="Google Shape;7114;p8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15" name="Google Shape;7115;p8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16" name="Google Shape;7116;p86"/>
          <p:cNvGrpSpPr/>
          <p:nvPr/>
        </p:nvGrpSpPr>
        <p:grpSpPr>
          <a:xfrm>
            <a:off x="14280755" y="6252398"/>
            <a:ext cx="591057" cy="677591"/>
            <a:chOff x="3895050" y="3806775"/>
            <a:chExt cx="419725" cy="481175"/>
          </a:xfrm>
        </p:grpSpPr>
        <p:sp>
          <p:nvSpPr>
            <p:cNvPr id="7117" name="Google Shape;7117;p8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18" name="Google Shape;7118;p8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19" name="Google Shape;7119;p86"/>
          <p:cNvGrpSpPr/>
          <p:nvPr/>
        </p:nvGrpSpPr>
        <p:grpSpPr>
          <a:xfrm>
            <a:off x="15087319" y="6251957"/>
            <a:ext cx="672592" cy="678471"/>
            <a:chOff x="4464775" y="3806475"/>
            <a:chExt cx="477625" cy="481800"/>
          </a:xfrm>
        </p:grpSpPr>
        <p:sp>
          <p:nvSpPr>
            <p:cNvPr id="7120" name="Google Shape;7120;p8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1" name="Google Shape;7121;p8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2" name="Google Shape;7122;p8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3" name="Google Shape;7123;p8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4" name="Google Shape;7124;p8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5" name="Google Shape;7125;p8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26" name="Google Shape;7126;p86"/>
          <p:cNvGrpSpPr/>
          <p:nvPr/>
        </p:nvGrpSpPr>
        <p:grpSpPr>
          <a:xfrm>
            <a:off x="15934209" y="6251940"/>
            <a:ext cx="678506" cy="678506"/>
            <a:chOff x="5049725" y="3806450"/>
            <a:chExt cx="481825" cy="481825"/>
          </a:xfrm>
        </p:grpSpPr>
        <p:sp>
          <p:nvSpPr>
            <p:cNvPr id="7127" name="Google Shape;7127;p8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8" name="Google Shape;7128;p8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9" name="Google Shape;7129;p8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30" name="Google Shape;7130;p86"/>
          <p:cNvGrpSpPr/>
          <p:nvPr/>
        </p:nvGrpSpPr>
        <p:grpSpPr>
          <a:xfrm>
            <a:off x="2553428" y="7903596"/>
            <a:ext cx="678506" cy="678506"/>
            <a:chOff x="5651375" y="3806450"/>
            <a:chExt cx="481825" cy="481825"/>
          </a:xfrm>
        </p:grpSpPr>
        <p:sp>
          <p:nvSpPr>
            <p:cNvPr id="7131" name="Google Shape;7131;p8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2" name="Google Shape;7132;p8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3" name="Google Shape;7133;p8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4" name="Google Shape;7134;p8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35" name="Google Shape;7135;p86"/>
          <p:cNvGrpSpPr/>
          <p:nvPr/>
        </p:nvGrpSpPr>
        <p:grpSpPr>
          <a:xfrm>
            <a:off x="6307292" y="7907574"/>
            <a:ext cx="597006" cy="670550"/>
            <a:chOff x="6264300" y="3809300"/>
            <a:chExt cx="423950" cy="476175"/>
          </a:xfrm>
        </p:grpSpPr>
        <p:sp>
          <p:nvSpPr>
            <p:cNvPr id="7136" name="Google Shape;7136;p8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7" name="Google Shape;7137;p8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8" name="Google Shape;7138;p8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39" name="Google Shape;7139;p86"/>
          <p:cNvGrpSpPr/>
          <p:nvPr/>
        </p:nvGrpSpPr>
        <p:grpSpPr>
          <a:xfrm>
            <a:off x="10064534" y="7077762"/>
            <a:ext cx="681146" cy="678541"/>
            <a:chOff x="898875" y="4399275"/>
            <a:chExt cx="483700" cy="481850"/>
          </a:xfrm>
        </p:grpSpPr>
        <p:sp>
          <p:nvSpPr>
            <p:cNvPr id="7140" name="Google Shape;7140;p8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1" name="Google Shape;7141;p86"/>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2" name="Google Shape;7142;p8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3" name="Google Shape;7143;p8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4" name="Google Shape;7144;p8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5" name="Google Shape;7145;p8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6" name="Google Shape;7146;p8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7" name="Google Shape;7147;p8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48" name="Google Shape;7148;p86"/>
          <p:cNvGrpSpPr/>
          <p:nvPr/>
        </p:nvGrpSpPr>
        <p:grpSpPr>
          <a:xfrm>
            <a:off x="10932001" y="7108267"/>
            <a:ext cx="678506" cy="617531"/>
            <a:chOff x="1492675" y="4420975"/>
            <a:chExt cx="481825" cy="438525"/>
          </a:xfrm>
        </p:grpSpPr>
        <p:sp>
          <p:nvSpPr>
            <p:cNvPr id="7149" name="Google Shape;7149;p8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0" name="Google Shape;7150;p8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1" name="Google Shape;7151;p8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2" name="Google Shape;7152;p8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3" name="Google Shape;7153;p8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54" name="Google Shape;7154;p86"/>
          <p:cNvGrpSpPr/>
          <p:nvPr/>
        </p:nvGrpSpPr>
        <p:grpSpPr>
          <a:xfrm>
            <a:off x="11741963" y="7079117"/>
            <a:ext cx="685160" cy="675830"/>
            <a:chOff x="2084100" y="4400250"/>
            <a:chExt cx="486550" cy="479925"/>
          </a:xfrm>
        </p:grpSpPr>
        <p:sp>
          <p:nvSpPr>
            <p:cNvPr id="7155" name="Google Shape;7155;p8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6" name="Google Shape;7156;p8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7" name="Google Shape;7157;p8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8" name="Google Shape;7158;p8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9" name="Google Shape;7159;p8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0" name="Google Shape;7160;p8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61" name="Google Shape;7161;p86"/>
          <p:cNvGrpSpPr/>
          <p:nvPr/>
        </p:nvGrpSpPr>
        <p:grpSpPr>
          <a:xfrm>
            <a:off x="12614924" y="7077814"/>
            <a:ext cx="596337" cy="678436"/>
            <a:chOff x="2707950" y="4399325"/>
            <a:chExt cx="423475" cy="481775"/>
          </a:xfrm>
        </p:grpSpPr>
        <p:sp>
          <p:nvSpPr>
            <p:cNvPr id="7162" name="Google Shape;7162;p8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3" name="Google Shape;7163;p8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4" name="Google Shape;7164;p8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5" name="Google Shape;7165;p8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6" name="Google Shape;7166;p8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7" name="Google Shape;7167;p8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8" name="Google Shape;7168;p8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9" name="Google Shape;7169;p8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0" name="Google Shape;7170;p8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1" name="Google Shape;7171;p8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2" name="Google Shape;7172;p8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3" name="Google Shape;7173;p8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74" name="Google Shape;7174;p86"/>
          <p:cNvGrpSpPr/>
          <p:nvPr/>
        </p:nvGrpSpPr>
        <p:grpSpPr>
          <a:xfrm>
            <a:off x="13473963" y="7077762"/>
            <a:ext cx="550113" cy="678541"/>
            <a:chOff x="3330525" y="4399275"/>
            <a:chExt cx="390650" cy="481850"/>
          </a:xfrm>
        </p:grpSpPr>
        <p:sp>
          <p:nvSpPr>
            <p:cNvPr id="7175" name="Google Shape;7175;p8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6" name="Google Shape;7176;p8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7" name="Google Shape;7177;p8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8" name="Google Shape;7178;p8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9" name="Google Shape;7179;p8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0" name="Google Shape;7180;p8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1" name="Google Shape;7181;p8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82" name="Google Shape;7182;p86"/>
          <p:cNvGrpSpPr/>
          <p:nvPr/>
        </p:nvGrpSpPr>
        <p:grpSpPr>
          <a:xfrm>
            <a:off x="14323019" y="7077779"/>
            <a:ext cx="506530" cy="678506"/>
            <a:chOff x="3938800" y="4399275"/>
            <a:chExt cx="359700" cy="481825"/>
          </a:xfrm>
        </p:grpSpPr>
        <p:sp>
          <p:nvSpPr>
            <p:cNvPr id="7183" name="Google Shape;7183;p8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4" name="Google Shape;7184;p8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5" name="Google Shape;7185;p8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6" name="Google Shape;7186;p8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7" name="Google Shape;7187;p8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88" name="Google Shape;7188;p86"/>
          <p:cNvGrpSpPr/>
          <p:nvPr/>
        </p:nvGrpSpPr>
        <p:grpSpPr>
          <a:xfrm>
            <a:off x="15264576" y="7077779"/>
            <a:ext cx="318077" cy="678506"/>
            <a:chOff x="4584850" y="4399275"/>
            <a:chExt cx="225875" cy="481825"/>
          </a:xfrm>
        </p:grpSpPr>
        <p:sp>
          <p:nvSpPr>
            <p:cNvPr id="7189" name="Google Shape;7189;p8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0" name="Google Shape;7190;p8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191" name="Google Shape;7191;p86"/>
          <p:cNvSpPr/>
          <p:nvPr/>
        </p:nvSpPr>
        <p:spPr>
          <a:xfrm>
            <a:off x="15900848"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192" name="Google Shape;7192;p86"/>
          <p:cNvGrpSpPr/>
          <p:nvPr/>
        </p:nvGrpSpPr>
        <p:grpSpPr>
          <a:xfrm>
            <a:off x="1634633" y="7903590"/>
            <a:ext cx="678506" cy="678506"/>
            <a:chOff x="5642550" y="4399275"/>
            <a:chExt cx="481825" cy="481825"/>
          </a:xfrm>
        </p:grpSpPr>
        <p:sp>
          <p:nvSpPr>
            <p:cNvPr id="7193" name="Google Shape;7193;p8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4" name="Google Shape;7194;p8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95" name="Google Shape;7195;p86"/>
          <p:cNvGrpSpPr/>
          <p:nvPr/>
        </p:nvGrpSpPr>
        <p:grpSpPr>
          <a:xfrm>
            <a:off x="5340371" y="7927406"/>
            <a:ext cx="726631" cy="630874"/>
            <a:chOff x="6218300" y="4416175"/>
            <a:chExt cx="516000" cy="448000"/>
          </a:xfrm>
        </p:grpSpPr>
        <p:sp>
          <p:nvSpPr>
            <p:cNvPr id="7196" name="Google Shape;7196;p8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7" name="Google Shape;7197;p8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8" name="Google Shape;7198;p8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99" name="Google Shape;7199;p86"/>
          <p:cNvGrpSpPr/>
          <p:nvPr/>
        </p:nvGrpSpPr>
        <p:grpSpPr>
          <a:xfrm>
            <a:off x="11740781" y="7903585"/>
            <a:ext cx="678506" cy="678506"/>
            <a:chOff x="899850" y="4992125"/>
            <a:chExt cx="481825" cy="481825"/>
          </a:xfrm>
        </p:grpSpPr>
        <p:sp>
          <p:nvSpPr>
            <p:cNvPr id="7200" name="Google Shape;7200;p8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1" name="Google Shape;7201;p8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2" name="Google Shape;7202;p8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03" name="Google Shape;7203;p86"/>
          <p:cNvGrpSpPr/>
          <p:nvPr/>
        </p:nvGrpSpPr>
        <p:grpSpPr>
          <a:xfrm>
            <a:off x="10821986" y="7903585"/>
            <a:ext cx="678506" cy="678506"/>
            <a:chOff x="1492675" y="4992125"/>
            <a:chExt cx="481825" cy="481825"/>
          </a:xfrm>
        </p:grpSpPr>
        <p:sp>
          <p:nvSpPr>
            <p:cNvPr id="7204" name="Google Shape;7204;p8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5" name="Google Shape;7205;p8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06" name="Google Shape;7206;p86"/>
          <p:cNvGrpSpPr/>
          <p:nvPr/>
        </p:nvGrpSpPr>
        <p:grpSpPr>
          <a:xfrm>
            <a:off x="9903191" y="7903585"/>
            <a:ext cx="678506" cy="678506"/>
            <a:chOff x="2085525" y="4992125"/>
            <a:chExt cx="481825" cy="481825"/>
          </a:xfrm>
        </p:grpSpPr>
        <p:sp>
          <p:nvSpPr>
            <p:cNvPr id="7207" name="Google Shape;7207;p8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8" name="Google Shape;7208;p8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09" name="Google Shape;7209;p86"/>
          <p:cNvGrpSpPr/>
          <p:nvPr/>
        </p:nvGrpSpPr>
        <p:grpSpPr>
          <a:xfrm>
            <a:off x="13578689" y="7903585"/>
            <a:ext cx="678506" cy="678506"/>
            <a:chOff x="2678350" y="4992125"/>
            <a:chExt cx="481825" cy="481825"/>
          </a:xfrm>
        </p:grpSpPr>
        <p:sp>
          <p:nvSpPr>
            <p:cNvPr id="7210" name="Google Shape;7210;p8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1" name="Google Shape;7211;p8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2" name="Google Shape;7212;p8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13" name="Google Shape;7213;p86"/>
          <p:cNvGrpSpPr/>
          <p:nvPr/>
        </p:nvGrpSpPr>
        <p:grpSpPr>
          <a:xfrm>
            <a:off x="8984396" y="7903585"/>
            <a:ext cx="678506" cy="678506"/>
            <a:chOff x="3271200" y="4992125"/>
            <a:chExt cx="481825" cy="481825"/>
          </a:xfrm>
        </p:grpSpPr>
        <p:sp>
          <p:nvSpPr>
            <p:cNvPr id="7214" name="Google Shape;7214;p8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5" name="Google Shape;7215;p8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6" name="Google Shape;7216;p8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17" name="Google Shape;7217;p86"/>
          <p:cNvGrpSpPr/>
          <p:nvPr/>
        </p:nvGrpSpPr>
        <p:grpSpPr>
          <a:xfrm>
            <a:off x="12659576" y="7905627"/>
            <a:ext cx="678823" cy="674422"/>
            <a:chOff x="5049575" y="4993600"/>
            <a:chExt cx="482050" cy="478925"/>
          </a:xfrm>
        </p:grpSpPr>
        <p:sp>
          <p:nvSpPr>
            <p:cNvPr id="7218" name="Google Shape;7218;p8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9" name="Google Shape;7219;p8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0" name="Google Shape;7220;p8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1" name="Google Shape;7221;p8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222" name="Google Shape;7222;p86"/>
          <p:cNvSpPr txBox="1"/>
          <p:nvPr/>
        </p:nvSpPr>
        <p:spPr>
          <a:xfrm>
            <a:off x="1446800" y="2375950"/>
            <a:ext cx="15394200" cy="15228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2200">
                <a:solidFill>
                  <a:schemeClr val="lt1"/>
                </a:solidFill>
              </a:rPr>
              <a:t>You can </a:t>
            </a:r>
            <a:r>
              <a:rPr b="1" lang="en" sz="2200">
                <a:solidFill>
                  <a:schemeClr val="dk2"/>
                </a:solidFill>
              </a:rPr>
              <a:t>resize </a:t>
            </a:r>
            <a:r>
              <a:rPr lang="en" sz="2200">
                <a:solidFill>
                  <a:schemeClr val="lt1"/>
                </a:solidFill>
              </a:rPr>
              <a:t>these icons without losing quality.</a:t>
            </a:r>
            <a:endParaRPr sz="2200">
              <a:solidFill>
                <a:schemeClr val="lt1"/>
              </a:solidFill>
            </a:endParaRPr>
          </a:p>
          <a:p>
            <a:pPr indent="0" lvl="0" marL="0" rtl="0" algn="ctr">
              <a:lnSpc>
                <a:spcPct val="100000"/>
              </a:lnSpc>
              <a:spcBef>
                <a:spcPts val="0"/>
              </a:spcBef>
              <a:spcAft>
                <a:spcPts val="0"/>
              </a:spcAft>
              <a:buNone/>
            </a:pPr>
            <a:r>
              <a:rPr lang="en" sz="2200">
                <a:solidFill>
                  <a:schemeClr val="lt1"/>
                </a:solidFill>
              </a:rPr>
              <a:t>You can </a:t>
            </a:r>
            <a:r>
              <a:rPr b="1" lang="en" sz="2200">
                <a:solidFill>
                  <a:schemeClr val="dk2"/>
                </a:solidFill>
              </a:rPr>
              <a:t>change the stroke and fill color</a:t>
            </a:r>
            <a:r>
              <a:rPr lang="en" sz="2200">
                <a:solidFill>
                  <a:schemeClr val="lt1"/>
                </a:solidFill>
              </a:rPr>
              <a:t>; just select the icon and click on the </a:t>
            </a:r>
            <a:r>
              <a:rPr b="1" lang="en" sz="2200">
                <a:solidFill>
                  <a:schemeClr val="dk2"/>
                </a:solidFill>
              </a:rPr>
              <a:t>paint bucket/pen</a:t>
            </a:r>
            <a:r>
              <a:rPr lang="en" sz="2200">
                <a:solidFill>
                  <a:schemeClr val="lt1"/>
                </a:solidFill>
              </a:rPr>
              <a:t>.</a:t>
            </a:r>
            <a:endParaRPr sz="2200">
              <a:solidFill>
                <a:schemeClr val="lt1"/>
              </a:solidFill>
            </a:endParaRPr>
          </a:p>
          <a:p>
            <a:pPr indent="0" lvl="0" marL="0" rtl="0" algn="ctr">
              <a:lnSpc>
                <a:spcPct val="100000"/>
              </a:lnSpc>
              <a:spcBef>
                <a:spcPts val="0"/>
              </a:spcBef>
              <a:spcAft>
                <a:spcPts val="0"/>
              </a:spcAft>
              <a:buNone/>
            </a:pPr>
            <a:r>
              <a:rPr lang="en" sz="2200">
                <a:solidFill>
                  <a:schemeClr val="lt1"/>
                </a:solidFill>
              </a:rPr>
              <a:t>In Google Slides, you can also use </a:t>
            </a:r>
            <a:r>
              <a:rPr b="1" lang="en" sz="2200">
                <a:solidFill>
                  <a:schemeClr val="dk2"/>
                </a:solidFill>
                <a:uFill>
                  <a:noFill/>
                </a:uFill>
                <a:hlinkClick r:id="rId3">
                  <a:extLst>
                    <a:ext uri="{A12FA001-AC4F-418D-AE19-62706E023703}">
                      <ahyp:hlinkClr val="tx"/>
                    </a:ext>
                  </a:extLst>
                </a:hlinkClick>
              </a:rPr>
              <a:t>Flaticon’s extension</a:t>
            </a:r>
            <a:r>
              <a:rPr lang="en" sz="2200">
                <a:solidFill>
                  <a:schemeClr val="lt1"/>
                </a:solidFill>
              </a:rPr>
              <a:t>, allowing you to customize and add even more icons.</a:t>
            </a:r>
            <a:endParaRPr sz="2200">
              <a:solidFill>
                <a:schemeClr val="lt1"/>
              </a:solidFill>
            </a:endParaRPr>
          </a:p>
        </p:txBody>
      </p:sp>
      <p:sp>
        <p:nvSpPr>
          <p:cNvPr id="7223" name="Google Shape;7223;p86"/>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...and our sets of editable icons</a:t>
            </a:r>
            <a:endParaRPr/>
          </a:p>
        </p:txBody>
      </p:sp>
      <p:grpSp>
        <p:nvGrpSpPr>
          <p:cNvPr id="7224" name="Google Shape;7224;p86"/>
          <p:cNvGrpSpPr/>
          <p:nvPr/>
        </p:nvGrpSpPr>
        <p:grpSpPr>
          <a:xfrm>
            <a:off x="14497484" y="7950750"/>
            <a:ext cx="390600" cy="687544"/>
            <a:chOff x="3999225" y="4364775"/>
            <a:chExt cx="195300" cy="343772"/>
          </a:xfrm>
        </p:grpSpPr>
        <p:grpSp>
          <p:nvGrpSpPr>
            <p:cNvPr id="7225" name="Google Shape;7225;p86"/>
            <p:cNvGrpSpPr/>
            <p:nvPr/>
          </p:nvGrpSpPr>
          <p:grpSpPr>
            <a:xfrm>
              <a:off x="4048568" y="4562577"/>
              <a:ext cx="97317" cy="145970"/>
              <a:chOff x="1529575" y="2222650"/>
              <a:chExt cx="203125" cy="304675"/>
            </a:xfrm>
          </p:grpSpPr>
          <p:sp>
            <p:nvSpPr>
              <p:cNvPr id="7226" name="Google Shape;7226;p86"/>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7" name="Google Shape;7227;p86"/>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8" name="Google Shape;7228;p86"/>
            <p:cNvGrpSpPr/>
            <p:nvPr/>
          </p:nvGrpSpPr>
          <p:grpSpPr>
            <a:xfrm>
              <a:off x="3999225" y="4364775"/>
              <a:ext cx="195300" cy="195300"/>
              <a:chOff x="3999225" y="4364775"/>
              <a:chExt cx="195300" cy="195300"/>
            </a:xfrm>
          </p:grpSpPr>
          <p:sp>
            <p:nvSpPr>
              <p:cNvPr id="7229" name="Google Shape;7229;p86"/>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0" name="Google Shape;7230;p86"/>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231" name="Google Shape;7231;p86"/>
          <p:cNvGrpSpPr/>
          <p:nvPr/>
        </p:nvGrpSpPr>
        <p:grpSpPr>
          <a:xfrm>
            <a:off x="15128373" y="7983253"/>
            <a:ext cx="554175" cy="519222"/>
            <a:chOff x="4335888" y="4398114"/>
            <a:chExt cx="277088" cy="259611"/>
          </a:xfrm>
        </p:grpSpPr>
        <p:grpSp>
          <p:nvGrpSpPr>
            <p:cNvPr id="7232" name="Google Shape;7232;p86"/>
            <p:cNvGrpSpPr/>
            <p:nvPr/>
          </p:nvGrpSpPr>
          <p:grpSpPr>
            <a:xfrm>
              <a:off x="4335888" y="4462425"/>
              <a:ext cx="195300" cy="195300"/>
              <a:chOff x="4335888" y="4462425"/>
              <a:chExt cx="195300" cy="195300"/>
            </a:xfrm>
          </p:grpSpPr>
          <p:sp>
            <p:nvSpPr>
              <p:cNvPr id="7233" name="Google Shape;7233;p8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4" name="Google Shape;7234;p8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5" name="Google Shape;7235;p86"/>
            <p:cNvGrpSpPr/>
            <p:nvPr/>
          </p:nvGrpSpPr>
          <p:grpSpPr>
            <a:xfrm>
              <a:off x="4509813" y="4398114"/>
              <a:ext cx="103162" cy="103198"/>
              <a:chOff x="2277975" y="2021700"/>
              <a:chExt cx="215325" cy="215400"/>
            </a:xfrm>
          </p:grpSpPr>
          <p:sp>
            <p:nvSpPr>
              <p:cNvPr id="7236" name="Google Shape;7236;p86"/>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7" name="Google Shape;7237;p86"/>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238" name="Google Shape;7238;p86"/>
          <p:cNvGrpSpPr/>
          <p:nvPr/>
        </p:nvGrpSpPr>
        <p:grpSpPr>
          <a:xfrm>
            <a:off x="15922837" y="8099225"/>
            <a:ext cx="784551" cy="390600"/>
            <a:chOff x="4752588" y="4440200"/>
            <a:chExt cx="392275" cy="195300"/>
          </a:xfrm>
        </p:grpSpPr>
        <p:grpSp>
          <p:nvGrpSpPr>
            <p:cNvPr id="7239" name="Google Shape;7239;p86"/>
            <p:cNvGrpSpPr/>
            <p:nvPr/>
          </p:nvGrpSpPr>
          <p:grpSpPr>
            <a:xfrm>
              <a:off x="4950384" y="4469728"/>
              <a:ext cx="194479" cy="136244"/>
              <a:chOff x="3163375" y="2175125"/>
              <a:chExt cx="405925" cy="284375"/>
            </a:xfrm>
          </p:grpSpPr>
          <p:sp>
            <p:nvSpPr>
              <p:cNvPr id="7240" name="Google Shape;7240;p86"/>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1" name="Google Shape;7241;p86"/>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2" name="Google Shape;7242;p86"/>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3" name="Google Shape;7243;p86"/>
            <p:cNvGrpSpPr/>
            <p:nvPr/>
          </p:nvGrpSpPr>
          <p:grpSpPr>
            <a:xfrm>
              <a:off x="4752588" y="4440200"/>
              <a:ext cx="195300" cy="195300"/>
              <a:chOff x="4335888" y="4462425"/>
              <a:chExt cx="195300" cy="195300"/>
            </a:xfrm>
          </p:grpSpPr>
          <p:sp>
            <p:nvSpPr>
              <p:cNvPr id="7244" name="Google Shape;7244;p8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5" name="Google Shape;7245;p8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49" name="Shape 7249"/>
        <p:cNvGrpSpPr/>
        <p:nvPr/>
      </p:nvGrpSpPr>
      <p:grpSpPr>
        <a:xfrm>
          <a:off x="0" y="0"/>
          <a:ext cx="0" cy="0"/>
          <a:chOff x="0" y="0"/>
          <a:chExt cx="0" cy="0"/>
        </a:xfrm>
      </p:grpSpPr>
      <p:grpSp>
        <p:nvGrpSpPr>
          <p:cNvPr id="7250" name="Google Shape;7250;p87"/>
          <p:cNvGrpSpPr/>
          <p:nvPr/>
        </p:nvGrpSpPr>
        <p:grpSpPr>
          <a:xfrm>
            <a:off x="1712398" y="2622358"/>
            <a:ext cx="644197" cy="741058"/>
            <a:chOff x="-42971725" y="3217825"/>
            <a:chExt cx="275675" cy="317125"/>
          </a:xfrm>
        </p:grpSpPr>
        <p:sp>
          <p:nvSpPr>
            <p:cNvPr id="7251" name="Google Shape;7251;p8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2" name="Google Shape;7252;p8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3" name="Google Shape;7253;p8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4" name="Google Shape;7254;p87"/>
          <p:cNvGrpSpPr/>
          <p:nvPr/>
        </p:nvGrpSpPr>
        <p:grpSpPr>
          <a:xfrm>
            <a:off x="1656227" y="3559670"/>
            <a:ext cx="756539" cy="675102"/>
            <a:chOff x="-42996150" y="3612600"/>
            <a:chExt cx="323750" cy="288900"/>
          </a:xfrm>
        </p:grpSpPr>
        <p:sp>
          <p:nvSpPr>
            <p:cNvPr id="7255" name="Google Shape;7255;p8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8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7" name="Google Shape;7257;p8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8" name="Google Shape;7258;p87"/>
          <p:cNvGrpSpPr/>
          <p:nvPr/>
        </p:nvGrpSpPr>
        <p:grpSpPr>
          <a:xfrm>
            <a:off x="1661747" y="4378410"/>
            <a:ext cx="745498" cy="741817"/>
            <a:chOff x="-42994575" y="3950300"/>
            <a:chExt cx="319025" cy="317450"/>
          </a:xfrm>
        </p:grpSpPr>
        <p:sp>
          <p:nvSpPr>
            <p:cNvPr id="7259" name="Google Shape;7259;p8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0" name="Google Shape;7260;p8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1" name="Google Shape;7261;p8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2" name="Google Shape;7262;p87"/>
          <p:cNvGrpSpPr/>
          <p:nvPr/>
        </p:nvGrpSpPr>
        <p:grpSpPr>
          <a:xfrm>
            <a:off x="5968538" y="2672074"/>
            <a:ext cx="743570" cy="741759"/>
            <a:chOff x="-41111350" y="3239100"/>
            <a:chExt cx="318200" cy="317425"/>
          </a:xfrm>
        </p:grpSpPr>
        <p:sp>
          <p:nvSpPr>
            <p:cNvPr id="7263" name="Google Shape;7263;p8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4" name="Google Shape;7264;p8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5" name="Google Shape;7265;p8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8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7" name="Google Shape;7267;p87"/>
          <p:cNvGrpSpPr/>
          <p:nvPr/>
        </p:nvGrpSpPr>
        <p:grpSpPr>
          <a:xfrm>
            <a:off x="5961176" y="3543137"/>
            <a:ext cx="758292" cy="741934"/>
            <a:chOff x="-41117650" y="3605525"/>
            <a:chExt cx="324500" cy="317500"/>
          </a:xfrm>
        </p:grpSpPr>
        <p:sp>
          <p:nvSpPr>
            <p:cNvPr id="7268" name="Google Shape;7268;p8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8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0" name="Google Shape;7270;p8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71" name="Google Shape;7271;p87"/>
          <p:cNvSpPr/>
          <p:nvPr/>
        </p:nvSpPr>
        <p:spPr>
          <a:xfrm>
            <a:off x="5973437" y="444230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72" name="Google Shape;7272;p87"/>
          <p:cNvGrpSpPr/>
          <p:nvPr/>
        </p:nvGrpSpPr>
        <p:grpSpPr>
          <a:xfrm>
            <a:off x="3613685" y="5326184"/>
            <a:ext cx="432542" cy="743628"/>
            <a:chOff x="-39205300" y="3220175"/>
            <a:chExt cx="185100" cy="318225"/>
          </a:xfrm>
        </p:grpSpPr>
        <p:sp>
          <p:nvSpPr>
            <p:cNvPr id="7273" name="Google Shape;7273;p8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4" name="Google Shape;7274;p8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5" name="Google Shape;7275;p87"/>
          <p:cNvGrpSpPr/>
          <p:nvPr/>
        </p:nvGrpSpPr>
        <p:grpSpPr>
          <a:xfrm>
            <a:off x="3544741" y="6246326"/>
            <a:ext cx="600032" cy="738546"/>
            <a:chOff x="-39248625" y="3588600"/>
            <a:chExt cx="256775" cy="316050"/>
          </a:xfrm>
        </p:grpSpPr>
        <p:sp>
          <p:nvSpPr>
            <p:cNvPr id="7276" name="Google Shape;7276;p8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7" name="Google Shape;7277;p8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78" name="Google Shape;7278;p87"/>
          <p:cNvSpPr/>
          <p:nvPr/>
        </p:nvSpPr>
        <p:spPr>
          <a:xfrm>
            <a:off x="3486783" y="7157577"/>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9" name="Google Shape;7279;p87"/>
          <p:cNvSpPr/>
          <p:nvPr/>
        </p:nvSpPr>
        <p:spPr>
          <a:xfrm>
            <a:off x="7865877" y="530045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80" name="Google Shape;7280;p87"/>
          <p:cNvGrpSpPr/>
          <p:nvPr/>
        </p:nvGrpSpPr>
        <p:grpSpPr>
          <a:xfrm>
            <a:off x="2446168" y="2622358"/>
            <a:ext cx="859008" cy="741759"/>
            <a:chOff x="-42651700" y="3217825"/>
            <a:chExt cx="367600" cy="317425"/>
          </a:xfrm>
        </p:grpSpPr>
        <p:sp>
          <p:nvSpPr>
            <p:cNvPr id="7281" name="Google Shape;7281;p8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2" name="Google Shape;7282;p8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3" name="Google Shape;7283;p8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4" name="Google Shape;7284;p8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5" name="Google Shape;7285;p87"/>
          <p:cNvGrpSpPr/>
          <p:nvPr/>
        </p:nvGrpSpPr>
        <p:grpSpPr>
          <a:xfrm>
            <a:off x="2517032" y="3501659"/>
            <a:ext cx="717281" cy="726453"/>
            <a:chOff x="-42617300" y="3587775"/>
            <a:chExt cx="306950" cy="310875"/>
          </a:xfrm>
        </p:grpSpPr>
        <p:sp>
          <p:nvSpPr>
            <p:cNvPr id="7286" name="Google Shape;7286;p8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8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88" name="Google Shape;7288;p87"/>
          <p:cNvSpPr/>
          <p:nvPr/>
        </p:nvSpPr>
        <p:spPr>
          <a:xfrm>
            <a:off x="2509936" y="4379744"/>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89" name="Google Shape;7289;p87"/>
          <p:cNvGrpSpPr/>
          <p:nvPr/>
        </p:nvGrpSpPr>
        <p:grpSpPr>
          <a:xfrm>
            <a:off x="6860687" y="2671139"/>
            <a:ext cx="753852" cy="740649"/>
            <a:chOff x="-40748275" y="3238700"/>
            <a:chExt cx="322600" cy="316950"/>
          </a:xfrm>
        </p:grpSpPr>
        <p:sp>
          <p:nvSpPr>
            <p:cNvPr id="7290" name="Google Shape;7290;p8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1" name="Google Shape;7291;p8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2" name="Google Shape;7292;p8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3" name="Google Shape;7293;p8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4" name="Google Shape;7294;p8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5" name="Google Shape;7295;p8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6" name="Google Shape;7296;p87"/>
          <p:cNvGrpSpPr/>
          <p:nvPr/>
        </p:nvGrpSpPr>
        <p:grpSpPr>
          <a:xfrm>
            <a:off x="6865798" y="3607107"/>
            <a:ext cx="743628" cy="677380"/>
            <a:chOff x="-40745125" y="3632900"/>
            <a:chExt cx="318225" cy="289875"/>
          </a:xfrm>
        </p:grpSpPr>
        <p:sp>
          <p:nvSpPr>
            <p:cNvPr id="7297" name="Google Shape;7297;p8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8" name="Google Shape;7298;p8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9" name="Google Shape;7299;p8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0" name="Google Shape;7300;p8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1" name="Google Shape;7301;p8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2" name="Google Shape;7302;p8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3" name="Google Shape;7303;p8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4" name="Google Shape;7304;p87"/>
          <p:cNvGrpSpPr/>
          <p:nvPr/>
        </p:nvGrpSpPr>
        <p:grpSpPr>
          <a:xfrm>
            <a:off x="6874094" y="4429527"/>
            <a:ext cx="727037" cy="740357"/>
            <a:chOff x="-40742750" y="3972175"/>
            <a:chExt cx="311125" cy="316825"/>
          </a:xfrm>
        </p:grpSpPr>
        <p:sp>
          <p:nvSpPr>
            <p:cNvPr id="7305" name="Google Shape;7305;p8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6" name="Google Shape;7306;p8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7" name="Google Shape;7307;p87"/>
          <p:cNvGrpSpPr/>
          <p:nvPr/>
        </p:nvGrpSpPr>
        <p:grpSpPr>
          <a:xfrm>
            <a:off x="4439417" y="5329865"/>
            <a:ext cx="533784" cy="739948"/>
            <a:chOff x="-38860325" y="3221750"/>
            <a:chExt cx="228425" cy="316650"/>
          </a:xfrm>
        </p:grpSpPr>
        <p:sp>
          <p:nvSpPr>
            <p:cNvPr id="7308" name="Google Shape;7308;p8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9" name="Google Shape;7309;p8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0" name="Google Shape;7310;p8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1" name="Google Shape;7311;p8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2" name="Google Shape;7312;p87"/>
          <p:cNvGrpSpPr/>
          <p:nvPr/>
        </p:nvGrpSpPr>
        <p:grpSpPr>
          <a:xfrm>
            <a:off x="4341030" y="6253979"/>
            <a:ext cx="760161" cy="734223"/>
            <a:chOff x="-38905225" y="3591875"/>
            <a:chExt cx="325300" cy="314200"/>
          </a:xfrm>
        </p:grpSpPr>
        <p:sp>
          <p:nvSpPr>
            <p:cNvPr id="7313" name="Google Shape;7313;p8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4" name="Google Shape;7314;p8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5" name="Google Shape;7315;p8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16" name="Google Shape;7316;p87"/>
          <p:cNvSpPr/>
          <p:nvPr/>
        </p:nvSpPr>
        <p:spPr>
          <a:xfrm>
            <a:off x="4356657" y="7273534"/>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17" name="Google Shape;7317;p87"/>
          <p:cNvGrpSpPr/>
          <p:nvPr/>
        </p:nvGrpSpPr>
        <p:grpSpPr>
          <a:xfrm>
            <a:off x="7954530" y="6224138"/>
            <a:ext cx="581630" cy="739480"/>
            <a:chOff x="-37370925" y="3579105"/>
            <a:chExt cx="248900" cy="316450"/>
          </a:xfrm>
        </p:grpSpPr>
        <p:sp>
          <p:nvSpPr>
            <p:cNvPr id="7318" name="Google Shape;7318;p8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9" name="Google Shape;7319;p8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20" name="Google Shape;7320;p87"/>
          <p:cNvSpPr/>
          <p:nvPr/>
        </p:nvSpPr>
        <p:spPr>
          <a:xfrm>
            <a:off x="3354638" y="262373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1" name="Google Shape;7321;p87"/>
          <p:cNvSpPr/>
          <p:nvPr/>
        </p:nvSpPr>
        <p:spPr>
          <a:xfrm>
            <a:off x="3404321" y="349433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22" name="Google Shape;7322;p87"/>
          <p:cNvGrpSpPr/>
          <p:nvPr/>
        </p:nvGrpSpPr>
        <p:grpSpPr>
          <a:xfrm>
            <a:off x="3341280" y="4380279"/>
            <a:ext cx="743628" cy="739948"/>
            <a:chOff x="-42259725" y="3951100"/>
            <a:chExt cx="318225" cy="316650"/>
          </a:xfrm>
        </p:grpSpPr>
        <p:sp>
          <p:nvSpPr>
            <p:cNvPr id="7323" name="Google Shape;7323;p8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4" name="Google Shape;7324;p8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5" name="Google Shape;7325;p87"/>
          <p:cNvGrpSpPr/>
          <p:nvPr/>
        </p:nvGrpSpPr>
        <p:grpSpPr>
          <a:xfrm>
            <a:off x="7738003" y="2738322"/>
            <a:ext cx="741759" cy="675510"/>
            <a:chOff x="-40378075" y="3267450"/>
            <a:chExt cx="317425" cy="289075"/>
          </a:xfrm>
        </p:grpSpPr>
        <p:sp>
          <p:nvSpPr>
            <p:cNvPr id="7326" name="Google Shape;7326;p8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7" name="Google Shape;7327;p8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8" name="Google Shape;7328;p8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9" name="Google Shape;7329;p8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0" name="Google Shape;7330;p87"/>
          <p:cNvGrpSpPr/>
          <p:nvPr/>
        </p:nvGrpSpPr>
        <p:grpSpPr>
          <a:xfrm>
            <a:off x="7745335" y="3540859"/>
            <a:ext cx="727095" cy="739948"/>
            <a:chOff x="-40372575" y="3604550"/>
            <a:chExt cx="311150" cy="316650"/>
          </a:xfrm>
        </p:grpSpPr>
        <p:sp>
          <p:nvSpPr>
            <p:cNvPr id="7331" name="Google Shape;7331;p8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2" name="Google Shape;7332;p8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3" name="Google Shape;7333;p8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34" name="Google Shape;7334;p87"/>
          <p:cNvSpPr/>
          <p:nvPr/>
        </p:nvSpPr>
        <p:spPr>
          <a:xfrm>
            <a:off x="7752000" y="442741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35" name="Google Shape;7335;p87"/>
          <p:cNvGrpSpPr/>
          <p:nvPr/>
        </p:nvGrpSpPr>
        <p:grpSpPr>
          <a:xfrm>
            <a:off x="5193234" y="5326184"/>
            <a:ext cx="798076" cy="744329"/>
            <a:chOff x="-38542250" y="3220175"/>
            <a:chExt cx="341525" cy="318525"/>
          </a:xfrm>
        </p:grpSpPr>
        <p:sp>
          <p:nvSpPr>
            <p:cNvPr id="7336" name="Google Shape;7336;p8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7" name="Google Shape;7337;p8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8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9" name="Google Shape;7339;p87"/>
          <p:cNvGrpSpPr/>
          <p:nvPr/>
        </p:nvGrpSpPr>
        <p:grpSpPr>
          <a:xfrm>
            <a:off x="5237098" y="6244923"/>
            <a:ext cx="739948" cy="738137"/>
            <a:chOff x="-38537400" y="3588000"/>
            <a:chExt cx="316650" cy="315875"/>
          </a:xfrm>
        </p:grpSpPr>
        <p:sp>
          <p:nvSpPr>
            <p:cNvPr id="7340" name="Google Shape;7340;p8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1" name="Google Shape;7341;p8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2" name="Google Shape;7342;p8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3" name="Google Shape;7343;p8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4" name="Google Shape;7344;p87"/>
          <p:cNvGrpSpPr/>
          <p:nvPr/>
        </p:nvGrpSpPr>
        <p:grpSpPr>
          <a:xfrm>
            <a:off x="5235258" y="7159982"/>
            <a:ext cx="743628" cy="739948"/>
            <a:chOff x="-38538975" y="3954250"/>
            <a:chExt cx="318225" cy="316650"/>
          </a:xfrm>
        </p:grpSpPr>
        <p:sp>
          <p:nvSpPr>
            <p:cNvPr id="7345" name="Google Shape;7345;p8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6" name="Google Shape;7346;p8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7" name="Google Shape;7347;p87"/>
          <p:cNvGrpSpPr/>
          <p:nvPr/>
        </p:nvGrpSpPr>
        <p:grpSpPr>
          <a:xfrm>
            <a:off x="7869882" y="7149836"/>
            <a:ext cx="750931" cy="743628"/>
            <a:chOff x="-37385100" y="3949908"/>
            <a:chExt cx="321350" cy="318225"/>
          </a:xfrm>
        </p:grpSpPr>
        <p:sp>
          <p:nvSpPr>
            <p:cNvPr id="7348" name="Google Shape;7348;p8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9" name="Google Shape;7349;p8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0" name="Google Shape;7350;p87"/>
          <p:cNvGrpSpPr/>
          <p:nvPr/>
        </p:nvGrpSpPr>
        <p:grpSpPr>
          <a:xfrm>
            <a:off x="4221201" y="2620956"/>
            <a:ext cx="741817" cy="741350"/>
            <a:chOff x="-41895050" y="3217225"/>
            <a:chExt cx="317450" cy="317250"/>
          </a:xfrm>
        </p:grpSpPr>
        <p:sp>
          <p:nvSpPr>
            <p:cNvPr id="7351" name="Google Shape;7351;p8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2" name="Google Shape;7352;p8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8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4" name="Google Shape;7354;p8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5" name="Google Shape;7355;p8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6" name="Google Shape;7356;p87"/>
          <p:cNvGrpSpPr/>
          <p:nvPr/>
        </p:nvGrpSpPr>
        <p:grpSpPr>
          <a:xfrm>
            <a:off x="4220295" y="3494824"/>
            <a:ext cx="743628" cy="739948"/>
            <a:chOff x="-41893475" y="3584850"/>
            <a:chExt cx="318225" cy="316650"/>
          </a:xfrm>
        </p:grpSpPr>
        <p:sp>
          <p:nvSpPr>
            <p:cNvPr id="7357" name="Google Shape;7357;p8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8" name="Google Shape;7358;p8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9" name="Google Shape;7359;p8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0" name="Google Shape;7360;p8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61" name="Google Shape;7361;p87"/>
          <p:cNvSpPr/>
          <p:nvPr/>
        </p:nvSpPr>
        <p:spPr>
          <a:xfrm>
            <a:off x="4226241" y="438342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2" name="Google Shape;7362;p87"/>
          <p:cNvSpPr/>
          <p:nvPr/>
        </p:nvSpPr>
        <p:spPr>
          <a:xfrm>
            <a:off x="1649757" y="536810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63" name="Google Shape;7363;p87"/>
          <p:cNvGrpSpPr/>
          <p:nvPr/>
        </p:nvGrpSpPr>
        <p:grpSpPr>
          <a:xfrm>
            <a:off x="1760352" y="6285408"/>
            <a:ext cx="675043" cy="741817"/>
            <a:chOff x="-39998250" y="3605325"/>
            <a:chExt cx="288875" cy="317450"/>
          </a:xfrm>
        </p:grpSpPr>
        <p:sp>
          <p:nvSpPr>
            <p:cNvPr id="7364" name="Google Shape;7364;p8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5" name="Google Shape;7365;p8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6" name="Google Shape;7366;p87"/>
          <p:cNvGrpSpPr/>
          <p:nvPr/>
        </p:nvGrpSpPr>
        <p:grpSpPr>
          <a:xfrm>
            <a:off x="1727900" y="7202337"/>
            <a:ext cx="739948" cy="739889"/>
            <a:chOff x="-40011050" y="3972375"/>
            <a:chExt cx="316650" cy="316625"/>
          </a:xfrm>
        </p:grpSpPr>
        <p:sp>
          <p:nvSpPr>
            <p:cNvPr id="7367" name="Google Shape;7367;p8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8" name="Google Shape;7368;p8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9" name="Google Shape;7369;p87"/>
          <p:cNvGrpSpPr/>
          <p:nvPr/>
        </p:nvGrpSpPr>
        <p:grpSpPr>
          <a:xfrm>
            <a:off x="6191762" y="5331734"/>
            <a:ext cx="533842" cy="738078"/>
            <a:chOff x="-38129425" y="3222550"/>
            <a:chExt cx="228450" cy="315850"/>
          </a:xfrm>
        </p:grpSpPr>
        <p:sp>
          <p:nvSpPr>
            <p:cNvPr id="7370" name="Google Shape;7370;p8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8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2" name="Google Shape;7372;p87"/>
          <p:cNvGrpSpPr/>
          <p:nvPr/>
        </p:nvGrpSpPr>
        <p:grpSpPr>
          <a:xfrm>
            <a:off x="6101699" y="6244923"/>
            <a:ext cx="743570" cy="739948"/>
            <a:chOff x="-38172725" y="3588000"/>
            <a:chExt cx="318200" cy="316650"/>
          </a:xfrm>
        </p:grpSpPr>
        <p:sp>
          <p:nvSpPr>
            <p:cNvPr id="7373" name="Google Shape;7373;p8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4" name="Google Shape;7374;p8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8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6" name="Google Shape;7376;p8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7" name="Google Shape;7377;p8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8" name="Google Shape;7378;p8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9" name="Google Shape;7379;p8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8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1" name="Google Shape;7381;p87"/>
          <p:cNvGrpSpPr/>
          <p:nvPr/>
        </p:nvGrpSpPr>
        <p:grpSpPr>
          <a:xfrm>
            <a:off x="6253504" y="7161793"/>
            <a:ext cx="439961" cy="739948"/>
            <a:chOff x="-38109725" y="3955025"/>
            <a:chExt cx="188275" cy="316650"/>
          </a:xfrm>
        </p:grpSpPr>
        <p:sp>
          <p:nvSpPr>
            <p:cNvPr id="7382" name="Google Shape;7382;p8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3" name="Google Shape;7383;p8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84" name="Google Shape;7384;p87"/>
          <p:cNvSpPr/>
          <p:nvPr/>
        </p:nvSpPr>
        <p:spPr>
          <a:xfrm>
            <a:off x="4456709" y="808131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85" name="Google Shape;7385;p87"/>
          <p:cNvGrpSpPr/>
          <p:nvPr/>
        </p:nvGrpSpPr>
        <p:grpSpPr>
          <a:xfrm>
            <a:off x="5084302" y="2624636"/>
            <a:ext cx="747309" cy="738137"/>
            <a:chOff x="-41530375" y="3218800"/>
            <a:chExt cx="319800" cy="315875"/>
          </a:xfrm>
        </p:grpSpPr>
        <p:sp>
          <p:nvSpPr>
            <p:cNvPr id="7386" name="Google Shape;7386;p8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7" name="Google Shape;7387;p8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8" name="Google Shape;7388;p87"/>
          <p:cNvGrpSpPr/>
          <p:nvPr/>
        </p:nvGrpSpPr>
        <p:grpSpPr>
          <a:xfrm>
            <a:off x="5088888" y="3654953"/>
            <a:ext cx="738137" cy="578007"/>
            <a:chOff x="-41526450" y="3653375"/>
            <a:chExt cx="315875" cy="247350"/>
          </a:xfrm>
        </p:grpSpPr>
        <p:sp>
          <p:nvSpPr>
            <p:cNvPr id="7389" name="Google Shape;7389;p8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0" name="Google Shape;7390;p8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1" name="Google Shape;7391;p87"/>
          <p:cNvGrpSpPr/>
          <p:nvPr/>
        </p:nvGrpSpPr>
        <p:grpSpPr>
          <a:xfrm>
            <a:off x="5091663" y="4380279"/>
            <a:ext cx="732587" cy="739948"/>
            <a:chOff x="-41526450" y="3951100"/>
            <a:chExt cx="313500" cy="316650"/>
          </a:xfrm>
        </p:grpSpPr>
        <p:sp>
          <p:nvSpPr>
            <p:cNvPr id="7392" name="Google Shape;7392;p8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3" name="Google Shape;7393;p8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4" name="Google Shape;7394;p8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5" name="Google Shape;7395;p87"/>
          <p:cNvGrpSpPr/>
          <p:nvPr/>
        </p:nvGrpSpPr>
        <p:grpSpPr>
          <a:xfrm>
            <a:off x="2622172" y="5368539"/>
            <a:ext cx="679191" cy="743628"/>
            <a:chOff x="-39625900" y="3238300"/>
            <a:chExt cx="290650" cy="318225"/>
          </a:xfrm>
        </p:grpSpPr>
        <p:sp>
          <p:nvSpPr>
            <p:cNvPr id="7396" name="Google Shape;7396;p8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7" name="Google Shape;7397;p8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98" name="Google Shape;7398;p87"/>
          <p:cNvSpPr/>
          <p:nvPr/>
        </p:nvSpPr>
        <p:spPr>
          <a:xfrm>
            <a:off x="2666519" y="628679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99" name="Google Shape;7399;p87"/>
          <p:cNvGrpSpPr/>
          <p:nvPr/>
        </p:nvGrpSpPr>
        <p:grpSpPr>
          <a:xfrm>
            <a:off x="2610274" y="7201460"/>
            <a:ext cx="732587" cy="740882"/>
            <a:chOff x="-39647175" y="3972000"/>
            <a:chExt cx="313500" cy="317050"/>
          </a:xfrm>
        </p:grpSpPr>
        <p:sp>
          <p:nvSpPr>
            <p:cNvPr id="7400" name="Google Shape;7400;p8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1" name="Google Shape;7401;p8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2" name="Google Shape;7402;p8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3" name="Google Shape;7403;p87"/>
          <p:cNvGrpSpPr/>
          <p:nvPr/>
        </p:nvGrpSpPr>
        <p:grpSpPr>
          <a:xfrm>
            <a:off x="6948529" y="5329456"/>
            <a:ext cx="750989" cy="741759"/>
            <a:chOff x="-37808850" y="3221575"/>
            <a:chExt cx="321375" cy="317425"/>
          </a:xfrm>
        </p:grpSpPr>
        <p:sp>
          <p:nvSpPr>
            <p:cNvPr id="7404" name="Google Shape;7404;p8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5" name="Google Shape;7405;p8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6" name="Google Shape;7406;p87"/>
          <p:cNvGrpSpPr/>
          <p:nvPr/>
        </p:nvGrpSpPr>
        <p:grpSpPr>
          <a:xfrm>
            <a:off x="6966077" y="6373517"/>
            <a:ext cx="745498" cy="482316"/>
            <a:chOff x="-37806500" y="3643030"/>
            <a:chExt cx="319025" cy="206400"/>
          </a:xfrm>
        </p:grpSpPr>
        <p:sp>
          <p:nvSpPr>
            <p:cNvPr id="7407" name="Google Shape;7407;p8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8" name="Google Shape;7408;p8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9" name="Google Shape;7409;p87"/>
          <p:cNvGrpSpPr/>
          <p:nvPr/>
        </p:nvGrpSpPr>
        <p:grpSpPr>
          <a:xfrm>
            <a:off x="6970692" y="7158113"/>
            <a:ext cx="736267" cy="743628"/>
            <a:chOff x="-37804925" y="3953450"/>
            <a:chExt cx="315075" cy="318225"/>
          </a:xfrm>
        </p:grpSpPr>
        <p:sp>
          <p:nvSpPr>
            <p:cNvPr id="7410" name="Google Shape;7410;p8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8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2" name="Google Shape;7412;p8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13" name="Google Shape;7413;p87"/>
          <p:cNvSpPr/>
          <p:nvPr/>
        </p:nvSpPr>
        <p:spPr>
          <a:xfrm>
            <a:off x="5468579" y="808760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14" name="Google Shape;7414;p87"/>
          <p:cNvGrpSpPr/>
          <p:nvPr/>
        </p:nvGrpSpPr>
        <p:grpSpPr>
          <a:xfrm>
            <a:off x="9680729" y="2657077"/>
            <a:ext cx="711325" cy="617451"/>
            <a:chOff x="-28462125" y="3199700"/>
            <a:chExt cx="298550" cy="259150"/>
          </a:xfrm>
        </p:grpSpPr>
        <p:sp>
          <p:nvSpPr>
            <p:cNvPr id="7415" name="Google Shape;7415;p8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6" name="Google Shape;7416;p8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7" name="Google Shape;7417;p8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8" name="Google Shape;7418;p87"/>
          <p:cNvGrpSpPr/>
          <p:nvPr/>
        </p:nvGrpSpPr>
        <p:grpSpPr>
          <a:xfrm>
            <a:off x="9682635" y="3526456"/>
            <a:ext cx="707513" cy="705667"/>
            <a:chOff x="-28461325" y="3545475"/>
            <a:chExt cx="296950" cy="296175"/>
          </a:xfrm>
        </p:grpSpPr>
        <p:sp>
          <p:nvSpPr>
            <p:cNvPr id="7419" name="Google Shape;7419;p8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0" name="Google Shape;7420;p8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1" name="Google Shape;7421;p8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8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3" name="Google Shape;7423;p8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4" name="Google Shape;7424;p8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5" name="Google Shape;7425;p87"/>
          <p:cNvGrpSpPr/>
          <p:nvPr/>
        </p:nvGrpSpPr>
        <p:grpSpPr>
          <a:xfrm>
            <a:off x="9675100" y="4426543"/>
            <a:ext cx="722583" cy="705607"/>
            <a:chOff x="-28463700" y="3914875"/>
            <a:chExt cx="303275" cy="296150"/>
          </a:xfrm>
        </p:grpSpPr>
        <p:sp>
          <p:nvSpPr>
            <p:cNvPr id="7426" name="Google Shape;7426;p8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7" name="Google Shape;7427;p8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8" name="Google Shape;7428;p87"/>
          <p:cNvGrpSpPr/>
          <p:nvPr/>
        </p:nvGrpSpPr>
        <p:grpSpPr>
          <a:xfrm>
            <a:off x="14144669" y="2738710"/>
            <a:ext cx="703760" cy="454183"/>
            <a:chOff x="-26573400" y="3224125"/>
            <a:chExt cx="295375" cy="190625"/>
          </a:xfrm>
        </p:grpSpPr>
        <p:sp>
          <p:nvSpPr>
            <p:cNvPr id="7429" name="Google Shape;7429;p8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0" name="Google Shape;7430;p8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1" name="Google Shape;7431;p87"/>
          <p:cNvGrpSpPr/>
          <p:nvPr/>
        </p:nvGrpSpPr>
        <p:grpSpPr>
          <a:xfrm>
            <a:off x="14144669" y="3527380"/>
            <a:ext cx="703760" cy="703820"/>
            <a:chOff x="-26573400" y="3546250"/>
            <a:chExt cx="295375" cy="295400"/>
          </a:xfrm>
        </p:grpSpPr>
        <p:sp>
          <p:nvSpPr>
            <p:cNvPr id="7432" name="Google Shape;7432;p8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3" name="Google Shape;7433;p8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4" name="Google Shape;7434;p8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5" name="Google Shape;7435;p8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6" name="Google Shape;7436;p8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7" name="Google Shape;7437;p87"/>
          <p:cNvGrpSpPr/>
          <p:nvPr/>
        </p:nvGrpSpPr>
        <p:grpSpPr>
          <a:xfrm>
            <a:off x="14121230" y="4427198"/>
            <a:ext cx="750638" cy="704297"/>
            <a:chOff x="-26583625" y="3917025"/>
            <a:chExt cx="315050" cy="295600"/>
          </a:xfrm>
        </p:grpSpPr>
        <p:sp>
          <p:nvSpPr>
            <p:cNvPr id="7438" name="Google Shape;7438;p8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9" name="Google Shape;7439;p8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0" name="Google Shape;7440;p8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1" name="Google Shape;7441;p8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42" name="Google Shape;7442;p87"/>
          <p:cNvSpPr/>
          <p:nvPr/>
        </p:nvSpPr>
        <p:spPr>
          <a:xfrm>
            <a:off x="11455406" y="53882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43" name="Google Shape;7443;p87"/>
          <p:cNvGrpSpPr/>
          <p:nvPr/>
        </p:nvGrpSpPr>
        <p:grpSpPr>
          <a:xfrm>
            <a:off x="11518259" y="6345257"/>
            <a:ext cx="578078" cy="705667"/>
            <a:chOff x="-24694925" y="3518700"/>
            <a:chExt cx="242625" cy="296175"/>
          </a:xfrm>
        </p:grpSpPr>
        <p:sp>
          <p:nvSpPr>
            <p:cNvPr id="7444" name="Google Shape;7444;p8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5" name="Google Shape;7445;p8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8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7" name="Google Shape;7447;p8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8" name="Google Shape;7448;p87"/>
          <p:cNvGrpSpPr/>
          <p:nvPr/>
        </p:nvGrpSpPr>
        <p:grpSpPr>
          <a:xfrm>
            <a:off x="11517335" y="7245314"/>
            <a:ext cx="579925" cy="705667"/>
            <a:chOff x="-24709100" y="3888875"/>
            <a:chExt cx="243400" cy="296175"/>
          </a:xfrm>
        </p:grpSpPr>
        <p:sp>
          <p:nvSpPr>
            <p:cNvPr id="7449" name="Google Shape;7449;p8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0" name="Google Shape;7450;p8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8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2" name="Google Shape;7452;p87"/>
          <p:cNvGrpSpPr/>
          <p:nvPr/>
        </p:nvGrpSpPr>
        <p:grpSpPr>
          <a:xfrm>
            <a:off x="15917336" y="5390641"/>
            <a:ext cx="713112" cy="699114"/>
            <a:chOff x="-22863675" y="3131775"/>
            <a:chExt cx="299300" cy="293425"/>
          </a:xfrm>
        </p:grpSpPr>
        <p:sp>
          <p:nvSpPr>
            <p:cNvPr id="7453" name="Google Shape;7453;p8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4" name="Google Shape;7454;p8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5" name="Google Shape;7455;p8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6" name="Google Shape;7456;p87"/>
          <p:cNvGrpSpPr/>
          <p:nvPr/>
        </p:nvGrpSpPr>
        <p:grpSpPr>
          <a:xfrm>
            <a:off x="10603063" y="2612998"/>
            <a:ext cx="621203" cy="705607"/>
            <a:chOff x="-28069875" y="3175300"/>
            <a:chExt cx="260725" cy="296150"/>
          </a:xfrm>
        </p:grpSpPr>
        <p:sp>
          <p:nvSpPr>
            <p:cNvPr id="7457" name="Google Shape;7457;p8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8" name="Google Shape;7458;p8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9" name="Google Shape;7459;p8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0" name="Google Shape;7460;p8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1" name="Google Shape;7461;p8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2" name="Google Shape;7462;p8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3" name="Google Shape;7463;p8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4" name="Google Shape;7464;p8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5" name="Google Shape;7465;p8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66" name="Google Shape;7466;p87"/>
          <p:cNvSpPr/>
          <p:nvPr/>
        </p:nvSpPr>
        <p:spPr>
          <a:xfrm>
            <a:off x="10561930" y="35284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67" name="Google Shape;7467;p87"/>
          <p:cNvGrpSpPr/>
          <p:nvPr/>
        </p:nvGrpSpPr>
        <p:grpSpPr>
          <a:xfrm>
            <a:off x="10685620" y="4427466"/>
            <a:ext cx="456089" cy="703760"/>
            <a:chOff x="-28032075" y="3916450"/>
            <a:chExt cx="191425" cy="295375"/>
          </a:xfrm>
        </p:grpSpPr>
        <p:sp>
          <p:nvSpPr>
            <p:cNvPr id="7468" name="Google Shape;7468;p8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9" name="Google Shape;7469;p8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0" name="Google Shape;7470;p8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1" name="Google Shape;7471;p87"/>
          <p:cNvGrpSpPr/>
          <p:nvPr/>
        </p:nvGrpSpPr>
        <p:grpSpPr>
          <a:xfrm>
            <a:off x="15016314" y="2612969"/>
            <a:ext cx="705667" cy="705667"/>
            <a:chOff x="-26201650" y="3176075"/>
            <a:chExt cx="296175" cy="296175"/>
          </a:xfrm>
        </p:grpSpPr>
        <p:sp>
          <p:nvSpPr>
            <p:cNvPr id="7472" name="Google Shape;7472;p8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3" name="Google Shape;7473;p8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4" name="Google Shape;7474;p87"/>
          <p:cNvGrpSpPr/>
          <p:nvPr/>
        </p:nvGrpSpPr>
        <p:grpSpPr>
          <a:xfrm>
            <a:off x="15015361" y="3527409"/>
            <a:ext cx="707573" cy="703760"/>
            <a:chOff x="-26204800" y="3547050"/>
            <a:chExt cx="296975" cy="295375"/>
          </a:xfrm>
        </p:grpSpPr>
        <p:sp>
          <p:nvSpPr>
            <p:cNvPr id="7475" name="Google Shape;7475;p8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6" name="Google Shape;7476;p8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77" name="Google Shape;7477;p87"/>
          <p:cNvSpPr/>
          <p:nvPr/>
        </p:nvSpPr>
        <p:spPr>
          <a:xfrm>
            <a:off x="15081134" y="44264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78" name="Google Shape;7478;p87"/>
          <p:cNvGrpSpPr/>
          <p:nvPr/>
        </p:nvGrpSpPr>
        <p:grpSpPr>
          <a:xfrm>
            <a:off x="12357870" y="5387365"/>
            <a:ext cx="690656" cy="705667"/>
            <a:chOff x="-24353875" y="3147725"/>
            <a:chExt cx="289875" cy="296175"/>
          </a:xfrm>
        </p:grpSpPr>
        <p:sp>
          <p:nvSpPr>
            <p:cNvPr id="7479" name="Google Shape;7479;p8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0" name="Google Shape;7480;p8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1" name="Google Shape;7481;p87"/>
          <p:cNvGrpSpPr/>
          <p:nvPr/>
        </p:nvGrpSpPr>
        <p:grpSpPr>
          <a:xfrm>
            <a:off x="12373834" y="6346181"/>
            <a:ext cx="658729" cy="703820"/>
            <a:chOff x="-24344425" y="3519475"/>
            <a:chExt cx="276475" cy="295400"/>
          </a:xfrm>
        </p:grpSpPr>
        <p:sp>
          <p:nvSpPr>
            <p:cNvPr id="7482" name="Google Shape;7482;p8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3" name="Google Shape;7483;p8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4" name="Google Shape;7484;p87"/>
          <p:cNvGrpSpPr/>
          <p:nvPr/>
        </p:nvGrpSpPr>
        <p:grpSpPr>
          <a:xfrm>
            <a:off x="12353195" y="7250020"/>
            <a:ext cx="700008" cy="696255"/>
            <a:chOff x="-24353075" y="3891250"/>
            <a:chExt cx="293800" cy="292225"/>
          </a:xfrm>
        </p:grpSpPr>
        <p:sp>
          <p:nvSpPr>
            <p:cNvPr id="7485" name="Google Shape;7485;p8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6" name="Google Shape;7486;p8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7" name="Google Shape;7487;p87"/>
          <p:cNvGrpSpPr/>
          <p:nvPr/>
        </p:nvGrpSpPr>
        <p:grpSpPr>
          <a:xfrm>
            <a:off x="15920136" y="6346627"/>
            <a:ext cx="707513" cy="702927"/>
            <a:chOff x="-22845575" y="3504075"/>
            <a:chExt cx="296950" cy="295025"/>
          </a:xfrm>
        </p:grpSpPr>
        <p:sp>
          <p:nvSpPr>
            <p:cNvPr id="7488" name="Google Shape;7488;p8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9" name="Google Shape;7489;p8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0" name="Google Shape;7490;p87"/>
          <p:cNvGrpSpPr/>
          <p:nvPr/>
        </p:nvGrpSpPr>
        <p:grpSpPr>
          <a:xfrm>
            <a:off x="11506499" y="2613922"/>
            <a:ext cx="598688" cy="703760"/>
            <a:chOff x="-27691025" y="3175300"/>
            <a:chExt cx="251275" cy="295375"/>
          </a:xfrm>
        </p:grpSpPr>
        <p:sp>
          <p:nvSpPr>
            <p:cNvPr id="7491" name="Google Shape;7491;p8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8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3" name="Google Shape;7493;p8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4" name="Google Shape;7494;p8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5" name="Google Shape;7495;p87"/>
          <p:cNvGrpSpPr/>
          <p:nvPr/>
        </p:nvGrpSpPr>
        <p:grpSpPr>
          <a:xfrm>
            <a:off x="11451133" y="3651275"/>
            <a:ext cx="709419" cy="456030"/>
            <a:chOff x="-27721750" y="3598250"/>
            <a:chExt cx="297750" cy="191400"/>
          </a:xfrm>
        </p:grpSpPr>
        <p:sp>
          <p:nvSpPr>
            <p:cNvPr id="7496" name="Google Shape;7496;p8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7" name="Google Shape;7497;p8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8" name="Google Shape;7498;p87"/>
          <p:cNvGrpSpPr/>
          <p:nvPr/>
        </p:nvGrpSpPr>
        <p:grpSpPr>
          <a:xfrm>
            <a:off x="11453932" y="4438367"/>
            <a:ext cx="703820" cy="681960"/>
            <a:chOff x="-27719400" y="3925600"/>
            <a:chExt cx="295400" cy="286225"/>
          </a:xfrm>
        </p:grpSpPr>
        <p:sp>
          <p:nvSpPr>
            <p:cNvPr id="7499" name="Google Shape;7499;p8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0" name="Google Shape;7500;p8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1" name="Google Shape;7501;p87"/>
          <p:cNvGrpSpPr/>
          <p:nvPr/>
        </p:nvGrpSpPr>
        <p:grpSpPr>
          <a:xfrm>
            <a:off x="15896476" y="2612045"/>
            <a:ext cx="707513" cy="707513"/>
            <a:chOff x="-25834600" y="3176875"/>
            <a:chExt cx="296950" cy="296950"/>
          </a:xfrm>
        </p:grpSpPr>
        <p:sp>
          <p:nvSpPr>
            <p:cNvPr id="7502" name="Google Shape;7502;p8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3" name="Google Shape;7503;p8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4" name="Google Shape;7504;p8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5" name="Google Shape;7505;p8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6" name="Google Shape;7506;p8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7" name="Google Shape;7507;p87"/>
          <p:cNvGrpSpPr/>
          <p:nvPr/>
        </p:nvGrpSpPr>
        <p:grpSpPr>
          <a:xfrm>
            <a:off x="15896476" y="3548049"/>
            <a:ext cx="707513" cy="662482"/>
            <a:chOff x="-25834600" y="3564375"/>
            <a:chExt cx="296950" cy="278050"/>
          </a:xfrm>
        </p:grpSpPr>
        <p:sp>
          <p:nvSpPr>
            <p:cNvPr id="7508" name="Google Shape;7508;p8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9" name="Google Shape;7509;p8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0" name="Google Shape;7510;p8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1" name="Google Shape;7511;p8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2" name="Google Shape;7512;p8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8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4" name="Google Shape;7514;p8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5" name="Google Shape;7515;p8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6" name="Google Shape;7516;p87"/>
          <p:cNvGrpSpPr/>
          <p:nvPr/>
        </p:nvGrpSpPr>
        <p:grpSpPr>
          <a:xfrm>
            <a:off x="15892724" y="4426752"/>
            <a:ext cx="715018" cy="705190"/>
            <a:chOff x="-25834600" y="3915850"/>
            <a:chExt cx="300100" cy="295975"/>
          </a:xfrm>
        </p:grpSpPr>
        <p:sp>
          <p:nvSpPr>
            <p:cNvPr id="7517" name="Google Shape;7517;p8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8" name="Google Shape;7518;p8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9" name="Google Shape;7519;p8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0" name="Google Shape;7520;p87"/>
          <p:cNvGrpSpPr/>
          <p:nvPr/>
        </p:nvGrpSpPr>
        <p:grpSpPr>
          <a:xfrm>
            <a:off x="13363579" y="5389212"/>
            <a:ext cx="457936" cy="701974"/>
            <a:chOff x="-23930925" y="3149300"/>
            <a:chExt cx="192200" cy="294625"/>
          </a:xfrm>
        </p:grpSpPr>
        <p:sp>
          <p:nvSpPr>
            <p:cNvPr id="7521" name="Google Shape;7521;p8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2" name="Google Shape;7522;p8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3" name="Google Shape;7523;p8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4" name="Google Shape;7524;p8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5" name="Google Shape;7525;p87"/>
          <p:cNvGrpSpPr/>
          <p:nvPr/>
        </p:nvGrpSpPr>
        <p:grpSpPr>
          <a:xfrm>
            <a:off x="13277240" y="6346181"/>
            <a:ext cx="630615" cy="703820"/>
            <a:chOff x="-23962425" y="3519475"/>
            <a:chExt cx="264675" cy="295400"/>
          </a:xfrm>
        </p:grpSpPr>
        <p:sp>
          <p:nvSpPr>
            <p:cNvPr id="7526" name="Google Shape;7526;p8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7" name="Google Shape;7527;p8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28" name="Google Shape;7528;p87"/>
          <p:cNvSpPr/>
          <p:nvPr/>
        </p:nvSpPr>
        <p:spPr>
          <a:xfrm>
            <a:off x="13218111" y="72536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29" name="Google Shape;7529;p87"/>
          <p:cNvGrpSpPr/>
          <p:nvPr/>
        </p:nvGrpSpPr>
        <p:grpSpPr>
          <a:xfrm>
            <a:off x="16034591" y="7246268"/>
            <a:ext cx="478605" cy="703760"/>
            <a:chOff x="-22788075" y="3904625"/>
            <a:chExt cx="200875" cy="295375"/>
          </a:xfrm>
        </p:grpSpPr>
        <p:sp>
          <p:nvSpPr>
            <p:cNvPr id="7530" name="Google Shape;7530;p8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1" name="Google Shape;7531;p8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2" name="Google Shape;7532;p8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3" name="Google Shape;7533;p8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4" name="Google Shape;7534;p87"/>
          <p:cNvGrpSpPr/>
          <p:nvPr/>
        </p:nvGrpSpPr>
        <p:grpSpPr>
          <a:xfrm>
            <a:off x="12345187" y="2612998"/>
            <a:ext cx="709419" cy="705607"/>
            <a:chOff x="-27351575" y="3175300"/>
            <a:chExt cx="297750" cy="296150"/>
          </a:xfrm>
        </p:grpSpPr>
        <p:sp>
          <p:nvSpPr>
            <p:cNvPr id="7535" name="Google Shape;7535;p8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6" name="Google Shape;7536;p8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7" name="Google Shape;7537;p8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8" name="Google Shape;7538;p8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9" name="Google Shape;7539;p87"/>
          <p:cNvGrpSpPr/>
          <p:nvPr/>
        </p:nvGrpSpPr>
        <p:grpSpPr>
          <a:xfrm>
            <a:off x="12430603" y="3526218"/>
            <a:ext cx="538587" cy="706143"/>
            <a:chOff x="-27313750" y="3545275"/>
            <a:chExt cx="226050" cy="296375"/>
          </a:xfrm>
        </p:grpSpPr>
        <p:sp>
          <p:nvSpPr>
            <p:cNvPr id="7540" name="Google Shape;7540;p8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1" name="Google Shape;7541;p8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2" name="Google Shape;7542;p8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3" name="Google Shape;7543;p87"/>
          <p:cNvGrpSpPr/>
          <p:nvPr/>
        </p:nvGrpSpPr>
        <p:grpSpPr>
          <a:xfrm>
            <a:off x="12345187" y="4422761"/>
            <a:ext cx="709419" cy="713172"/>
            <a:chOff x="-27351575" y="3915650"/>
            <a:chExt cx="297750" cy="299325"/>
          </a:xfrm>
        </p:grpSpPr>
        <p:sp>
          <p:nvSpPr>
            <p:cNvPr id="7544" name="Google Shape;7544;p8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5" name="Google Shape;7545;p8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6" name="Google Shape;7546;p87"/>
          <p:cNvGrpSpPr/>
          <p:nvPr/>
        </p:nvGrpSpPr>
        <p:grpSpPr>
          <a:xfrm>
            <a:off x="9720167" y="5387158"/>
            <a:ext cx="638120" cy="706084"/>
            <a:chOff x="-25445525" y="3175900"/>
            <a:chExt cx="267825" cy="296350"/>
          </a:xfrm>
        </p:grpSpPr>
        <p:sp>
          <p:nvSpPr>
            <p:cNvPr id="7547" name="Google Shape;7547;p8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8" name="Google Shape;7548;p8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9" name="Google Shape;7549;p8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0" name="Google Shape;7550;p87"/>
          <p:cNvGrpSpPr/>
          <p:nvPr/>
        </p:nvGrpSpPr>
        <p:grpSpPr>
          <a:xfrm>
            <a:off x="9683594" y="6367804"/>
            <a:ext cx="711266" cy="660576"/>
            <a:chOff x="-25465200" y="3565175"/>
            <a:chExt cx="298525" cy="277250"/>
          </a:xfrm>
        </p:grpSpPr>
        <p:sp>
          <p:nvSpPr>
            <p:cNvPr id="7551" name="Google Shape;7551;p8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2" name="Google Shape;7552;p8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3" name="Google Shape;7553;p87"/>
          <p:cNvGrpSpPr/>
          <p:nvPr/>
        </p:nvGrpSpPr>
        <p:grpSpPr>
          <a:xfrm>
            <a:off x="9682671" y="7246864"/>
            <a:ext cx="713112" cy="702569"/>
            <a:chOff x="-25465200" y="3916150"/>
            <a:chExt cx="299300" cy="294875"/>
          </a:xfrm>
        </p:grpSpPr>
        <p:sp>
          <p:nvSpPr>
            <p:cNvPr id="7554" name="Google Shape;7554;p8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5" name="Google Shape;7555;p8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6" name="Google Shape;7556;p87"/>
          <p:cNvGrpSpPr/>
          <p:nvPr/>
        </p:nvGrpSpPr>
        <p:grpSpPr>
          <a:xfrm>
            <a:off x="14137550" y="5387395"/>
            <a:ext cx="703760" cy="705607"/>
            <a:chOff x="-23615075" y="3148525"/>
            <a:chExt cx="295375" cy="296150"/>
          </a:xfrm>
        </p:grpSpPr>
        <p:sp>
          <p:nvSpPr>
            <p:cNvPr id="7557" name="Google Shape;7557;p8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8" name="Google Shape;7558;p8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9" name="Google Shape;7559;p8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0" name="Google Shape;7560;p8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61" name="Google Shape;7561;p87"/>
          <p:cNvSpPr/>
          <p:nvPr/>
        </p:nvSpPr>
        <p:spPr>
          <a:xfrm>
            <a:off x="14133743" y="63441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62" name="Google Shape;7562;p87"/>
          <p:cNvGrpSpPr/>
          <p:nvPr/>
        </p:nvGrpSpPr>
        <p:grpSpPr>
          <a:xfrm>
            <a:off x="14136597" y="7265954"/>
            <a:ext cx="705667" cy="664388"/>
            <a:chOff x="-23615075" y="3906200"/>
            <a:chExt cx="296175" cy="278850"/>
          </a:xfrm>
        </p:grpSpPr>
        <p:sp>
          <p:nvSpPr>
            <p:cNvPr id="7563" name="Google Shape;7563;p8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4" name="Google Shape;7564;p8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5" name="Google Shape;7565;p8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66" name="Google Shape;7566;p87"/>
          <p:cNvSpPr/>
          <p:nvPr/>
        </p:nvSpPr>
        <p:spPr>
          <a:xfrm>
            <a:off x="12374262" y="81298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67" name="Google Shape;7567;p87"/>
          <p:cNvGrpSpPr/>
          <p:nvPr/>
        </p:nvGrpSpPr>
        <p:grpSpPr>
          <a:xfrm>
            <a:off x="13234535" y="2613237"/>
            <a:ext cx="707513" cy="705130"/>
            <a:chOff x="-26980600" y="3175500"/>
            <a:chExt cx="296950" cy="295950"/>
          </a:xfrm>
        </p:grpSpPr>
        <p:sp>
          <p:nvSpPr>
            <p:cNvPr id="7568" name="Google Shape;7568;p8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9" name="Google Shape;7569;p8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0" name="Google Shape;7570;p8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71" name="Google Shape;7571;p87"/>
          <p:cNvSpPr/>
          <p:nvPr/>
        </p:nvSpPr>
        <p:spPr>
          <a:xfrm>
            <a:off x="13279669" y="35272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72" name="Google Shape;7572;p87"/>
          <p:cNvGrpSpPr/>
          <p:nvPr/>
        </p:nvGrpSpPr>
        <p:grpSpPr>
          <a:xfrm>
            <a:off x="13235488" y="4490308"/>
            <a:ext cx="705607" cy="578078"/>
            <a:chOff x="-26981375" y="3951875"/>
            <a:chExt cx="296150" cy="242625"/>
          </a:xfrm>
        </p:grpSpPr>
        <p:sp>
          <p:nvSpPr>
            <p:cNvPr id="7573" name="Google Shape;7573;p8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4" name="Google Shape;7574;p8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5" name="Google Shape;7575;p8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6" name="Google Shape;7576;p87"/>
          <p:cNvGrpSpPr/>
          <p:nvPr/>
        </p:nvGrpSpPr>
        <p:grpSpPr>
          <a:xfrm>
            <a:off x="10565573" y="5385490"/>
            <a:ext cx="703820" cy="709419"/>
            <a:chOff x="-25094250" y="3176075"/>
            <a:chExt cx="295400" cy="297750"/>
          </a:xfrm>
        </p:grpSpPr>
        <p:sp>
          <p:nvSpPr>
            <p:cNvPr id="7577" name="Google Shape;7577;p8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8" name="Google Shape;7578;p8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9" name="Google Shape;7579;p8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0" name="Google Shape;7580;p87"/>
          <p:cNvGrpSpPr/>
          <p:nvPr/>
        </p:nvGrpSpPr>
        <p:grpSpPr>
          <a:xfrm>
            <a:off x="10565573" y="6346211"/>
            <a:ext cx="703820" cy="703760"/>
            <a:chOff x="-25094250" y="3547050"/>
            <a:chExt cx="295400" cy="295375"/>
          </a:xfrm>
        </p:grpSpPr>
        <p:sp>
          <p:nvSpPr>
            <p:cNvPr id="7581" name="Google Shape;7581;p8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2" name="Google Shape;7582;p8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8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4" name="Google Shape;7584;p8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5" name="Google Shape;7585;p8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86" name="Google Shape;7586;p87"/>
          <p:cNvSpPr/>
          <p:nvPr/>
        </p:nvSpPr>
        <p:spPr>
          <a:xfrm>
            <a:off x="10565605" y="73561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87" name="Google Shape;7587;p87"/>
          <p:cNvGrpSpPr/>
          <p:nvPr/>
        </p:nvGrpSpPr>
        <p:grpSpPr>
          <a:xfrm>
            <a:off x="15029728" y="5387395"/>
            <a:ext cx="705607" cy="705607"/>
            <a:chOff x="-23245675" y="3148525"/>
            <a:chExt cx="296150" cy="296150"/>
          </a:xfrm>
        </p:grpSpPr>
        <p:sp>
          <p:nvSpPr>
            <p:cNvPr id="7588" name="Google Shape;7588;p8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9" name="Google Shape;7589;p8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0" name="Google Shape;7590;p8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91" name="Google Shape;7591;p87"/>
          <p:cNvSpPr/>
          <p:nvPr/>
        </p:nvSpPr>
        <p:spPr>
          <a:xfrm>
            <a:off x="15114091" y="63460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92" name="Google Shape;7592;p87"/>
          <p:cNvGrpSpPr/>
          <p:nvPr/>
        </p:nvGrpSpPr>
        <p:grpSpPr>
          <a:xfrm>
            <a:off x="15030651" y="7245344"/>
            <a:ext cx="703760" cy="705607"/>
            <a:chOff x="-23244900" y="3888100"/>
            <a:chExt cx="295375" cy="296150"/>
          </a:xfrm>
        </p:grpSpPr>
        <p:sp>
          <p:nvSpPr>
            <p:cNvPr id="7593" name="Google Shape;7593;p8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4" name="Google Shape;7594;p8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5" name="Google Shape;7595;p8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6" name="Google Shape;7596;p8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7" name="Google Shape;7597;p8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8" name="Google Shape;7598;p8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9" name="Google Shape;7599;p8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0" name="Google Shape;7600;p8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1" name="Google Shape;7601;p8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2" name="Google Shape;7602;p8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3" name="Google Shape;7603;p8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04" name="Google Shape;7604;p87"/>
          <p:cNvSpPr/>
          <p:nvPr/>
        </p:nvSpPr>
        <p:spPr>
          <a:xfrm>
            <a:off x="13183178" y="81270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5" name="Google Shape;7605;p87"/>
          <p:cNvSpPr txBox="1"/>
          <p:nvPr/>
        </p:nvSpPr>
        <p:spPr>
          <a:xfrm>
            <a:off x="1653175" y="102203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chemeClr val="lt1"/>
                </a:solidFill>
              </a:rPr>
              <a:t>Educational Icons</a:t>
            </a:r>
            <a:endParaRPr sz="4800">
              <a:solidFill>
                <a:schemeClr val="lt1"/>
              </a:solidFill>
            </a:endParaRPr>
          </a:p>
        </p:txBody>
      </p:sp>
      <p:sp>
        <p:nvSpPr>
          <p:cNvPr id="7606" name="Google Shape;7606;p87"/>
          <p:cNvSpPr txBox="1"/>
          <p:nvPr/>
        </p:nvSpPr>
        <p:spPr>
          <a:xfrm>
            <a:off x="9670625" y="102203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chemeClr val="lt1"/>
                </a:solidFill>
              </a:rPr>
              <a:t>Medical Icons</a:t>
            </a:r>
            <a:endParaRPr sz="4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3"/>
          <p:cNvSpPr txBox="1"/>
          <p:nvPr>
            <p:ph idx="3" type="subTitle"/>
          </p:nvPr>
        </p:nvSpPr>
        <p:spPr>
          <a:xfrm>
            <a:off x="1440000" y="943950"/>
            <a:ext cx="4672200" cy="437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SHOPPING CART THEME | 2XXX</a:t>
            </a:r>
            <a:endParaRPr/>
          </a:p>
        </p:txBody>
      </p:sp>
      <p:sp>
        <p:nvSpPr>
          <p:cNvPr id="690" name="Google Shape;690;p43"/>
          <p:cNvSpPr txBox="1"/>
          <p:nvPr>
            <p:ph idx="4" type="subTitle"/>
          </p:nvPr>
        </p:nvSpPr>
        <p:spPr>
          <a:xfrm>
            <a:off x="4295850" y="9394650"/>
            <a:ext cx="2737200" cy="24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www.slidesgo.com</a:t>
            </a:r>
            <a:endParaRPr/>
          </a:p>
        </p:txBody>
      </p:sp>
      <p:sp>
        <p:nvSpPr>
          <p:cNvPr id="691" name="Google Shape;691;p43"/>
          <p:cNvSpPr txBox="1"/>
          <p:nvPr>
            <p:ph type="title"/>
          </p:nvPr>
        </p:nvSpPr>
        <p:spPr>
          <a:xfrm>
            <a:off x="1440000" y="4369176"/>
            <a:ext cx="7478400" cy="2940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About the p</a:t>
            </a:r>
            <a:r>
              <a:rPr lang="en"/>
              <a:t>roject</a:t>
            </a:r>
            <a:endParaRPr/>
          </a:p>
        </p:txBody>
      </p:sp>
      <p:sp>
        <p:nvSpPr>
          <p:cNvPr id="692" name="Google Shape;692;p43"/>
          <p:cNvSpPr txBox="1"/>
          <p:nvPr>
            <p:ph idx="2" type="title"/>
          </p:nvPr>
        </p:nvSpPr>
        <p:spPr>
          <a:xfrm>
            <a:off x="1584550" y="1951500"/>
            <a:ext cx="1994400" cy="1967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693" name="Google Shape;693;p43"/>
          <p:cNvSpPr txBox="1"/>
          <p:nvPr>
            <p:ph idx="1" type="subTitle"/>
          </p:nvPr>
        </p:nvSpPr>
        <p:spPr>
          <a:xfrm>
            <a:off x="1440000" y="7213076"/>
            <a:ext cx="4849800" cy="1426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You can enter a subtitle here if you need it</a:t>
            </a:r>
            <a:endParaRPr/>
          </a:p>
        </p:txBody>
      </p:sp>
      <p:grpSp>
        <p:nvGrpSpPr>
          <p:cNvPr id="694" name="Google Shape;694;p43"/>
          <p:cNvGrpSpPr/>
          <p:nvPr/>
        </p:nvGrpSpPr>
        <p:grpSpPr>
          <a:xfrm>
            <a:off x="9828458" y="3679597"/>
            <a:ext cx="5173236" cy="5058102"/>
            <a:chOff x="4526450" y="2237425"/>
            <a:chExt cx="2030950" cy="1985750"/>
          </a:xfrm>
        </p:grpSpPr>
        <p:sp>
          <p:nvSpPr>
            <p:cNvPr id="695" name="Google Shape;695;p43"/>
            <p:cNvSpPr/>
            <p:nvPr/>
          </p:nvSpPr>
          <p:spPr>
            <a:xfrm>
              <a:off x="5571875" y="2313425"/>
              <a:ext cx="355475" cy="658225"/>
            </a:xfrm>
            <a:custGeom>
              <a:rect b="b" l="l" r="r" t="t"/>
              <a:pathLst>
                <a:path extrusionOk="0" h="26329" w="14219">
                  <a:moveTo>
                    <a:pt x="7574" y="0"/>
                  </a:moveTo>
                  <a:cubicBezTo>
                    <a:pt x="5283" y="0"/>
                    <a:pt x="2965" y="1373"/>
                    <a:pt x="1807" y="3296"/>
                  </a:cubicBezTo>
                  <a:cubicBezTo>
                    <a:pt x="642" y="5247"/>
                    <a:pt x="0" y="8402"/>
                    <a:pt x="170" y="10654"/>
                  </a:cubicBezTo>
                  <a:cubicBezTo>
                    <a:pt x="314" y="12722"/>
                    <a:pt x="1545" y="14817"/>
                    <a:pt x="3522" y="15459"/>
                  </a:cubicBezTo>
                  <a:cubicBezTo>
                    <a:pt x="3509" y="17593"/>
                    <a:pt x="3614" y="19714"/>
                    <a:pt x="3849" y="21835"/>
                  </a:cubicBezTo>
                  <a:cubicBezTo>
                    <a:pt x="3928" y="22541"/>
                    <a:pt x="4033" y="23288"/>
                    <a:pt x="4425" y="23903"/>
                  </a:cubicBezTo>
                  <a:cubicBezTo>
                    <a:pt x="5452" y="25484"/>
                    <a:pt x="7257" y="26328"/>
                    <a:pt x="9090" y="26328"/>
                  </a:cubicBezTo>
                  <a:cubicBezTo>
                    <a:pt x="9549" y="26328"/>
                    <a:pt x="10010" y="26275"/>
                    <a:pt x="10461" y="26168"/>
                  </a:cubicBezTo>
                  <a:cubicBezTo>
                    <a:pt x="13027" y="25553"/>
                    <a:pt x="14101" y="23628"/>
                    <a:pt x="14101" y="21101"/>
                  </a:cubicBezTo>
                  <a:cubicBezTo>
                    <a:pt x="14101" y="18339"/>
                    <a:pt x="14061" y="15563"/>
                    <a:pt x="13970" y="12788"/>
                  </a:cubicBezTo>
                  <a:cubicBezTo>
                    <a:pt x="13891" y="10510"/>
                    <a:pt x="14218" y="7800"/>
                    <a:pt x="13682" y="5600"/>
                  </a:cubicBezTo>
                  <a:cubicBezTo>
                    <a:pt x="13079" y="3178"/>
                    <a:pt x="11260" y="651"/>
                    <a:pt x="8693" y="115"/>
                  </a:cubicBezTo>
                  <a:cubicBezTo>
                    <a:pt x="8324" y="37"/>
                    <a:pt x="7950" y="0"/>
                    <a:pt x="75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 name="Google Shape;696;p43"/>
            <p:cNvSpPr/>
            <p:nvPr/>
          </p:nvSpPr>
          <p:spPr>
            <a:xfrm>
              <a:off x="5569575" y="2310775"/>
              <a:ext cx="357775" cy="663400"/>
            </a:xfrm>
            <a:custGeom>
              <a:rect b="b" l="l" r="r" t="t"/>
              <a:pathLst>
                <a:path extrusionOk="0" h="26536" w="14311">
                  <a:moveTo>
                    <a:pt x="7673" y="208"/>
                  </a:moveTo>
                  <a:cubicBezTo>
                    <a:pt x="8039" y="208"/>
                    <a:pt x="8406" y="247"/>
                    <a:pt x="8759" y="325"/>
                  </a:cubicBezTo>
                  <a:cubicBezTo>
                    <a:pt x="11365" y="875"/>
                    <a:pt x="13106" y="3441"/>
                    <a:pt x="13669" y="5746"/>
                  </a:cubicBezTo>
                  <a:cubicBezTo>
                    <a:pt x="14035" y="7238"/>
                    <a:pt x="13996" y="8992"/>
                    <a:pt x="13970" y="10668"/>
                  </a:cubicBezTo>
                  <a:cubicBezTo>
                    <a:pt x="13957" y="11454"/>
                    <a:pt x="13931" y="12187"/>
                    <a:pt x="13957" y="12907"/>
                  </a:cubicBezTo>
                  <a:cubicBezTo>
                    <a:pt x="14035" y="15669"/>
                    <a:pt x="14088" y="18458"/>
                    <a:pt x="14088" y="21220"/>
                  </a:cubicBezTo>
                  <a:cubicBezTo>
                    <a:pt x="14088" y="23904"/>
                    <a:pt x="12857" y="25619"/>
                    <a:pt x="10527" y="26182"/>
                  </a:cubicBezTo>
                  <a:cubicBezTo>
                    <a:pt x="10082" y="26289"/>
                    <a:pt x="9631" y="26341"/>
                    <a:pt x="9186" y="26341"/>
                  </a:cubicBezTo>
                  <a:cubicBezTo>
                    <a:pt x="7337" y="26341"/>
                    <a:pt x="5569" y="25455"/>
                    <a:pt x="4609" y="23957"/>
                  </a:cubicBezTo>
                  <a:cubicBezTo>
                    <a:pt x="4229" y="23381"/>
                    <a:pt x="4125" y="22661"/>
                    <a:pt x="4046" y="21927"/>
                  </a:cubicBezTo>
                  <a:cubicBezTo>
                    <a:pt x="3810" y="19820"/>
                    <a:pt x="3706" y="17699"/>
                    <a:pt x="3719" y="15578"/>
                  </a:cubicBezTo>
                  <a:lnTo>
                    <a:pt x="3719" y="15486"/>
                  </a:lnTo>
                  <a:lnTo>
                    <a:pt x="3640" y="15460"/>
                  </a:lnTo>
                  <a:cubicBezTo>
                    <a:pt x="1860" y="14897"/>
                    <a:pt x="511" y="12946"/>
                    <a:pt x="354" y="10747"/>
                  </a:cubicBezTo>
                  <a:cubicBezTo>
                    <a:pt x="197" y="8403"/>
                    <a:pt x="891" y="5261"/>
                    <a:pt x="1991" y="3454"/>
                  </a:cubicBezTo>
                  <a:cubicBezTo>
                    <a:pt x="3169" y="1477"/>
                    <a:pt x="5473" y="208"/>
                    <a:pt x="7673" y="208"/>
                  </a:cubicBezTo>
                  <a:close/>
                  <a:moveTo>
                    <a:pt x="7682" y="1"/>
                  </a:moveTo>
                  <a:cubicBezTo>
                    <a:pt x="5422" y="1"/>
                    <a:pt x="3041" y="1311"/>
                    <a:pt x="1820" y="3350"/>
                  </a:cubicBezTo>
                  <a:cubicBezTo>
                    <a:pt x="694" y="5222"/>
                    <a:pt x="1" y="8338"/>
                    <a:pt x="158" y="10760"/>
                  </a:cubicBezTo>
                  <a:cubicBezTo>
                    <a:pt x="315" y="13025"/>
                    <a:pt x="1689" y="15015"/>
                    <a:pt x="3522" y="15643"/>
                  </a:cubicBezTo>
                  <a:cubicBezTo>
                    <a:pt x="3509" y="17751"/>
                    <a:pt x="3614" y="19846"/>
                    <a:pt x="3850" y="21941"/>
                  </a:cubicBezTo>
                  <a:cubicBezTo>
                    <a:pt x="3928" y="22713"/>
                    <a:pt x="4046" y="23446"/>
                    <a:pt x="4439" y="24061"/>
                  </a:cubicBezTo>
                  <a:cubicBezTo>
                    <a:pt x="5434" y="25619"/>
                    <a:pt x="7267" y="26536"/>
                    <a:pt x="9191" y="26536"/>
                  </a:cubicBezTo>
                  <a:cubicBezTo>
                    <a:pt x="9663" y="26536"/>
                    <a:pt x="10134" y="26483"/>
                    <a:pt x="10592" y="26366"/>
                  </a:cubicBezTo>
                  <a:cubicBezTo>
                    <a:pt x="13027" y="25790"/>
                    <a:pt x="14310" y="23996"/>
                    <a:pt x="14310" y="21207"/>
                  </a:cubicBezTo>
                  <a:cubicBezTo>
                    <a:pt x="14310" y="18458"/>
                    <a:pt x="14271" y="15656"/>
                    <a:pt x="14179" y="12894"/>
                  </a:cubicBezTo>
                  <a:cubicBezTo>
                    <a:pt x="14153" y="12187"/>
                    <a:pt x="14179" y="11454"/>
                    <a:pt x="14193" y="10668"/>
                  </a:cubicBezTo>
                  <a:cubicBezTo>
                    <a:pt x="14232" y="8966"/>
                    <a:pt x="14271" y="7212"/>
                    <a:pt x="13891" y="5680"/>
                  </a:cubicBezTo>
                  <a:cubicBezTo>
                    <a:pt x="13302" y="3323"/>
                    <a:pt x="11509" y="679"/>
                    <a:pt x="8812" y="116"/>
                  </a:cubicBezTo>
                  <a:cubicBezTo>
                    <a:pt x="8443" y="38"/>
                    <a:pt x="8064" y="1"/>
                    <a:pt x="768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43"/>
            <p:cNvSpPr/>
            <p:nvPr/>
          </p:nvSpPr>
          <p:spPr>
            <a:xfrm>
              <a:off x="5089950" y="2758150"/>
              <a:ext cx="191275" cy="122575"/>
            </a:xfrm>
            <a:custGeom>
              <a:rect b="b" l="l" r="r" t="t"/>
              <a:pathLst>
                <a:path extrusionOk="0" h="4903" w="7651">
                  <a:moveTo>
                    <a:pt x="6315" y="1"/>
                  </a:moveTo>
                  <a:cubicBezTo>
                    <a:pt x="6164" y="1"/>
                    <a:pt x="6005" y="40"/>
                    <a:pt x="5845" y="131"/>
                  </a:cubicBezTo>
                  <a:cubicBezTo>
                    <a:pt x="4103" y="1126"/>
                    <a:pt x="2414" y="2200"/>
                    <a:pt x="765" y="3325"/>
                  </a:cubicBezTo>
                  <a:cubicBezTo>
                    <a:pt x="1" y="3853"/>
                    <a:pt x="511" y="4903"/>
                    <a:pt x="1248" y="4903"/>
                  </a:cubicBezTo>
                  <a:cubicBezTo>
                    <a:pt x="1407" y="4903"/>
                    <a:pt x="1577" y="4853"/>
                    <a:pt x="1747" y="4739"/>
                  </a:cubicBezTo>
                  <a:cubicBezTo>
                    <a:pt x="3383" y="3600"/>
                    <a:pt x="5072" y="2540"/>
                    <a:pt x="6827" y="1545"/>
                  </a:cubicBezTo>
                  <a:cubicBezTo>
                    <a:pt x="7650" y="1073"/>
                    <a:pt x="7101" y="1"/>
                    <a:pt x="63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 name="Google Shape;698;p43"/>
            <p:cNvSpPr/>
            <p:nvPr/>
          </p:nvSpPr>
          <p:spPr>
            <a:xfrm>
              <a:off x="5096300" y="2755550"/>
              <a:ext cx="176775" cy="127975"/>
            </a:xfrm>
            <a:custGeom>
              <a:rect b="b" l="l" r="r" t="t"/>
              <a:pathLst>
                <a:path extrusionOk="0" h="5119" w="7071">
                  <a:moveTo>
                    <a:pt x="6062" y="209"/>
                  </a:moveTo>
                  <a:cubicBezTo>
                    <a:pt x="6193" y="209"/>
                    <a:pt x="6337" y="248"/>
                    <a:pt x="6455" y="314"/>
                  </a:cubicBezTo>
                  <a:cubicBezTo>
                    <a:pt x="6703" y="458"/>
                    <a:pt x="6861" y="706"/>
                    <a:pt x="6874" y="994"/>
                  </a:cubicBezTo>
                  <a:cubicBezTo>
                    <a:pt x="6861" y="1243"/>
                    <a:pt x="6717" y="1453"/>
                    <a:pt x="6507" y="1557"/>
                  </a:cubicBezTo>
                  <a:cubicBezTo>
                    <a:pt x="4779" y="2552"/>
                    <a:pt x="3064" y="3626"/>
                    <a:pt x="1427" y="4752"/>
                  </a:cubicBezTo>
                  <a:cubicBezTo>
                    <a:pt x="1300" y="4855"/>
                    <a:pt x="1149" y="4905"/>
                    <a:pt x="993" y="4905"/>
                  </a:cubicBezTo>
                  <a:cubicBezTo>
                    <a:pt x="893" y="4905"/>
                    <a:pt x="792" y="4884"/>
                    <a:pt x="694" y="4843"/>
                  </a:cubicBezTo>
                  <a:cubicBezTo>
                    <a:pt x="445" y="4712"/>
                    <a:pt x="262" y="4451"/>
                    <a:pt x="236" y="4163"/>
                  </a:cubicBezTo>
                  <a:cubicBezTo>
                    <a:pt x="223" y="3901"/>
                    <a:pt x="341" y="3652"/>
                    <a:pt x="563" y="3508"/>
                  </a:cubicBezTo>
                  <a:cubicBezTo>
                    <a:pt x="2200" y="2382"/>
                    <a:pt x="3915" y="1322"/>
                    <a:pt x="5643" y="327"/>
                  </a:cubicBezTo>
                  <a:cubicBezTo>
                    <a:pt x="5761" y="248"/>
                    <a:pt x="5918" y="209"/>
                    <a:pt x="6062" y="209"/>
                  </a:cubicBezTo>
                  <a:close/>
                  <a:moveTo>
                    <a:pt x="6045" y="1"/>
                  </a:moveTo>
                  <a:cubicBezTo>
                    <a:pt x="5865" y="1"/>
                    <a:pt x="5685" y="50"/>
                    <a:pt x="5525" y="143"/>
                  </a:cubicBezTo>
                  <a:cubicBezTo>
                    <a:pt x="3797" y="1138"/>
                    <a:pt x="2095" y="2225"/>
                    <a:pt x="459" y="3351"/>
                  </a:cubicBezTo>
                  <a:cubicBezTo>
                    <a:pt x="170" y="3521"/>
                    <a:pt x="0" y="3848"/>
                    <a:pt x="26" y="4189"/>
                  </a:cubicBezTo>
                  <a:cubicBezTo>
                    <a:pt x="66" y="4542"/>
                    <a:pt x="288" y="4870"/>
                    <a:pt x="616" y="5027"/>
                  </a:cubicBezTo>
                  <a:cubicBezTo>
                    <a:pt x="733" y="5079"/>
                    <a:pt x="851" y="5105"/>
                    <a:pt x="995" y="5118"/>
                  </a:cubicBezTo>
                  <a:cubicBezTo>
                    <a:pt x="1179" y="5105"/>
                    <a:pt x="1375" y="5040"/>
                    <a:pt x="1532" y="4922"/>
                  </a:cubicBezTo>
                  <a:cubicBezTo>
                    <a:pt x="3169" y="3809"/>
                    <a:pt x="4871" y="2736"/>
                    <a:pt x="6599" y="1741"/>
                  </a:cubicBezTo>
                  <a:cubicBezTo>
                    <a:pt x="6887" y="1597"/>
                    <a:pt x="7070" y="1309"/>
                    <a:pt x="7070" y="994"/>
                  </a:cubicBezTo>
                  <a:cubicBezTo>
                    <a:pt x="7057" y="641"/>
                    <a:pt x="6861" y="314"/>
                    <a:pt x="6546" y="143"/>
                  </a:cubicBezTo>
                  <a:cubicBezTo>
                    <a:pt x="6392" y="47"/>
                    <a:pt x="6219" y="1"/>
                    <a:pt x="604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 name="Google Shape;699;p43"/>
            <p:cNvSpPr/>
            <p:nvPr/>
          </p:nvSpPr>
          <p:spPr>
            <a:xfrm>
              <a:off x="5098250" y="2905675"/>
              <a:ext cx="178675" cy="114575"/>
            </a:xfrm>
            <a:custGeom>
              <a:rect b="b" l="l" r="r" t="t"/>
              <a:pathLst>
                <a:path extrusionOk="0" h="4583" w="7147">
                  <a:moveTo>
                    <a:pt x="5893" y="1"/>
                  </a:moveTo>
                  <a:cubicBezTo>
                    <a:pt x="5754" y="1"/>
                    <a:pt x="5607" y="38"/>
                    <a:pt x="5460" y="121"/>
                  </a:cubicBezTo>
                  <a:cubicBezTo>
                    <a:pt x="3837" y="1051"/>
                    <a:pt x="2253" y="2046"/>
                    <a:pt x="721" y="3106"/>
                  </a:cubicBezTo>
                  <a:cubicBezTo>
                    <a:pt x="0" y="3601"/>
                    <a:pt x="482" y="4582"/>
                    <a:pt x="1170" y="4582"/>
                  </a:cubicBezTo>
                  <a:cubicBezTo>
                    <a:pt x="1319" y="4582"/>
                    <a:pt x="1479" y="4536"/>
                    <a:pt x="1637" y="4429"/>
                  </a:cubicBezTo>
                  <a:cubicBezTo>
                    <a:pt x="3169" y="3368"/>
                    <a:pt x="4753" y="2373"/>
                    <a:pt x="6377" y="1444"/>
                  </a:cubicBezTo>
                  <a:cubicBezTo>
                    <a:pt x="7146" y="1004"/>
                    <a:pt x="6623" y="1"/>
                    <a:pt x="58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 name="Google Shape;700;p43"/>
            <p:cNvSpPr/>
            <p:nvPr/>
          </p:nvSpPr>
          <p:spPr>
            <a:xfrm>
              <a:off x="5104150" y="2903250"/>
              <a:ext cx="165650" cy="119700"/>
            </a:xfrm>
            <a:custGeom>
              <a:rect b="b" l="l" r="r" t="t"/>
              <a:pathLst>
                <a:path extrusionOk="0" h="4788" w="6626">
                  <a:moveTo>
                    <a:pt x="5651" y="202"/>
                  </a:moveTo>
                  <a:cubicBezTo>
                    <a:pt x="5784" y="202"/>
                    <a:pt x="5918" y="238"/>
                    <a:pt x="6036" y="310"/>
                  </a:cubicBezTo>
                  <a:cubicBezTo>
                    <a:pt x="6259" y="428"/>
                    <a:pt x="6403" y="677"/>
                    <a:pt x="6416" y="938"/>
                  </a:cubicBezTo>
                  <a:cubicBezTo>
                    <a:pt x="6416" y="1161"/>
                    <a:pt x="6285" y="1357"/>
                    <a:pt x="6088" y="1449"/>
                  </a:cubicBezTo>
                  <a:cubicBezTo>
                    <a:pt x="4465" y="2379"/>
                    <a:pt x="2868" y="3387"/>
                    <a:pt x="1336" y="4447"/>
                  </a:cubicBezTo>
                  <a:cubicBezTo>
                    <a:pt x="1220" y="4532"/>
                    <a:pt x="1081" y="4576"/>
                    <a:pt x="940" y="4576"/>
                  </a:cubicBezTo>
                  <a:cubicBezTo>
                    <a:pt x="843" y="4576"/>
                    <a:pt x="746" y="4555"/>
                    <a:pt x="655" y="4513"/>
                  </a:cubicBezTo>
                  <a:cubicBezTo>
                    <a:pt x="419" y="4395"/>
                    <a:pt x="262" y="4159"/>
                    <a:pt x="236" y="3897"/>
                  </a:cubicBezTo>
                  <a:cubicBezTo>
                    <a:pt x="223" y="3649"/>
                    <a:pt x="341" y="3426"/>
                    <a:pt x="537" y="3295"/>
                  </a:cubicBezTo>
                  <a:cubicBezTo>
                    <a:pt x="2069" y="2248"/>
                    <a:pt x="3666" y="1240"/>
                    <a:pt x="5277" y="310"/>
                  </a:cubicBezTo>
                  <a:cubicBezTo>
                    <a:pt x="5388" y="238"/>
                    <a:pt x="5519" y="202"/>
                    <a:pt x="5651" y="202"/>
                  </a:cubicBezTo>
                  <a:close/>
                  <a:moveTo>
                    <a:pt x="5666" y="1"/>
                  </a:moveTo>
                  <a:cubicBezTo>
                    <a:pt x="5496" y="1"/>
                    <a:pt x="5325" y="47"/>
                    <a:pt x="5172" y="140"/>
                  </a:cubicBezTo>
                  <a:cubicBezTo>
                    <a:pt x="3548" y="1069"/>
                    <a:pt x="1951" y="2064"/>
                    <a:pt x="433" y="3125"/>
                  </a:cubicBezTo>
                  <a:cubicBezTo>
                    <a:pt x="158" y="3295"/>
                    <a:pt x="1" y="3596"/>
                    <a:pt x="27" y="3910"/>
                  </a:cubicBezTo>
                  <a:cubicBezTo>
                    <a:pt x="66" y="4251"/>
                    <a:pt x="262" y="4552"/>
                    <a:pt x="577" y="4709"/>
                  </a:cubicBezTo>
                  <a:cubicBezTo>
                    <a:pt x="681" y="4761"/>
                    <a:pt x="812" y="4788"/>
                    <a:pt x="930" y="4788"/>
                  </a:cubicBezTo>
                  <a:cubicBezTo>
                    <a:pt x="1113" y="4788"/>
                    <a:pt x="1297" y="4722"/>
                    <a:pt x="1454" y="4617"/>
                  </a:cubicBezTo>
                  <a:cubicBezTo>
                    <a:pt x="2986" y="3570"/>
                    <a:pt x="4570" y="2562"/>
                    <a:pt x="6193" y="1645"/>
                  </a:cubicBezTo>
                  <a:cubicBezTo>
                    <a:pt x="6455" y="1515"/>
                    <a:pt x="6625" y="1240"/>
                    <a:pt x="6625" y="938"/>
                  </a:cubicBezTo>
                  <a:cubicBezTo>
                    <a:pt x="6625" y="598"/>
                    <a:pt x="6429" y="297"/>
                    <a:pt x="6141" y="127"/>
                  </a:cubicBezTo>
                  <a:cubicBezTo>
                    <a:pt x="5993" y="43"/>
                    <a:pt x="5829" y="1"/>
                    <a:pt x="566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 name="Google Shape;701;p43"/>
            <p:cNvSpPr/>
            <p:nvPr/>
          </p:nvSpPr>
          <p:spPr>
            <a:xfrm>
              <a:off x="5100200" y="2836925"/>
              <a:ext cx="178650" cy="114575"/>
            </a:xfrm>
            <a:custGeom>
              <a:rect b="b" l="l" r="r" t="t"/>
              <a:pathLst>
                <a:path extrusionOk="0" h="4583" w="7146">
                  <a:moveTo>
                    <a:pt x="5901" y="1"/>
                  </a:moveTo>
                  <a:cubicBezTo>
                    <a:pt x="5760" y="1"/>
                    <a:pt x="5611" y="38"/>
                    <a:pt x="5461" y="122"/>
                  </a:cubicBezTo>
                  <a:cubicBezTo>
                    <a:pt x="3837" y="1052"/>
                    <a:pt x="2253" y="2047"/>
                    <a:pt x="721" y="3107"/>
                  </a:cubicBezTo>
                  <a:cubicBezTo>
                    <a:pt x="1" y="3602"/>
                    <a:pt x="482" y="4583"/>
                    <a:pt x="1163" y="4583"/>
                  </a:cubicBezTo>
                  <a:cubicBezTo>
                    <a:pt x="1311" y="4583"/>
                    <a:pt x="1468" y="4537"/>
                    <a:pt x="1625" y="4429"/>
                  </a:cubicBezTo>
                  <a:cubicBezTo>
                    <a:pt x="3170" y="3369"/>
                    <a:pt x="4741" y="2374"/>
                    <a:pt x="6377" y="1444"/>
                  </a:cubicBezTo>
                  <a:cubicBezTo>
                    <a:pt x="7146" y="994"/>
                    <a:pt x="6635" y="1"/>
                    <a:pt x="59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 name="Google Shape;702;p43"/>
            <p:cNvSpPr/>
            <p:nvPr/>
          </p:nvSpPr>
          <p:spPr>
            <a:xfrm>
              <a:off x="5103500" y="2834400"/>
              <a:ext cx="168250" cy="119825"/>
            </a:xfrm>
            <a:custGeom>
              <a:rect b="b" l="l" r="r" t="t"/>
              <a:pathLst>
                <a:path extrusionOk="0" h="4793" w="6730">
                  <a:moveTo>
                    <a:pt x="5820" y="207"/>
                  </a:moveTo>
                  <a:cubicBezTo>
                    <a:pt x="5925" y="207"/>
                    <a:pt x="6038" y="245"/>
                    <a:pt x="6141" y="302"/>
                  </a:cubicBezTo>
                  <a:cubicBezTo>
                    <a:pt x="6363" y="433"/>
                    <a:pt x="6507" y="668"/>
                    <a:pt x="6520" y="930"/>
                  </a:cubicBezTo>
                  <a:cubicBezTo>
                    <a:pt x="6520" y="1153"/>
                    <a:pt x="6389" y="1362"/>
                    <a:pt x="6180" y="1454"/>
                  </a:cubicBezTo>
                  <a:cubicBezTo>
                    <a:pt x="4569" y="2383"/>
                    <a:pt x="2972" y="3391"/>
                    <a:pt x="1440" y="4439"/>
                  </a:cubicBezTo>
                  <a:cubicBezTo>
                    <a:pt x="1315" y="4514"/>
                    <a:pt x="1190" y="4546"/>
                    <a:pt x="1072" y="4546"/>
                  </a:cubicBezTo>
                  <a:cubicBezTo>
                    <a:pt x="488" y="4546"/>
                    <a:pt x="75" y="3746"/>
                    <a:pt x="642" y="3300"/>
                  </a:cubicBezTo>
                  <a:cubicBezTo>
                    <a:pt x="2174" y="2239"/>
                    <a:pt x="3758" y="1244"/>
                    <a:pt x="5381" y="315"/>
                  </a:cubicBezTo>
                  <a:cubicBezTo>
                    <a:pt x="5499" y="249"/>
                    <a:pt x="5630" y="210"/>
                    <a:pt x="5774" y="210"/>
                  </a:cubicBezTo>
                  <a:cubicBezTo>
                    <a:pt x="5789" y="208"/>
                    <a:pt x="5805" y="207"/>
                    <a:pt x="5820" y="207"/>
                  </a:cubicBezTo>
                  <a:close/>
                  <a:moveTo>
                    <a:pt x="5772" y="0"/>
                  </a:moveTo>
                  <a:cubicBezTo>
                    <a:pt x="5599" y="0"/>
                    <a:pt x="5426" y="50"/>
                    <a:pt x="5276" y="145"/>
                  </a:cubicBezTo>
                  <a:cubicBezTo>
                    <a:pt x="3653" y="1074"/>
                    <a:pt x="2056" y="2069"/>
                    <a:pt x="524" y="3130"/>
                  </a:cubicBezTo>
                  <a:cubicBezTo>
                    <a:pt x="105" y="3404"/>
                    <a:pt x="0" y="3981"/>
                    <a:pt x="301" y="4386"/>
                  </a:cubicBezTo>
                  <a:cubicBezTo>
                    <a:pt x="472" y="4622"/>
                    <a:pt x="733" y="4779"/>
                    <a:pt x="1035" y="4792"/>
                  </a:cubicBezTo>
                  <a:cubicBezTo>
                    <a:pt x="1218" y="4779"/>
                    <a:pt x="1401" y="4727"/>
                    <a:pt x="1558" y="4609"/>
                  </a:cubicBezTo>
                  <a:cubicBezTo>
                    <a:pt x="3077" y="3562"/>
                    <a:pt x="4674" y="2567"/>
                    <a:pt x="6285" y="1637"/>
                  </a:cubicBezTo>
                  <a:cubicBezTo>
                    <a:pt x="6546" y="1506"/>
                    <a:pt x="6717" y="1231"/>
                    <a:pt x="6730" y="943"/>
                  </a:cubicBezTo>
                  <a:cubicBezTo>
                    <a:pt x="6717" y="603"/>
                    <a:pt x="6533" y="289"/>
                    <a:pt x="6232" y="131"/>
                  </a:cubicBezTo>
                  <a:cubicBezTo>
                    <a:pt x="6093" y="43"/>
                    <a:pt x="5933" y="0"/>
                    <a:pt x="577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 name="Google Shape;703;p43"/>
            <p:cNvSpPr/>
            <p:nvPr/>
          </p:nvSpPr>
          <p:spPr>
            <a:xfrm>
              <a:off x="4939525" y="2716150"/>
              <a:ext cx="299825" cy="205675"/>
            </a:xfrm>
            <a:custGeom>
              <a:rect b="b" l="l" r="r" t="t"/>
              <a:pathLst>
                <a:path extrusionOk="0" h="8227" w="11993">
                  <a:moveTo>
                    <a:pt x="10999" y="1"/>
                  </a:moveTo>
                  <a:cubicBezTo>
                    <a:pt x="10910" y="1"/>
                    <a:pt x="10820" y="18"/>
                    <a:pt x="10736" y="57"/>
                  </a:cubicBezTo>
                  <a:cubicBezTo>
                    <a:pt x="7358" y="1641"/>
                    <a:pt x="4046" y="3369"/>
                    <a:pt x="825" y="5254"/>
                  </a:cubicBezTo>
                  <a:cubicBezTo>
                    <a:pt x="0" y="5734"/>
                    <a:pt x="541" y="6839"/>
                    <a:pt x="1316" y="6839"/>
                  </a:cubicBezTo>
                  <a:cubicBezTo>
                    <a:pt x="1365" y="6839"/>
                    <a:pt x="1416" y="6835"/>
                    <a:pt x="1466" y="6825"/>
                  </a:cubicBezTo>
                  <a:lnTo>
                    <a:pt x="1466" y="6825"/>
                  </a:lnTo>
                  <a:cubicBezTo>
                    <a:pt x="956" y="7153"/>
                    <a:pt x="1008" y="7873"/>
                    <a:pt x="1401" y="8226"/>
                  </a:cubicBezTo>
                  <a:cubicBezTo>
                    <a:pt x="2907" y="6917"/>
                    <a:pt x="4582" y="5896"/>
                    <a:pt x="6324" y="4927"/>
                  </a:cubicBezTo>
                  <a:lnTo>
                    <a:pt x="6324" y="4927"/>
                  </a:lnTo>
                  <a:cubicBezTo>
                    <a:pt x="4857" y="5555"/>
                    <a:pt x="3378" y="6131"/>
                    <a:pt x="1859" y="6655"/>
                  </a:cubicBezTo>
                  <a:cubicBezTo>
                    <a:pt x="4923" y="4875"/>
                    <a:pt x="8065" y="3212"/>
                    <a:pt x="11273" y="1706"/>
                  </a:cubicBezTo>
                  <a:cubicBezTo>
                    <a:pt x="11705" y="1510"/>
                    <a:pt x="11993" y="1104"/>
                    <a:pt x="11849" y="620"/>
                  </a:cubicBezTo>
                  <a:cubicBezTo>
                    <a:pt x="11743" y="293"/>
                    <a:pt x="11367" y="1"/>
                    <a:pt x="109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 name="Google Shape;704;p43"/>
            <p:cNvSpPr/>
            <p:nvPr/>
          </p:nvSpPr>
          <p:spPr>
            <a:xfrm>
              <a:off x="4944750" y="2713575"/>
              <a:ext cx="297550" cy="211525"/>
            </a:xfrm>
            <a:custGeom>
              <a:rect b="b" l="l" r="r" t="t"/>
              <a:pathLst>
                <a:path extrusionOk="0" h="8461" w="11902">
                  <a:moveTo>
                    <a:pt x="10789" y="199"/>
                  </a:moveTo>
                  <a:lnTo>
                    <a:pt x="10789" y="212"/>
                  </a:lnTo>
                  <a:cubicBezTo>
                    <a:pt x="10893" y="212"/>
                    <a:pt x="10985" y="225"/>
                    <a:pt x="11077" y="264"/>
                  </a:cubicBezTo>
                  <a:cubicBezTo>
                    <a:pt x="11286" y="356"/>
                    <a:pt x="11456" y="526"/>
                    <a:pt x="11535" y="749"/>
                  </a:cubicBezTo>
                  <a:cubicBezTo>
                    <a:pt x="11679" y="1220"/>
                    <a:pt x="11365" y="1547"/>
                    <a:pt x="11024" y="1718"/>
                  </a:cubicBezTo>
                  <a:cubicBezTo>
                    <a:pt x="7882" y="3184"/>
                    <a:pt x="4714" y="4847"/>
                    <a:pt x="1598" y="6666"/>
                  </a:cubicBezTo>
                  <a:lnTo>
                    <a:pt x="1637" y="6745"/>
                  </a:lnTo>
                  <a:lnTo>
                    <a:pt x="1244" y="6824"/>
                  </a:lnTo>
                  <a:cubicBezTo>
                    <a:pt x="1208" y="6828"/>
                    <a:pt x="1171" y="6831"/>
                    <a:pt x="1135" y="6831"/>
                  </a:cubicBezTo>
                  <a:cubicBezTo>
                    <a:pt x="785" y="6831"/>
                    <a:pt x="473" y="6606"/>
                    <a:pt x="354" y="6274"/>
                  </a:cubicBezTo>
                  <a:cubicBezTo>
                    <a:pt x="223" y="5959"/>
                    <a:pt x="354" y="5593"/>
                    <a:pt x="668" y="5436"/>
                  </a:cubicBezTo>
                  <a:cubicBezTo>
                    <a:pt x="3810" y="3603"/>
                    <a:pt x="7136" y="1848"/>
                    <a:pt x="10566" y="251"/>
                  </a:cubicBezTo>
                  <a:cubicBezTo>
                    <a:pt x="10645" y="212"/>
                    <a:pt x="10710" y="199"/>
                    <a:pt x="10789" y="199"/>
                  </a:cubicBezTo>
                  <a:close/>
                  <a:moveTo>
                    <a:pt x="4648" y="5750"/>
                  </a:moveTo>
                  <a:cubicBezTo>
                    <a:pt x="3431" y="6457"/>
                    <a:pt x="2266" y="7269"/>
                    <a:pt x="1192" y="8185"/>
                  </a:cubicBezTo>
                  <a:cubicBezTo>
                    <a:pt x="1035" y="8002"/>
                    <a:pt x="969" y="7779"/>
                    <a:pt x="983" y="7544"/>
                  </a:cubicBezTo>
                  <a:cubicBezTo>
                    <a:pt x="1009" y="7321"/>
                    <a:pt x="1127" y="7125"/>
                    <a:pt x="1310" y="7007"/>
                  </a:cubicBezTo>
                  <a:lnTo>
                    <a:pt x="1663" y="6784"/>
                  </a:lnTo>
                  <a:lnTo>
                    <a:pt x="1690" y="6850"/>
                  </a:lnTo>
                  <a:cubicBezTo>
                    <a:pt x="2685" y="6509"/>
                    <a:pt x="3666" y="6143"/>
                    <a:pt x="4648" y="5750"/>
                  </a:cubicBezTo>
                  <a:close/>
                  <a:moveTo>
                    <a:pt x="10821" y="1"/>
                  </a:moveTo>
                  <a:cubicBezTo>
                    <a:pt x="10709" y="1"/>
                    <a:pt x="10595" y="24"/>
                    <a:pt x="10487" y="68"/>
                  </a:cubicBezTo>
                  <a:cubicBezTo>
                    <a:pt x="7057" y="1665"/>
                    <a:pt x="3719" y="3420"/>
                    <a:pt x="564" y="5266"/>
                  </a:cubicBezTo>
                  <a:cubicBezTo>
                    <a:pt x="171" y="5462"/>
                    <a:pt x="1" y="5933"/>
                    <a:pt x="171" y="6352"/>
                  </a:cubicBezTo>
                  <a:cubicBezTo>
                    <a:pt x="302" y="6706"/>
                    <a:pt x="616" y="6968"/>
                    <a:pt x="996" y="7033"/>
                  </a:cubicBezTo>
                  <a:cubicBezTo>
                    <a:pt x="878" y="7177"/>
                    <a:pt x="812" y="7347"/>
                    <a:pt x="799" y="7530"/>
                  </a:cubicBezTo>
                  <a:cubicBezTo>
                    <a:pt x="760" y="7858"/>
                    <a:pt x="891" y="8172"/>
                    <a:pt x="1127" y="8395"/>
                  </a:cubicBezTo>
                  <a:lnTo>
                    <a:pt x="1192" y="8460"/>
                  </a:lnTo>
                  <a:lnTo>
                    <a:pt x="1257" y="8395"/>
                  </a:lnTo>
                  <a:cubicBezTo>
                    <a:pt x="2815" y="7046"/>
                    <a:pt x="4544" y="6025"/>
                    <a:pt x="6167" y="5108"/>
                  </a:cubicBezTo>
                  <a:lnTo>
                    <a:pt x="6075" y="4925"/>
                  </a:lnTo>
                  <a:cubicBezTo>
                    <a:pt x="4963" y="5410"/>
                    <a:pt x="3837" y="5868"/>
                    <a:pt x="2698" y="6287"/>
                  </a:cubicBezTo>
                  <a:cubicBezTo>
                    <a:pt x="5486" y="4689"/>
                    <a:pt x="8314" y="3210"/>
                    <a:pt x="11116" y="1901"/>
                  </a:cubicBezTo>
                  <a:cubicBezTo>
                    <a:pt x="11653" y="1652"/>
                    <a:pt x="11901" y="1168"/>
                    <a:pt x="11744" y="683"/>
                  </a:cubicBezTo>
                  <a:cubicBezTo>
                    <a:pt x="11640" y="408"/>
                    <a:pt x="11430" y="186"/>
                    <a:pt x="11168" y="81"/>
                  </a:cubicBezTo>
                  <a:cubicBezTo>
                    <a:pt x="11060" y="27"/>
                    <a:pt x="10941" y="1"/>
                    <a:pt x="1082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 name="Google Shape;705;p43"/>
            <p:cNvSpPr/>
            <p:nvPr/>
          </p:nvSpPr>
          <p:spPr>
            <a:xfrm>
              <a:off x="4529075" y="2868800"/>
              <a:ext cx="528300" cy="1171750"/>
            </a:xfrm>
            <a:custGeom>
              <a:rect b="b" l="l" r="r" t="t"/>
              <a:pathLst>
                <a:path extrusionOk="0" h="46870" w="21132">
                  <a:moveTo>
                    <a:pt x="15243" y="0"/>
                  </a:moveTo>
                  <a:cubicBezTo>
                    <a:pt x="15138" y="0"/>
                    <a:pt x="15025" y="73"/>
                    <a:pt x="14952" y="182"/>
                  </a:cubicBezTo>
                  <a:cubicBezTo>
                    <a:pt x="14873" y="326"/>
                    <a:pt x="14834" y="484"/>
                    <a:pt x="14821" y="641"/>
                  </a:cubicBezTo>
                  <a:cubicBezTo>
                    <a:pt x="14729" y="1387"/>
                    <a:pt x="14559" y="2107"/>
                    <a:pt x="14284" y="2801"/>
                  </a:cubicBezTo>
                  <a:cubicBezTo>
                    <a:pt x="13865" y="3770"/>
                    <a:pt x="13132" y="4542"/>
                    <a:pt x="12621" y="5459"/>
                  </a:cubicBezTo>
                  <a:cubicBezTo>
                    <a:pt x="12346" y="5956"/>
                    <a:pt x="12202" y="6519"/>
                    <a:pt x="12202" y="7095"/>
                  </a:cubicBezTo>
                  <a:cubicBezTo>
                    <a:pt x="11221" y="8234"/>
                    <a:pt x="10487" y="9687"/>
                    <a:pt x="9833" y="11023"/>
                  </a:cubicBezTo>
                  <a:lnTo>
                    <a:pt x="9610" y="11481"/>
                  </a:lnTo>
                  <a:cubicBezTo>
                    <a:pt x="5460" y="19808"/>
                    <a:pt x="1" y="30648"/>
                    <a:pt x="2894" y="40205"/>
                  </a:cubicBezTo>
                  <a:cubicBezTo>
                    <a:pt x="3745" y="42994"/>
                    <a:pt x="5722" y="45560"/>
                    <a:pt x="8471" y="46489"/>
                  </a:cubicBezTo>
                  <a:cubicBezTo>
                    <a:pt x="9238" y="46748"/>
                    <a:pt x="10038" y="46869"/>
                    <a:pt x="10840" y="46869"/>
                  </a:cubicBezTo>
                  <a:cubicBezTo>
                    <a:pt x="12641" y="46869"/>
                    <a:pt x="14453" y="46257"/>
                    <a:pt x="15921" y="45206"/>
                  </a:cubicBezTo>
                  <a:cubicBezTo>
                    <a:pt x="18042" y="43688"/>
                    <a:pt x="19482" y="41331"/>
                    <a:pt x="20215" y="38817"/>
                  </a:cubicBezTo>
                  <a:cubicBezTo>
                    <a:pt x="20686" y="37181"/>
                    <a:pt x="20752" y="35125"/>
                    <a:pt x="19442" y="34026"/>
                  </a:cubicBezTo>
                  <a:cubicBezTo>
                    <a:pt x="18657" y="33371"/>
                    <a:pt x="17557" y="33240"/>
                    <a:pt x="16615" y="32808"/>
                  </a:cubicBezTo>
                  <a:cubicBezTo>
                    <a:pt x="15161" y="32140"/>
                    <a:pt x="15305" y="31342"/>
                    <a:pt x="15423" y="30124"/>
                  </a:cubicBezTo>
                  <a:cubicBezTo>
                    <a:pt x="15580" y="28475"/>
                    <a:pt x="15475" y="26786"/>
                    <a:pt x="15554" y="25123"/>
                  </a:cubicBezTo>
                  <a:cubicBezTo>
                    <a:pt x="15790" y="20305"/>
                    <a:pt x="16497" y="15252"/>
                    <a:pt x="19325" y="11206"/>
                  </a:cubicBezTo>
                  <a:cubicBezTo>
                    <a:pt x="20189" y="9962"/>
                    <a:pt x="21131" y="9059"/>
                    <a:pt x="20320" y="7422"/>
                  </a:cubicBezTo>
                  <a:cubicBezTo>
                    <a:pt x="19940" y="6729"/>
                    <a:pt x="19442" y="6113"/>
                    <a:pt x="18840" y="5590"/>
                  </a:cubicBezTo>
                  <a:cubicBezTo>
                    <a:pt x="18644" y="5393"/>
                    <a:pt x="18421" y="5223"/>
                    <a:pt x="18186" y="5066"/>
                  </a:cubicBezTo>
                  <a:cubicBezTo>
                    <a:pt x="18186" y="4228"/>
                    <a:pt x="18015" y="3416"/>
                    <a:pt x="17531" y="2919"/>
                  </a:cubicBezTo>
                  <a:cubicBezTo>
                    <a:pt x="17518" y="2906"/>
                    <a:pt x="17505" y="2893"/>
                    <a:pt x="17479" y="2879"/>
                  </a:cubicBezTo>
                  <a:cubicBezTo>
                    <a:pt x="16706" y="2172"/>
                    <a:pt x="15908" y="2906"/>
                    <a:pt x="15698" y="1518"/>
                  </a:cubicBezTo>
                  <a:cubicBezTo>
                    <a:pt x="15633" y="1060"/>
                    <a:pt x="15646" y="575"/>
                    <a:pt x="15449" y="156"/>
                  </a:cubicBezTo>
                  <a:cubicBezTo>
                    <a:pt x="15403" y="46"/>
                    <a:pt x="15326" y="0"/>
                    <a:pt x="152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 name="Google Shape;706;p43"/>
            <p:cNvSpPr/>
            <p:nvPr/>
          </p:nvSpPr>
          <p:spPr>
            <a:xfrm>
              <a:off x="4526450" y="2866775"/>
              <a:ext cx="531900" cy="1176700"/>
            </a:xfrm>
            <a:custGeom>
              <a:rect b="b" l="l" r="r" t="t"/>
              <a:pathLst>
                <a:path extrusionOk="0" h="47068" w="21276">
                  <a:moveTo>
                    <a:pt x="15350" y="186"/>
                  </a:moveTo>
                  <a:cubicBezTo>
                    <a:pt x="15400" y="200"/>
                    <a:pt x="15437" y="226"/>
                    <a:pt x="15463" y="290"/>
                  </a:cubicBezTo>
                  <a:cubicBezTo>
                    <a:pt x="15567" y="591"/>
                    <a:pt x="15633" y="905"/>
                    <a:pt x="15659" y="1232"/>
                  </a:cubicBezTo>
                  <a:cubicBezTo>
                    <a:pt x="15672" y="1363"/>
                    <a:pt x="15685" y="1494"/>
                    <a:pt x="15698" y="1625"/>
                  </a:cubicBezTo>
                  <a:cubicBezTo>
                    <a:pt x="15842" y="2528"/>
                    <a:pt x="16248" y="2607"/>
                    <a:pt x="16680" y="2686"/>
                  </a:cubicBezTo>
                  <a:cubicBezTo>
                    <a:pt x="16994" y="2712"/>
                    <a:pt x="17282" y="2843"/>
                    <a:pt x="17518" y="3039"/>
                  </a:cubicBezTo>
                  <a:lnTo>
                    <a:pt x="17557" y="3078"/>
                  </a:lnTo>
                  <a:cubicBezTo>
                    <a:pt x="17976" y="3497"/>
                    <a:pt x="18186" y="4165"/>
                    <a:pt x="18199" y="5147"/>
                  </a:cubicBezTo>
                  <a:lnTo>
                    <a:pt x="18199" y="5212"/>
                  </a:lnTo>
                  <a:lnTo>
                    <a:pt x="18238" y="5238"/>
                  </a:lnTo>
                  <a:cubicBezTo>
                    <a:pt x="18474" y="5396"/>
                    <a:pt x="18696" y="5566"/>
                    <a:pt x="18893" y="5762"/>
                  </a:cubicBezTo>
                  <a:cubicBezTo>
                    <a:pt x="19600" y="6417"/>
                    <a:pt x="20045" y="6967"/>
                    <a:pt x="20346" y="7556"/>
                  </a:cubicBezTo>
                  <a:cubicBezTo>
                    <a:pt x="21040" y="8944"/>
                    <a:pt x="20438" y="9755"/>
                    <a:pt x="19691" y="10790"/>
                  </a:cubicBezTo>
                  <a:cubicBezTo>
                    <a:pt x="19574" y="10934"/>
                    <a:pt x="19469" y="11078"/>
                    <a:pt x="19364" y="11248"/>
                  </a:cubicBezTo>
                  <a:cubicBezTo>
                    <a:pt x="16418" y="15437"/>
                    <a:pt x="15803" y="20648"/>
                    <a:pt x="15567" y="25204"/>
                  </a:cubicBezTo>
                  <a:cubicBezTo>
                    <a:pt x="15528" y="25898"/>
                    <a:pt x="15528" y="26605"/>
                    <a:pt x="15528" y="27299"/>
                  </a:cubicBezTo>
                  <a:cubicBezTo>
                    <a:pt x="15528" y="28254"/>
                    <a:pt x="15528" y="29236"/>
                    <a:pt x="15436" y="30192"/>
                  </a:cubicBezTo>
                  <a:lnTo>
                    <a:pt x="15423" y="30336"/>
                  </a:lnTo>
                  <a:cubicBezTo>
                    <a:pt x="15306" y="31488"/>
                    <a:pt x="15227" y="32313"/>
                    <a:pt x="16693" y="32981"/>
                  </a:cubicBezTo>
                  <a:cubicBezTo>
                    <a:pt x="17034" y="33138"/>
                    <a:pt x="17387" y="33256"/>
                    <a:pt x="17741" y="33374"/>
                  </a:cubicBezTo>
                  <a:cubicBezTo>
                    <a:pt x="18382" y="33570"/>
                    <a:pt x="18998" y="33779"/>
                    <a:pt x="19495" y="34185"/>
                  </a:cubicBezTo>
                  <a:cubicBezTo>
                    <a:pt x="21014" y="35455"/>
                    <a:pt x="20503" y="37890"/>
                    <a:pt x="20228" y="38872"/>
                  </a:cubicBezTo>
                  <a:cubicBezTo>
                    <a:pt x="19456" y="41543"/>
                    <a:pt x="17937" y="43795"/>
                    <a:pt x="15973" y="45209"/>
                  </a:cubicBezTo>
                  <a:cubicBezTo>
                    <a:pt x="14470" y="46282"/>
                    <a:pt x="12680" y="46855"/>
                    <a:pt x="10949" y="46855"/>
                  </a:cubicBezTo>
                  <a:cubicBezTo>
                    <a:pt x="10147" y="46855"/>
                    <a:pt x="9358" y="46732"/>
                    <a:pt x="8615" y="46479"/>
                  </a:cubicBezTo>
                  <a:cubicBezTo>
                    <a:pt x="6089" y="45628"/>
                    <a:pt x="4033" y="43310"/>
                    <a:pt x="3104" y="40260"/>
                  </a:cubicBezTo>
                  <a:cubicBezTo>
                    <a:pt x="236" y="30794"/>
                    <a:pt x="5513" y="20216"/>
                    <a:pt x="9754" y="11732"/>
                  </a:cubicBezTo>
                  <a:lnTo>
                    <a:pt x="10043" y="11143"/>
                  </a:lnTo>
                  <a:cubicBezTo>
                    <a:pt x="10684" y="9860"/>
                    <a:pt x="11404" y="8394"/>
                    <a:pt x="12386" y="7242"/>
                  </a:cubicBezTo>
                  <a:lnTo>
                    <a:pt x="12412" y="7215"/>
                  </a:lnTo>
                  <a:lnTo>
                    <a:pt x="12412" y="7176"/>
                  </a:lnTo>
                  <a:cubicBezTo>
                    <a:pt x="12412" y="6626"/>
                    <a:pt x="12556" y="6076"/>
                    <a:pt x="12831" y="5592"/>
                  </a:cubicBezTo>
                  <a:cubicBezTo>
                    <a:pt x="13041" y="5212"/>
                    <a:pt x="13289" y="4846"/>
                    <a:pt x="13538" y="4492"/>
                  </a:cubicBezTo>
                  <a:cubicBezTo>
                    <a:pt x="13905" y="4008"/>
                    <a:pt x="14219" y="3484"/>
                    <a:pt x="14481" y="2934"/>
                  </a:cubicBezTo>
                  <a:cubicBezTo>
                    <a:pt x="14795" y="2240"/>
                    <a:pt x="14913" y="1507"/>
                    <a:pt x="15031" y="748"/>
                  </a:cubicBezTo>
                  <a:cubicBezTo>
                    <a:pt x="15044" y="604"/>
                    <a:pt x="15083" y="460"/>
                    <a:pt x="15148" y="329"/>
                  </a:cubicBezTo>
                  <a:cubicBezTo>
                    <a:pt x="15187" y="253"/>
                    <a:pt x="15262" y="201"/>
                    <a:pt x="15350" y="186"/>
                  </a:cubicBezTo>
                  <a:close/>
                  <a:moveTo>
                    <a:pt x="15339" y="0"/>
                  </a:moveTo>
                  <a:cubicBezTo>
                    <a:pt x="15183" y="0"/>
                    <a:pt x="15051" y="89"/>
                    <a:pt x="14965" y="224"/>
                  </a:cubicBezTo>
                  <a:cubicBezTo>
                    <a:pt x="14887" y="381"/>
                    <a:pt x="14834" y="552"/>
                    <a:pt x="14821" y="722"/>
                  </a:cubicBezTo>
                  <a:cubicBezTo>
                    <a:pt x="14743" y="1455"/>
                    <a:pt x="14559" y="2175"/>
                    <a:pt x="14297" y="2856"/>
                  </a:cubicBezTo>
                  <a:cubicBezTo>
                    <a:pt x="14036" y="3392"/>
                    <a:pt x="13721" y="3903"/>
                    <a:pt x="13368" y="4387"/>
                  </a:cubicBezTo>
                  <a:cubicBezTo>
                    <a:pt x="13106" y="4741"/>
                    <a:pt x="12857" y="5121"/>
                    <a:pt x="12648" y="5500"/>
                  </a:cubicBezTo>
                  <a:cubicBezTo>
                    <a:pt x="12360" y="5998"/>
                    <a:pt x="12216" y="6561"/>
                    <a:pt x="12203" y="7137"/>
                  </a:cubicBezTo>
                  <a:cubicBezTo>
                    <a:pt x="11221" y="8315"/>
                    <a:pt x="10488" y="9768"/>
                    <a:pt x="9846" y="11051"/>
                  </a:cubicBezTo>
                  <a:lnTo>
                    <a:pt x="9558" y="11641"/>
                  </a:lnTo>
                  <a:cubicBezTo>
                    <a:pt x="5303" y="20164"/>
                    <a:pt x="1" y="30768"/>
                    <a:pt x="2907" y="40325"/>
                  </a:cubicBezTo>
                  <a:cubicBezTo>
                    <a:pt x="3850" y="43428"/>
                    <a:pt x="5958" y="45811"/>
                    <a:pt x="8550" y="46688"/>
                  </a:cubicBezTo>
                  <a:cubicBezTo>
                    <a:pt x="9322" y="46937"/>
                    <a:pt x="10121" y="47068"/>
                    <a:pt x="10933" y="47068"/>
                  </a:cubicBezTo>
                  <a:cubicBezTo>
                    <a:pt x="12779" y="47042"/>
                    <a:pt x="14572" y="46466"/>
                    <a:pt x="16078" y="45379"/>
                  </a:cubicBezTo>
                  <a:cubicBezTo>
                    <a:pt x="18081" y="43939"/>
                    <a:pt x="19626" y="41661"/>
                    <a:pt x="20398" y="38938"/>
                  </a:cubicBezTo>
                  <a:cubicBezTo>
                    <a:pt x="20700" y="37916"/>
                    <a:pt x="21210" y="35390"/>
                    <a:pt x="19600" y="34041"/>
                  </a:cubicBezTo>
                  <a:cubicBezTo>
                    <a:pt x="19076" y="33596"/>
                    <a:pt x="18422" y="33387"/>
                    <a:pt x="17793" y="33177"/>
                  </a:cubicBezTo>
                  <a:cubicBezTo>
                    <a:pt x="17440" y="33072"/>
                    <a:pt x="17099" y="32941"/>
                    <a:pt x="16759" y="32797"/>
                  </a:cubicBezTo>
                  <a:cubicBezTo>
                    <a:pt x="15436" y="32195"/>
                    <a:pt x="15502" y="31514"/>
                    <a:pt x="15607" y="30362"/>
                  </a:cubicBezTo>
                  <a:lnTo>
                    <a:pt x="15633" y="30218"/>
                  </a:lnTo>
                  <a:cubicBezTo>
                    <a:pt x="15725" y="29249"/>
                    <a:pt x="15725" y="28254"/>
                    <a:pt x="15725" y="27299"/>
                  </a:cubicBezTo>
                  <a:cubicBezTo>
                    <a:pt x="15725" y="26618"/>
                    <a:pt x="15725" y="25911"/>
                    <a:pt x="15764" y="25217"/>
                  </a:cubicBezTo>
                  <a:cubicBezTo>
                    <a:pt x="15986" y="20687"/>
                    <a:pt x="16615" y="15516"/>
                    <a:pt x="19521" y="11366"/>
                  </a:cubicBezTo>
                  <a:cubicBezTo>
                    <a:pt x="19626" y="11209"/>
                    <a:pt x="19731" y="11064"/>
                    <a:pt x="19849" y="10907"/>
                  </a:cubicBezTo>
                  <a:cubicBezTo>
                    <a:pt x="20608" y="9873"/>
                    <a:pt x="21276" y="8970"/>
                    <a:pt x="20516" y="7477"/>
                  </a:cubicBezTo>
                  <a:cubicBezTo>
                    <a:pt x="20215" y="6862"/>
                    <a:pt x="19757" y="6286"/>
                    <a:pt x="19037" y="5618"/>
                  </a:cubicBezTo>
                  <a:cubicBezTo>
                    <a:pt x="18827" y="5435"/>
                    <a:pt x="18618" y="5265"/>
                    <a:pt x="18395" y="5108"/>
                  </a:cubicBezTo>
                  <a:cubicBezTo>
                    <a:pt x="18382" y="4086"/>
                    <a:pt x="18147" y="3392"/>
                    <a:pt x="17701" y="2947"/>
                  </a:cubicBezTo>
                  <a:lnTo>
                    <a:pt x="17662" y="2908"/>
                  </a:lnTo>
                  <a:cubicBezTo>
                    <a:pt x="17400" y="2672"/>
                    <a:pt x="17073" y="2528"/>
                    <a:pt x="16720" y="2489"/>
                  </a:cubicBezTo>
                  <a:cubicBezTo>
                    <a:pt x="16301" y="2424"/>
                    <a:pt x="16026" y="2358"/>
                    <a:pt x="15908" y="1599"/>
                  </a:cubicBezTo>
                  <a:cubicBezTo>
                    <a:pt x="15895" y="1468"/>
                    <a:pt x="15882" y="1350"/>
                    <a:pt x="15869" y="1219"/>
                  </a:cubicBezTo>
                  <a:cubicBezTo>
                    <a:pt x="15842" y="866"/>
                    <a:pt x="15777" y="538"/>
                    <a:pt x="15646" y="211"/>
                  </a:cubicBezTo>
                  <a:cubicBezTo>
                    <a:pt x="15607" y="93"/>
                    <a:pt x="15502" y="2"/>
                    <a:pt x="15371" y="2"/>
                  </a:cubicBezTo>
                  <a:cubicBezTo>
                    <a:pt x="15360" y="1"/>
                    <a:pt x="15350" y="0"/>
                    <a:pt x="1533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 name="Google Shape;707;p43"/>
            <p:cNvSpPr/>
            <p:nvPr/>
          </p:nvSpPr>
          <p:spPr>
            <a:xfrm>
              <a:off x="4894675" y="2575450"/>
              <a:ext cx="362350" cy="600400"/>
            </a:xfrm>
            <a:custGeom>
              <a:rect b="b" l="l" r="r" t="t"/>
              <a:pathLst>
                <a:path extrusionOk="0" h="24016" w="14494">
                  <a:moveTo>
                    <a:pt x="9986" y="1"/>
                  </a:moveTo>
                  <a:cubicBezTo>
                    <a:pt x="9931" y="1"/>
                    <a:pt x="9876" y="6"/>
                    <a:pt x="9820" y="16"/>
                  </a:cubicBezTo>
                  <a:lnTo>
                    <a:pt x="851" y="1534"/>
                  </a:lnTo>
                  <a:cubicBezTo>
                    <a:pt x="341" y="1613"/>
                    <a:pt x="1" y="2084"/>
                    <a:pt x="79" y="2595"/>
                  </a:cubicBezTo>
                  <a:lnTo>
                    <a:pt x="3588" y="23254"/>
                  </a:lnTo>
                  <a:cubicBezTo>
                    <a:pt x="3669" y="23697"/>
                    <a:pt x="4052" y="24015"/>
                    <a:pt x="4495" y="24015"/>
                  </a:cubicBezTo>
                  <a:cubicBezTo>
                    <a:pt x="4550" y="24015"/>
                    <a:pt x="4605" y="24011"/>
                    <a:pt x="4661" y="24001"/>
                  </a:cubicBezTo>
                  <a:lnTo>
                    <a:pt x="13643" y="22495"/>
                  </a:lnTo>
                  <a:cubicBezTo>
                    <a:pt x="14140" y="22403"/>
                    <a:pt x="14494" y="21932"/>
                    <a:pt x="14402" y="21421"/>
                  </a:cubicBezTo>
                  <a:lnTo>
                    <a:pt x="10906" y="775"/>
                  </a:lnTo>
                  <a:cubicBezTo>
                    <a:pt x="10825" y="320"/>
                    <a:pt x="10432" y="1"/>
                    <a:pt x="998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 name="Google Shape;708;p43"/>
            <p:cNvSpPr/>
            <p:nvPr/>
          </p:nvSpPr>
          <p:spPr>
            <a:xfrm>
              <a:off x="4903500" y="2582500"/>
              <a:ext cx="344025" cy="584675"/>
            </a:xfrm>
            <a:custGeom>
              <a:rect b="b" l="l" r="r" t="t"/>
              <a:pathLst>
                <a:path extrusionOk="0" h="23387" w="13761">
                  <a:moveTo>
                    <a:pt x="9655" y="0"/>
                  </a:moveTo>
                  <a:cubicBezTo>
                    <a:pt x="9623" y="0"/>
                    <a:pt x="9591" y="3"/>
                    <a:pt x="9558" y="9"/>
                  </a:cubicBezTo>
                  <a:lnTo>
                    <a:pt x="498" y="1540"/>
                  </a:lnTo>
                  <a:cubicBezTo>
                    <a:pt x="210" y="1580"/>
                    <a:pt x="1" y="1868"/>
                    <a:pt x="53" y="2156"/>
                  </a:cubicBezTo>
                  <a:lnTo>
                    <a:pt x="3575" y="22946"/>
                  </a:lnTo>
                  <a:cubicBezTo>
                    <a:pt x="3622" y="23203"/>
                    <a:pt x="3856" y="23387"/>
                    <a:pt x="4119" y="23387"/>
                  </a:cubicBezTo>
                  <a:cubicBezTo>
                    <a:pt x="4151" y="23387"/>
                    <a:pt x="4184" y="23384"/>
                    <a:pt x="4217" y="23378"/>
                  </a:cubicBezTo>
                  <a:lnTo>
                    <a:pt x="13263" y="21859"/>
                  </a:lnTo>
                  <a:cubicBezTo>
                    <a:pt x="13564" y="21807"/>
                    <a:pt x="13761" y="21532"/>
                    <a:pt x="13722" y="21231"/>
                  </a:cubicBezTo>
                  <a:lnTo>
                    <a:pt x="10187" y="454"/>
                  </a:lnTo>
                  <a:cubicBezTo>
                    <a:pt x="10140" y="185"/>
                    <a:pt x="9917" y="0"/>
                    <a:pt x="96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43"/>
            <p:cNvSpPr/>
            <p:nvPr/>
          </p:nvSpPr>
          <p:spPr>
            <a:xfrm>
              <a:off x="4962425" y="2585325"/>
              <a:ext cx="132900" cy="43050"/>
            </a:xfrm>
            <a:custGeom>
              <a:rect b="b" l="l" r="r" t="t"/>
              <a:pathLst>
                <a:path extrusionOk="0" h="1722" w="5316">
                  <a:moveTo>
                    <a:pt x="5277" y="0"/>
                  </a:moveTo>
                  <a:lnTo>
                    <a:pt x="1" y="891"/>
                  </a:lnTo>
                  <a:lnTo>
                    <a:pt x="118" y="1310"/>
                  </a:lnTo>
                  <a:cubicBezTo>
                    <a:pt x="206" y="1561"/>
                    <a:pt x="431" y="1721"/>
                    <a:pt x="685" y="1721"/>
                  </a:cubicBezTo>
                  <a:cubicBezTo>
                    <a:pt x="736" y="1721"/>
                    <a:pt x="787" y="1715"/>
                    <a:pt x="838" y="1702"/>
                  </a:cubicBezTo>
                  <a:lnTo>
                    <a:pt x="4766" y="1048"/>
                  </a:lnTo>
                  <a:cubicBezTo>
                    <a:pt x="5067" y="1008"/>
                    <a:pt x="5303" y="747"/>
                    <a:pt x="5316" y="432"/>
                  </a:cubicBezTo>
                  <a:lnTo>
                    <a:pt x="527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 name="Google Shape;710;p43"/>
            <p:cNvSpPr/>
            <p:nvPr/>
          </p:nvSpPr>
          <p:spPr>
            <a:xfrm>
              <a:off x="5061039" y="2725432"/>
              <a:ext cx="123842" cy="143431"/>
            </a:xfrm>
            <a:custGeom>
              <a:rect b="b" l="l" r="r" t="t"/>
              <a:pathLst>
                <a:path extrusionOk="0" h="6612" w="5709">
                  <a:moveTo>
                    <a:pt x="4727" y="0"/>
                  </a:moveTo>
                  <a:lnTo>
                    <a:pt x="1" y="786"/>
                  </a:lnTo>
                  <a:lnTo>
                    <a:pt x="983" y="6612"/>
                  </a:lnTo>
                  <a:lnTo>
                    <a:pt x="5709" y="5826"/>
                  </a:lnTo>
                  <a:lnTo>
                    <a:pt x="4727"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 name="Google Shape;711;p43"/>
            <p:cNvSpPr/>
            <p:nvPr/>
          </p:nvSpPr>
          <p:spPr>
            <a:xfrm>
              <a:off x="4943747" y="2743893"/>
              <a:ext cx="123842" cy="143149"/>
            </a:xfrm>
            <a:custGeom>
              <a:rect b="b" l="l" r="r" t="t"/>
              <a:pathLst>
                <a:path extrusionOk="0" h="6599" w="5709">
                  <a:moveTo>
                    <a:pt x="4727" y="0"/>
                  </a:moveTo>
                  <a:lnTo>
                    <a:pt x="1" y="786"/>
                  </a:lnTo>
                  <a:lnTo>
                    <a:pt x="983" y="6599"/>
                  </a:lnTo>
                  <a:lnTo>
                    <a:pt x="5709" y="5813"/>
                  </a:lnTo>
                  <a:lnTo>
                    <a:pt x="4727"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 name="Google Shape;712;p43"/>
            <p:cNvSpPr/>
            <p:nvPr/>
          </p:nvSpPr>
          <p:spPr>
            <a:xfrm>
              <a:off x="5085464" y="286856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 name="Google Shape;713;p43"/>
            <p:cNvSpPr/>
            <p:nvPr/>
          </p:nvSpPr>
          <p:spPr>
            <a:xfrm>
              <a:off x="4968173" y="288702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 name="Google Shape;714;p43"/>
            <p:cNvSpPr/>
            <p:nvPr/>
          </p:nvSpPr>
          <p:spPr>
            <a:xfrm>
              <a:off x="4962100" y="2698875"/>
              <a:ext cx="8425" cy="6650"/>
            </a:xfrm>
            <a:custGeom>
              <a:rect b="b" l="l" r="r" t="t"/>
              <a:pathLst>
                <a:path extrusionOk="0" h="266" w="337">
                  <a:moveTo>
                    <a:pt x="144" y="1"/>
                  </a:moveTo>
                  <a:cubicBezTo>
                    <a:pt x="140" y="1"/>
                    <a:pt x="136" y="1"/>
                    <a:pt x="131" y="1"/>
                  </a:cubicBezTo>
                  <a:cubicBezTo>
                    <a:pt x="53" y="14"/>
                    <a:pt x="0" y="80"/>
                    <a:pt x="27" y="158"/>
                  </a:cubicBezTo>
                  <a:cubicBezTo>
                    <a:pt x="27" y="217"/>
                    <a:pt x="90" y="265"/>
                    <a:pt x="150" y="265"/>
                  </a:cubicBezTo>
                  <a:cubicBezTo>
                    <a:pt x="157" y="265"/>
                    <a:pt x="164" y="265"/>
                    <a:pt x="171" y="263"/>
                  </a:cubicBezTo>
                  <a:cubicBezTo>
                    <a:pt x="336" y="225"/>
                    <a:pt x="291" y="1"/>
                    <a:pt x="14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 name="Google Shape;715;p43"/>
            <p:cNvSpPr/>
            <p:nvPr/>
          </p:nvSpPr>
          <p:spPr>
            <a:xfrm>
              <a:off x="4950425" y="2700800"/>
              <a:ext cx="8875" cy="6650"/>
            </a:xfrm>
            <a:custGeom>
              <a:rect b="b" l="l" r="r" t="t"/>
              <a:pathLst>
                <a:path extrusionOk="0" h="266" w="355">
                  <a:moveTo>
                    <a:pt x="179" y="1"/>
                  </a:moveTo>
                  <a:cubicBezTo>
                    <a:pt x="171" y="1"/>
                    <a:pt x="162" y="2"/>
                    <a:pt x="153" y="3"/>
                  </a:cubicBezTo>
                  <a:cubicBezTo>
                    <a:pt x="0" y="41"/>
                    <a:pt x="33" y="265"/>
                    <a:pt x="192" y="265"/>
                  </a:cubicBezTo>
                  <a:cubicBezTo>
                    <a:pt x="197" y="265"/>
                    <a:pt x="201" y="265"/>
                    <a:pt x="206" y="265"/>
                  </a:cubicBezTo>
                  <a:cubicBezTo>
                    <a:pt x="355" y="215"/>
                    <a:pt x="327" y="1"/>
                    <a:pt x="17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 name="Google Shape;716;p43"/>
            <p:cNvSpPr/>
            <p:nvPr/>
          </p:nvSpPr>
          <p:spPr>
            <a:xfrm>
              <a:off x="4940175" y="2702450"/>
              <a:ext cx="7225" cy="6675"/>
            </a:xfrm>
            <a:custGeom>
              <a:rect b="b" l="l" r="r" t="t"/>
              <a:pathLst>
                <a:path extrusionOk="0" h="267" w="289">
                  <a:moveTo>
                    <a:pt x="151" y="0"/>
                  </a:moveTo>
                  <a:cubicBezTo>
                    <a:pt x="145" y="0"/>
                    <a:pt x="138" y="1"/>
                    <a:pt x="131" y="2"/>
                  </a:cubicBezTo>
                  <a:cubicBezTo>
                    <a:pt x="53" y="15"/>
                    <a:pt x="0" y="81"/>
                    <a:pt x="27" y="159"/>
                  </a:cubicBezTo>
                  <a:cubicBezTo>
                    <a:pt x="27" y="228"/>
                    <a:pt x="76" y="267"/>
                    <a:pt x="141" y="267"/>
                  </a:cubicBezTo>
                  <a:cubicBezTo>
                    <a:pt x="151" y="267"/>
                    <a:pt x="161" y="266"/>
                    <a:pt x="171" y="264"/>
                  </a:cubicBezTo>
                  <a:cubicBezTo>
                    <a:pt x="249" y="251"/>
                    <a:pt x="288" y="186"/>
                    <a:pt x="275" y="120"/>
                  </a:cubicBezTo>
                  <a:cubicBezTo>
                    <a:pt x="264" y="50"/>
                    <a:pt x="210" y="0"/>
                    <a:pt x="1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 name="Google Shape;717;p43"/>
            <p:cNvSpPr/>
            <p:nvPr/>
          </p:nvSpPr>
          <p:spPr>
            <a:xfrm>
              <a:off x="4892375" y="2810375"/>
              <a:ext cx="55350" cy="148750"/>
            </a:xfrm>
            <a:custGeom>
              <a:rect b="b" l="l" r="r" t="t"/>
              <a:pathLst>
                <a:path extrusionOk="0" h="5950" w="2214">
                  <a:moveTo>
                    <a:pt x="742" y="1"/>
                  </a:moveTo>
                  <a:cubicBezTo>
                    <a:pt x="373" y="1"/>
                    <a:pt x="111" y="294"/>
                    <a:pt x="184" y="713"/>
                  </a:cubicBezTo>
                  <a:cubicBezTo>
                    <a:pt x="394" y="1957"/>
                    <a:pt x="328" y="3240"/>
                    <a:pt x="1" y="4457"/>
                  </a:cubicBezTo>
                  <a:lnTo>
                    <a:pt x="2030" y="5950"/>
                  </a:lnTo>
                  <a:cubicBezTo>
                    <a:pt x="2056" y="5452"/>
                    <a:pt x="2109" y="4955"/>
                    <a:pt x="2161" y="4470"/>
                  </a:cubicBezTo>
                  <a:cubicBezTo>
                    <a:pt x="2213" y="3999"/>
                    <a:pt x="2187" y="3567"/>
                    <a:pt x="2187" y="3122"/>
                  </a:cubicBezTo>
                  <a:cubicBezTo>
                    <a:pt x="2200" y="2258"/>
                    <a:pt x="2148" y="1341"/>
                    <a:pt x="1650" y="595"/>
                  </a:cubicBezTo>
                  <a:cubicBezTo>
                    <a:pt x="1506" y="359"/>
                    <a:pt x="1297" y="176"/>
                    <a:pt x="1035" y="58"/>
                  </a:cubicBezTo>
                  <a:cubicBezTo>
                    <a:pt x="933" y="19"/>
                    <a:pt x="834" y="1"/>
                    <a:pt x="7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 name="Google Shape;718;p43"/>
            <p:cNvSpPr/>
            <p:nvPr/>
          </p:nvSpPr>
          <p:spPr>
            <a:xfrm>
              <a:off x="4889775" y="2807825"/>
              <a:ext cx="60250" cy="151300"/>
            </a:xfrm>
            <a:custGeom>
              <a:rect b="b" l="l" r="r" t="t"/>
              <a:pathLst>
                <a:path extrusionOk="0" h="6052" w="2410">
                  <a:moveTo>
                    <a:pt x="873" y="1"/>
                  </a:moveTo>
                  <a:cubicBezTo>
                    <a:pt x="708" y="1"/>
                    <a:pt x="542" y="56"/>
                    <a:pt x="406" y="160"/>
                  </a:cubicBezTo>
                  <a:cubicBezTo>
                    <a:pt x="210" y="330"/>
                    <a:pt x="131" y="592"/>
                    <a:pt x="183" y="841"/>
                  </a:cubicBezTo>
                  <a:cubicBezTo>
                    <a:pt x="393" y="2072"/>
                    <a:pt x="327" y="3328"/>
                    <a:pt x="0" y="4533"/>
                  </a:cubicBezTo>
                  <a:lnTo>
                    <a:pt x="210" y="4585"/>
                  </a:lnTo>
                  <a:cubicBezTo>
                    <a:pt x="537" y="3355"/>
                    <a:pt x="602" y="2072"/>
                    <a:pt x="393" y="802"/>
                  </a:cubicBezTo>
                  <a:cubicBezTo>
                    <a:pt x="354" y="631"/>
                    <a:pt x="406" y="435"/>
                    <a:pt x="537" y="317"/>
                  </a:cubicBezTo>
                  <a:cubicBezTo>
                    <a:pt x="638" y="247"/>
                    <a:pt x="752" y="210"/>
                    <a:pt x="870" y="210"/>
                  </a:cubicBezTo>
                  <a:cubicBezTo>
                    <a:pt x="951" y="210"/>
                    <a:pt x="1033" y="228"/>
                    <a:pt x="1113" y="265"/>
                  </a:cubicBezTo>
                  <a:cubicBezTo>
                    <a:pt x="1336" y="357"/>
                    <a:pt x="1532" y="540"/>
                    <a:pt x="1676" y="749"/>
                  </a:cubicBezTo>
                  <a:cubicBezTo>
                    <a:pt x="2147" y="1456"/>
                    <a:pt x="2213" y="2347"/>
                    <a:pt x="2200" y="3211"/>
                  </a:cubicBezTo>
                  <a:lnTo>
                    <a:pt x="2200" y="3630"/>
                  </a:lnTo>
                  <a:cubicBezTo>
                    <a:pt x="2200" y="3931"/>
                    <a:pt x="2200" y="4245"/>
                    <a:pt x="2173" y="4546"/>
                  </a:cubicBezTo>
                  <a:lnTo>
                    <a:pt x="2134" y="4913"/>
                  </a:lnTo>
                  <a:cubicBezTo>
                    <a:pt x="2095" y="5279"/>
                    <a:pt x="2043" y="5659"/>
                    <a:pt x="2029" y="6039"/>
                  </a:cubicBezTo>
                  <a:lnTo>
                    <a:pt x="2226" y="6052"/>
                  </a:lnTo>
                  <a:cubicBezTo>
                    <a:pt x="2252" y="5672"/>
                    <a:pt x="2291" y="5292"/>
                    <a:pt x="2331" y="4939"/>
                  </a:cubicBezTo>
                  <a:lnTo>
                    <a:pt x="2357" y="4572"/>
                  </a:lnTo>
                  <a:cubicBezTo>
                    <a:pt x="2396" y="4258"/>
                    <a:pt x="2396" y="3944"/>
                    <a:pt x="2396" y="3630"/>
                  </a:cubicBezTo>
                  <a:lnTo>
                    <a:pt x="2396" y="3211"/>
                  </a:lnTo>
                  <a:cubicBezTo>
                    <a:pt x="2409" y="2320"/>
                    <a:pt x="2344" y="1391"/>
                    <a:pt x="1833" y="631"/>
                  </a:cubicBezTo>
                  <a:cubicBezTo>
                    <a:pt x="1676" y="383"/>
                    <a:pt x="1453" y="186"/>
                    <a:pt x="1178" y="69"/>
                  </a:cubicBezTo>
                  <a:cubicBezTo>
                    <a:pt x="1082" y="23"/>
                    <a:pt x="978" y="1"/>
                    <a:pt x="8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 name="Google Shape;719;p43"/>
            <p:cNvSpPr/>
            <p:nvPr/>
          </p:nvSpPr>
          <p:spPr>
            <a:xfrm>
              <a:off x="4917250" y="2960400"/>
              <a:ext cx="44875" cy="128350"/>
            </a:xfrm>
            <a:custGeom>
              <a:rect b="b" l="l" r="r" t="t"/>
              <a:pathLst>
                <a:path extrusionOk="0" h="5134" w="1795">
                  <a:moveTo>
                    <a:pt x="1428" y="1"/>
                  </a:moveTo>
                  <a:cubicBezTo>
                    <a:pt x="1362" y="14"/>
                    <a:pt x="1323" y="53"/>
                    <a:pt x="1336" y="119"/>
                  </a:cubicBezTo>
                  <a:cubicBezTo>
                    <a:pt x="1585" y="2344"/>
                    <a:pt x="1441" y="3313"/>
                    <a:pt x="40" y="4963"/>
                  </a:cubicBezTo>
                  <a:cubicBezTo>
                    <a:pt x="1" y="5002"/>
                    <a:pt x="1" y="5068"/>
                    <a:pt x="53" y="5107"/>
                  </a:cubicBezTo>
                  <a:cubicBezTo>
                    <a:pt x="66" y="5120"/>
                    <a:pt x="93" y="5133"/>
                    <a:pt x="119" y="5133"/>
                  </a:cubicBezTo>
                  <a:cubicBezTo>
                    <a:pt x="145" y="5133"/>
                    <a:pt x="171" y="5120"/>
                    <a:pt x="197" y="5094"/>
                  </a:cubicBezTo>
                  <a:cubicBezTo>
                    <a:pt x="1637" y="3392"/>
                    <a:pt x="1794" y="2358"/>
                    <a:pt x="1533" y="93"/>
                  </a:cubicBezTo>
                  <a:cubicBezTo>
                    <a:pt x="1533" y="40"/>
                    <a:pt x="1480" y="1"/>
                    <a:pt x="142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 name="Google Shape;720;p43"/>
            <p:cNvSpPr/>
            <p:nvPr/>
          </p:nvSpPr>
          <p:spPr>
            <a:xfrm>
              <a:off x="4944750" y="3069750"/>
              <a:ext cx="29475" cy="11800"/>
            </a:xfrm>
            <a:custGeom>
              <a:rect b="b" l="l" r="r" t="t"/>
              <a:pathLst>
                <a:path extrusionOk="0" h="472" w="1179">
                  <a:moveTo>
                    <a:pt x="816" y="0"/>
                  </a:moveTo>
                  <a:cubicBezTo>
                    <a:pt x="545" y="0"/>
                    <a:pt x="280" y="144"/>
                    <a:pt x="79" y="288"/>
                  </a:cubicBezTo>
                  <a:cubicBezTo>
                    <a:pt x="1" y="340"/>
                    <a:pt x="40" y="471"/>
                    <a:pt x="132" y="471"/>
                  </a:cubicBezTo>
                  <a:cubicBezTo>
                    <a:pt x="158" y="471"/>
                    <a:pt x="184" y="458"/>
                    <a:pt x="197" y="445"/>
                  </a:cubicBezTo>
                  <a:cubicBezTo>
                    <a:pt x="335" y="346"/>
                    <a:pt x="569" y="211"/>
                    <a:pt x="799" y="211"/>
                  </a:cubicBezTo>
                  <a:cubicBezTo>
                    <a:pt x="875" y="211"/>
                    <a:pt x="950" y="226"/>
                    <a:pt x="1022" y="262"/>
                  </a:cubicBezTo>
                  <a:cubicBezTo>
                    <a:pt x="1034" y="265"/>
                    <a:pt x="1047" y="266"/>
                    <a:pt x="1060" y="266"/>
                  </a:cubicBezTo>
                  <a:cubicBezTo>
                    <a:pt x="1102" y="266"/>
                    <a:pt x="1143" y="249"/>
                    <a:pt x="1153" y="209"/>
                  </a:cubicBezTo>
                  <a:cubicBezTo>
                    <a:pt x="1179" y="157"/>
                    <a:pt x="1166" y="91"/>
                    <a:pt x="1113" y="65"/>
                  </a:cubicBezTo>
                  <a:cubicBezTo>
                    <a:pt x="1015" y="20"/>
                    <a:pt x="915" y="0"/>
                    <a:pt x="8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 name="Google Shape;721;p43"/>
            <p:cNvSpPr/>
            <p:nvPr/>
          </p:nvSpPr>
          <p:spPr>
            <a:xfrm>
              <a:off x="5097625" y="2917225"/>
              <a:ext cx="394800" cy="239000"/>
            </a:xfrm>
            <a:custGeom>
              <a:rect b="b" l="l" r="r" t="t"/>
              <a:pathLst>
                <a:path extrusionOk="0" h="9560" w="15792">
                  <a:moveTo>
                    <a:pt x="1477" y="1"/>
                  </a:moveTo>
                  <a:cubicBezTo>
                    <a:pt x="456" y="1"/>
                    <a:pt x="0" y="1441"/>
                    <a:pt x="1610" y="2068"/>
                  </a:cubicBezTo>
                  <a:cubicBezTo>
                    <a:pt x="6127" y="3849"/>
                    <a:pt x="10212" y="5852"/>
                    <a:pt x="13668" y="9269"/>
                  </a:cubicBezTo>
                  <a:cubicBezTo>
                    <a:pt x="13875" y="9473"/>
                    <a:pt x="14108" y="9559"/>
                    <a:pt x="14333" y="9559"/>
                  </a:cubicBezTo>
                  <a:cubicBezTo>
                    <a:pt x="15105" y="9559"/>
                    <a:pt x="15791" y="8554"/>
                    <a:pt x="15082" y="7855"/>
                  </a:cubicBezTo>
                  <a:cubicBezTo>
                    <a:pt x="11377" y="4202"/>
                    <a:pt x="6821" y="1519"/>
                    <a:pt x="1819" y="52"/>
                  </a:cubicBezTo>
                  <a:cubicBezTo>
                    <a:pt x="1700" y="17"/>
                    <a:pt x="1585" y="1"/>
                    <a:pt x="14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 name="Google Shape;722;p43"/>
            <p:cNvSpPr/>
            <p:nvPr/>
          </p:nvSpPr>
          <p:spPr>
            <a:xfrm>
              <a:off x="5105775" y="2914500"/>
              <a:ext cx="380025" cy="244275"/>
            </a:xfrm>
            <a:custGeom>
              <a:rect b="b" l="l" r="r" t="t"/>
              <a:pathLst>
                <a:path extrusionOk="0" h="9771" w="15201">
                  <a:moveTo>
                    <a:pt x="1123" y="213"/>
                  </a:moveTo>
                  <a:cubicBezTo>
                    <a:pt x="1133" y="213"/>
                    <a:pt x="1143" y="213"/>
                    <a:pt x="1153" y="214"/>
                  </a:cubicBezTo>
                  <a:cubicBezTo>
                    <a:pt x="1258" y="214"/>
                    <a:pt x="1363" y="227"/>
                    <a:pt x="1467" y="266"/>
                  </a:cubicBezTo>
                  <a:cubicBezTo>
                    <a:pt x="6442" y="1719"/>
                    <a:pt x="10972" y="4403"/>
                    <a:pt x="14677" y="8043"/>
                  </a:cubicBezTo>
                  <a:cubicBezTo>
                    <a:pt x="14900" y="8239"/>
                    <a:pt x="14992" y="8540"/>
                    <a:pt x="14913" y="8828"/>
                  </a:cubicBezTo>
                  <a:cubicBezTo>
                    <a:pt x="14821" y="9169"/>
                    <a:pt x="14559" y="9430"/>
                    <a:pt x="14219" y="9535"/>
                  </a:cubicBezTo>
                  <a:cubicBezTo>
                    <a:pt x="14148" y="9554"/>
                    <a:pt x="14075" y="9563"/>
                    <a:pt x="14004" y="9563"/>
                  </a:cubicBezTo>
                  <a:cubicBezTo>
                    <a:pt x="13775" y="9563"/>
                    <a:pt x="13554" y="9469"/>
                    <a:pt x="13394" y="9300"/>
                  </a:cubicBezTo>
                  <a:cubicBezTo>
                    <a:pt x="9742" y="5699"/>
                    <a:pt x="5434" y="3709"/>
                    <a:pt x="1310" y="2086"/>
                  </a:cubicBezTo>
                  <a:cubicBezTo>
                    <a:pt x="394" y="1732"/>
                    <a:pt x="237" y="1143"/>
                    <a:pt x="368" y="750"/>
                  </a:cubicBezTo>
                  <a:cubicBezTo>
                    <a:pt x="482" y="432"/>
                    <a:pt x="782" y="213"/>
                    <a:pt x="1123" y="213"/>
                  </a:cubicBezTo>
                  <a:close/>
                  <a:moveTo>
                    <a:pt x="1146" y="1"/>
                  </a:moveTo>
                  <a:cubicBezTo>
                    <a:pt x="658" y="1"/>
                    <a:pt x="308" y="302"/>
                    <a:pt x="171" y="672"/>
                  </a:cubicBezTo>
                  <a:cubicBezTo>
                    <a:pt x="1" y="1195"/>
                    <a:pt x="250" y="1889"/>
                    <a:pt x="1232" y="2269"/>
                  </a:cubicBezTo>
                  <a:cubicBezTo>
                    <a:pt x="5329" y="3879"/>
                    <a:pt x="9624" y="5869"/>
                    <a:pt x="13250" y="9444"/>
                  </a:cubicBezTo>
                  <a:cubicBezTo>
                    <a:pt x="13447" y="9653"/>
                    <a:pt x="13708" y="9771"/>
                    <a:pt x="13997" y="9771"/>
                  </a:cubicBezTo>
                  <a:cubicBezTo>
                    <a:pt x="14088" y="9771"/>
                    <a:pt x="14180" y="9758"/>
                    <a:pt x="14271" y="9732"/>
                  </a:cubicBezTo>
                  <a:cubicBezTo>
                    <a:pt x="14677" y="9614"/>
                    <a:pt x="14992" y="9286"/>
                    <a:pt x="15109" y="8881"/>
                  </a:cubicBezTo>
                  <a:cubicBezTo>
                    <a:pt x="15201" y="8514"/>
                    <a:pt x="15083" y="8134"/>
                    <a:pt x="14808" y="7886"/>
                  </a:cubicBezTo>
                  <a:cubicBezTo>
                    <a:pt x="11090" y="4220"/>
                    <a:pt x="6521" y="1536"/>
                    <a:pt x="1520" y="56"/>
                  </a:cubicBezTo>
                  <a:cubicBezTo>
                    <a:pt x="1388" y="18"/>
                    <a:pt x="1263" y="1"/>
                    <a:pt x="114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 name="Google Shape;723;p43"/>
            <p:cNvSpPr/>
            <p:nvPr/>
          </p:nvSpPr>
          <p:spPr>
            <a:xfrm>
              <a:off x="5174550" y="3006400"/>
              <a:ext cx="390525" cy="238850"/>
            </a:xfrm>
            <a:custGeom>
              <a:rect b="b" l="l" r="r" t="t"/>
              <a:pathLst>
                <a:path extrusionOk="0" h="9554" w="15621">
                  <a:moveTo>
                    <a:pt x="1357" y="0"/>
                  </a:moveTo>
                  <a:cubicBezTo>
                    <a:pt x="341" y="0"/>
                    <a:pt x="1" y="1636"/>
                    <a:pt x="1125" y="1971"/>
                  </a:cubicBezTo>
                  <a:cubicBezTo>
                    <a:pt x="5786" y="3345"/>
                    <a:pt x="10041" y="5846"/>
                    <a:pt x="13497" y="9263"/>
                  </a:cubicBezTo>
                  <a:cubicBezTo>
                    <a:pt x="13708" y="9467"/>
                    <a:pt x="13942" y="9553"/>
                    <a:pt x="14168" y="9553"/>
                  </a:cubicBezTo>
                  <a:cubicBezTo>
                    <a:pt x="14942" y="9553"/>
                    <a:pt x="15621" y="8548"/>
                    <a:pt x="14911" y="7849"/>
                  </a:cubicBezTo>
                  <a:cubicBezTo>
                    <a:pt x="11206" y="4196"/>
                    <a:pt x="6650" y="1513"/>
                    <a:pt x="1662" y="46"/>
                  </a:cubicBezTo>
                  <a:cubicBezTo>
                    <a:pt x="1555" y="15"/>
                    <a:pt x="1453" y="0"/>
                    <a:pt x="13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 name="Google Shape;724;p43"/>
            <p:cNvSpPr/>
            <p:nvPr/>
          </p:nvSpPr>
          <p:spPr>
            <a:xfrm>
              <a:off x="5181075" y="3003600"/>
              <a:ext cx="377725" cy="244200"/>
            </a:xfrm>
            <a:custGeom>
              <a:rect b="b" l="l" r="r" t="t"/>
              <a:pathLst>
                <a:path extrusionOk="0" h="9768" w="15109">
                  <a:moveTo>
                    <a:pt x="1100" y="211"/>
                  </a:moveTo>
                  <a:cubicBezTo>
                    <a:pt x="1192" y="211"/>
                    <a:pt x="1283" y="224"/>
                    <a:pt x="1375" y="250"/>
                  </a:cubicBezTo>
                  <a:cubicBezTo>
                    <a:pt x="6350" y="1716"/>
                    <a:pt x="10880" y="4387"/>
                    <a:pt x="14585" y="8027"/>
                  </a:cubicBezTo>
                  <a:cubicBezTo>
                    <a:pt x="14794" y="8236"/>
                    <a:pt x="14899" y="8537"/>
                    <a:pt x="14821" y="8825"/>
                  </a:cubicBezTo>
                  <a:cubicBezTo>
                    <a:pt x="14729" y="9166"/>
                    <a:pt x="14467" y="9427"/>
                    <a:pt x="14127" y="9532"/>
                  </a:cubicBezTo>
                  <a:cubicBezTo>
                    <a:pt x="14055" y="9551"/>
                    <a:pt x="13983" y="9560"/>
                    <a:pt x="13912" y="9560"/>
                  </a:cubicBezTo>
                  <a:cubicBezTo>
                    <a:pt x="13682" y="9560"/>
                    <a:pt x="13462" y="9466"/>
                    <a:pt x="13302" y="9297"/>
                  </a:cubicBezTo>
                  <a:cubicBezTo>
                    <a:pt x="9832" y="5880"/>
                    <a:pt x="5564" y="3366"/>
                    <a:pt x="890" y="1978"/>
                  </a:cubicBezTo>
                  <a:cubicBezTo>
                    <a:pt x="589" y="1900"/>
                    <a:pt x="367" y="1677"/>
                    <a:pt x="288" y="1376"/>
                  </a:cubicBezTo>
                  <a:cubicBezTo>
                    <a:pt x="210" y="1035"/>
                    <a:pt x="314" y="669"/>
                    <a:pt x="563" y="420"/>
                  </a:cubicBezTo>
                  <a:cubicBezTo>
                    <a:pt x="707" y="289"/>
                    <a:pt x="890" y="211"/>
                    <a:pt x="1100" y="211"/>
                  </a:cubicBezTo>
                  <a:close/>
                  <a:moveTo>
                    <a:pt x="1100" y="0"/>
                  </a:moveTo>
                  <a:cubicBezTo>
                    <a:pt x="848" y="0"/>
                    <a:pt x="602" y="94"/>
                    <a:pt x="419" y="276"/>
                  </a:cubicBezTo>
                  <a:cubicBezTo>
                    <a:pt x="118" y="564"/>
                    <a:pt x="0" y="996"/>
                    <a:pt x="92" y="1415"/>
                  </a:cubicBezTo>
                  <a:cubicBezTo>
                    <a:pt x="183" y="1782"/>
                    <a:pt x="471" y="2083"/>
                    <a:pt x="838" y="2174"/>
                  </a:cubicBezTo>
                  <a:cubicBezTo>
                    <a:pt x="5473" y="3536"/>
                    <a:pt x="9715" y="6037"/>
                    <a:pt x="13158" y="9441"/>
                  </a:cubicBezTo>
                  <a:cubicBezTo>
                    <a:pt x="13354" y="9637"/>
                    <a:pt x="13616" y="9755"/>
                    <a:pt x="13891" y="9768"/>
                  </a:cubicBezTo>
                  <a:cubicBezTo>
                    <a:pt x="13983" y="9755"/>
                    <a:pt x="14074" y="9742"/>
                    <a:pt x="14166" y="9716"/>
                  </a:cubicBezTo>
                  <a:cubicBezTo>
                    <a:pt x="14572" y="9598"/>
                    <a:pt x="14886" y="9283"/>
                    <a:pt x="15004" y="8878"/>
                  </a:cubicBezTo>
                  <a:cubicBezTo>
                    <a:pt x="15109" y="8511"/>
                    <a:pt x="14991" y="8131"/>
                    <a:pt x="14716" y="7883"/>
                  </a:cubicBezTo>
                  <a:cubicBezTo>
                    <a:pt x="10998" y="4217"/>
                    <a:pt x="6428" y="1520"/>
                    <a:pt x="1427" y="54"/>
                  </a:cubicBezTo>
                  <a:cubicBezTo>
                    <a:pt x="1320" y="18"/>
                    <a:pt x="1209" y="0"/>
                    <a:pt x="11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 name="Google Shape;725;p43"/>
            <p:cNvSpPr/>
            <p:nvPr/>
          </p:nvSpPr>
          <p:spPr>
            <a:xfrm>
              <a:off x="5177825" y="3047950"/>
              <a:ext cx="390525" cy="238850"/>
            </a:xfrm>
            <a:custGeom>
              <a:rect b="b" l="l" r="r" t="t"/>
              <a:pathLst>
                <a:path extrusionOk="0" h="9554" w="15621">
                  <a:moveTo>
                    <a:pt x="1347" y="1"/>
                  </a:moveTo>
                  <a:cubicBezTo>
                    <a:pt x="341" y="1"/>
                    <a:pt x="1" y="1637"/>
                    <a:pt x="1125" y="1972"/>
                  </a:cubicBezTo>
                  <a:cubicBezTo>
                    <a:pt x="5786" y="3346"/>
                    <a:pt x="10041" y="5847"/>
                    <a:pt x="13497" y="9264"/>
                  </a:cubicBezTo>
                  <a:cubicBezTo>
                    <a:pt x="13705" y="9468"/>
                    <a:pt x="13937" y="9554"/>
                    <a:pt x="14163" y="9554"/>
                  </a:cubicBezTo>
                  <a:cubicBezTo>
                    <a:pt x="14934" y="9554"/>
                    <a:pt x="15620" y="8549"/>
                    <a:pt x="14911" y="7850"/>
                  </a:cubicBezTo>
                  <a:cubicBezTo>
                    <a:pt x="11206" y="4197"/>
                    <a:pt x="6650" y="1513"/>
                    <a:pt x="1649" y="47"/>
                  </a:cubicBezTo>
                  <a:cubicBezTo>
                    <a:pt x="1543" y="15"/>
                    <a:pt x="1442" y="1"/>
                    <a:pt x="134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 name="Google Shape;726;p43"/>
            <p:cNvSpPr/>
            <p:nvPr/>
          </p:nvSpPr>
          <p:spPr>
            <a:xfrm>
              <a:off x="5184350" y="3044900"/>
              <a:ext cx="377725" cy="244475"/>
            </a:xfrm>
            <a:custGeom>
              <a:rect b="b" l="l" r="r" t="t"/>
              <a:pathLst>
                <a:path extrusionOk="0" h="9779" w="15109">
                  <a:moveTo>
                    <a:pt x="1094" y="221"/>
                  </a:moveTo>
                  <a:cubicBezTo>
                    <a:pt x="1196" y="222"/>
                    <a:pt x="1285" y="235"/>
                    <a:pt x="1375" y="261"/>
                  </a:cubicBezTo>
                  <a:cubicBezTo>
                    <a:pt x="6350" y="1727"/>
                    <a:pt x="10893" y="4398"/>
                    <a:pt x="14585" y="8037"/>
                  </a:cubicBezTo>
                  <a:cubicBezTo>
                    <a:pt x="14807" y="8234"/>
                    <a:pt x="14899" y="8548"/>
                    <a:pt x="14820" y="8836"/>
                  </a:cubicBezTo>
                  <a:cubicBezTo>
                    <a:pt x="14729" y="9176"/>
                    <a:pt x="14467" y="9438"/>
                    <a:pt x="14127" y="9530"/>
                  </a:cubicBezTo>
                  <a:cubicBezTo>
                    <a:pt x="14052" y="9554"/>
                    <a:pt x="13975" y="9565"/>
                    <a:pt x="13899" y="9565"/>
                  </a:cubicBezTo>
                  <a:cubicBezTo>
                    <a:pt x="13682" y="9565"/>
                    <a:pt x="13470" y="9472"/>
                    <a:pt x="13315" y="9307"/>
                  </a:cubicBezTo>
                  <a:cubicBezTo>
                    <a:pt x="9832" y="5877"/>
                    <a:pt x="5577" y="3363"/>
                    <a:pt x="903" y="1989"/>
                  </a:cubicBezTo>
                  <a:cubicBezTo>
                    <a:pt x="602" y="1910"/>
                    <a:pt x="367" y="1675"/>
                    <a:pt x="301" y="1387"/>
                  </a:cubicBezTo>
                  <a:cubicBezTo>
                    <a:pt x="223" y="1033"/>
                    <a:pt x="314" y="680"/>
                    <a:pt x="563" y="431"/>
                  </a:cubicBezTo>
                  <a:cubicBezTo>
                    <a:pt x="706" y="301"/>
                    <a:pt x="900" y="223"/>
                    <a:pt x="1094" y="221"/>
                  </a:cubicBezTo>
                  <a:close/>
                  <a:moveTo>
                    <a:pt x="1114" y="0"/>
                  </a:moveTo>
                  <a:cubicBezTo>
                    <a:pt x="861" y="0"/>
                    <a:pt x="614" y="98"/>
                    <a:pt x="419" y="274"/>
                  </a:cubicBezTo>
                  <a:cubicBezTo>
                    <a:pt x="118" y="575"/>
                    <a:pt x="0" y="1007"/>
                    <a:pt x="92" y="1426"/>
                  </a:cubicBezTo>
                  <a:cubicBezTo>
                    <a:pt x="183" y="1792"/>
                    <a:pt x="471" y="2080"/>
                    <a:pt x="838" y="2185"/>
                  </a:cubicBezTo>
                  <a:cubicBezTo>
                    <a:pt x="5486" y="3547"/>
                    <a:pt x="9714" y="6047"/>
                    <a:pt x="13171" y="9451"/>
                  </a:cubicBezTo>
                  <a:cubicBezTo>
                    <a:pt x="13354" y="9648"/>
                    <a:pt x="13629" y="9766"/>
                    <a:pt x="13904" y="9779"/>
                  </a:cubicBezTo>
                  <a:cubicBezTo>
                    <a:pt x="13996" y="9779"/>
                    <a:pt x="14087" y="9766"/>
                    <a:pt x="14179" y="9739"/>
                  </a:cubicBezTo>
                  <a:cubicBezTo>
                    <a:pt x="14585" y="9621"/>
                    <a:pt x="14899" y="9294"/>
                    <a:pt x="15017" y="8888"/>
                  </a:cubicBezTo>
                  <a:cubicBezTo>
                    <a:pt x="15108" y="8535"/>
                    <a:pt x="14991" y="8142"/>
                    <a:pt x="14716" y="7893"/>
                  </a:cubicBezTo>
                  <a:cubicBezTo>
                    <a:pt x="10998" y="4228"/>
                    <a:pt x="6441" y="1531"/>
                    <a:pt x="1427" y="51"/>
                  </a:cubicBezTo>
                  <a:cubicBezTo>
                    <a:pt x="1324" y="17"/>
                    <a:pt x="1219" y="0"/>
                    <a:pt x="1114" y="0"/>
                  </a:cubicBezTo>
                  <a:close/>
                </a:path>
              </a:pathLst>
            </a:custGeom>
            <a:solidFill>
              <a:srgbClr val="33333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 name="Google Shape;727;p43"/>
            <p:cNvSpPr/>
            <p:nvPr/>
          </p:nvSpPr>
          <p:spPr>
            <a:xfrm>
              <a:off x="4894350" y="2820250"/>
              <a:ext cx="37000" cy="32875"/>
            </a:xfrm>
            <a:custGeom>
              <a:rect b="b" l="l" r="r" t="t"/>
              <a:pathLst>
                <a:path extrusionOk="0" h="1315" w="1480">
                  <a:moveTo>
                    <a:pt x="801" y="0"/>
                  </a:moveTo>
                  <a:cubicBezTo>
                    <a:pt x="783" y="0"/>
                    <a:pt x="765" y="1"/>
                    <a:pt x="747" y="4"/>
                  </a:cubicBezTo>
                  <a:cubicBezTo>
                    <a:pt x="524" y="17"/>
                    <a:pt x="302" y="43"/>
                    <a:pt x="92" y="108"/>
                  </a:cubicBezTo>
                  <a:cubicBezTo>
                    <a:pt x="40" y="121"/>
                    <a:pt x="0" y="174"/>
                    <a:pt x="27" y="226"/>
                  </a:cubicBezTo>
                  <a:cubicBezTo>
                    <a:pt x="38" y="281"/>
                    <a:pt x="76" y="308"/>
                    <a:pt x="118" y="308"/>
                  </a:cubicBezTo>
                  <a:cubicBezTo>
                    <a:pt x="127" y="308"/>
                    <a:pt x="136" y="307"/>
                    <a:pt x="144" y="305"/>
                  </a:cubicBezTo>
                  <a:cubicBezTo>
                    <a:pt x="341" y="252"/>
                    <a:pt x="550" y="213"/>
                    <a:pt x="747" y="213"/>
                  </a:cubicBezTo>
                  <a:cubicBezTo>
                    <a:pt x="768" y="208"/>
                    <a:pt x="789" y="205"/>
                    <a:pt x="810" y="205"/>
                  </a:cubicBezTo>
                  <a:cubicBezTo>
                    <a:pt x="891" y="205"/>
                    <a:pt x="964" y="245"/>
                    <a:pt x="995" y="318"/>
                  </a:cubicBezTo>
                  <a:cubicBezTo>
                    <a:pt x="1126" y="501"/>
                    <a:pt x="1218" y="711"/>
                    <a:pt x="1270" y="920"/>
                  </a:cubicBezTo>
                  <a:cubicBezTo>
                    <a:pt x="1270" y="933"/>
                    <a:pt x="1270" y="959"/>
                    <a:pt x="1270" y="972"/>
                  </a:cubicBezTo>
                  <a:cubicBezTo>
                    <a:pt x="1270" y="972"/>
                    <a:pt x="1257" y="985"/>
                    <a:pt x="1218" y="999"/>
                  </a:cubicBezTo>
                  <a:cubicBezTo>
                    <a:pt x="1042" y="1076"/>
                    <a:pt x="847" y="1106"/>
                    <a:pt x="649" y="1106"/>
                  </a:cubicBezTo>
                  <a:cubicBezTo>
                    <a:pt x="612" y="1106"/>
                    <a:pt x="574" y="1105"/>
                    <a:pt x="537" y="1103"/>
                  </a:cubicBezTo>
                  <a:cubicBezTo>
                    <a:pt x="393" y="1103"/>
                    <a:pt x="393" y="1300"/>
                    <a:pt x="537" y="1313"/>
                  </a:cubicBezTo>
                  <a:lnTo>
                    <a:pt x="629" y="1313"/>
                  </a:lnTo>
                  <a:cubicBezTo>
                    <a:pt x="653" y="1314"/>
                    <a:pt x="677" y="1315"/>
                    <a:pt x="701" y="1315"/>
                  </a:cubicBezTo>
                  <a:cubicBezTo>
                    <a:pt x="912" y="1315"/>
                    <a:pt x="1123" y="1264"/>
                    <a:pt x="1323" y="1182"/>
                  </a:cubicBezTo>
                  <a:cubicBezTo>
                    <a:pt x="1388" y="1156"/>
                    <a:pt x="1441" y="1103"/>
                    <a:pt x="1467" y="1038"/>
                  </a:cubicBezTo>
                  <a:cubicBezTo>
                    <a:pt x="1480" y="985"/>
                    <a:pt x="1480" y="933"/>
                    <a:pt x="1467" y="881"/>
                  </a:cubicBezTo>
                  <a:cubicBezTo>
                    <a:pt x="1414" y="632"/>
                    <a:pt x="1310" y="409"/>
                    <a:pt x="1166" y="200"/>
                  </a:cubicBezTo>
                  <a:cubicBezTo>
                    <a:pt x="1139" y="148"/>
                    <a:pt x="1100" y="108"/>
                    <a:pt x="1048" y="69"/>
                  </a:cubicBezTo>
                  <a:cubicBezTo>
                    <a:pt x="972" y="26"/>
                    <a:pt x="887" y="0"/>
                    <a:pt x="8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 name="Google Shape;728;p43"/>
            <p:cNvSpPr/>
            <p:nvPr/>
          </p:nvSpPr>
          <p:spPr>
            <a:xfrm>
              <a:off x="5046225" y="2817250"/>
              <a:ext cx="1511175" cy="1405925"/>
            </a:xfrm>
            <a:custGeom>
              <a:rect b="b" l="l" r="r" t="t"/>
              <a:pathLst>
                <a:path extrusionOk="0" h="56237" w="60447">
                  <a:moveTo>
                    <a:pt x="33568" y="0"/>
                  </a:moveTo>
                  <a:cubicBezTo>
                    <a:pt x="29655" y="0"/>
                    <a:pt x="25601" y="616"/>
                    <a:pt x="21694" y="1236"/>
                  </a:cubicBezTo>
                  <a:cubicBezTo>
                    <a:pt x="18434" y="1760"/>
                    <a:pt x="15187" y="2467"/>
                    <a:pt x="12333" y="3842"/>
                  </a:cubicBezTo>
                  <a:cubicBezTo>
                    <a:pt x="4294" y="7717"/>
                    <a:pt x="2462" y="15324"/>
                    <a:pt x="1349" y="22328"/>
                  </a:cubicBezTo>
                  <a:cubicBezTo>
                    <a:pt x="0" y="30759"/>
                    <a:pt x="275" y="39308"/>
                    <a:pt x="563" y="47818"/>
                  </a:cubicBezTo>
                  <a:cubicBezTo>
                    <a:pt x="655" y="50843"/>
                    <a:pt x="642" y="53422"/>
                    <a:pt x="969" y="56236"/>
                  </a:cubicBezTo>
                  <a:lnTo>
                    <a:pt x="60447" y="56236"/>
                  </a:lnTo>
                  <a:cubicBezTo>
                    <a:pt x="60316" y="51353"/>
                    <a:pt x="60159" y="46470"/>
                    <a:pt x="59910" y="41599"/>
                  </a:cubicBezTo>
                  <a:cubicBezTo>
                    <a:pt x="59255" y="29201"/>
                    <a:pt x="57540" y="16044"/>
                    <a:pt x="49541" y="6552"/>
                  </a:cubicBezTo>
                  <a:cubicBezTo>
                    <a:pt x="45238" y="1449"/>
                    <a:pt x="39568" y="0"/>
                    <a:pt x="33568"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 name="Google Shape;729;p43"/>
            <p:cNvSpPr/>
            <p:nvPr/>
          </p:nvSpPr>
          <p:spPr>
            <a:xfrm>
              <a:off x="5519175" y="2237425"/>
              <a:ext cx="412425" cy="394400"/>
            </a:xfrm>
            <a:custGeom>
              <a:rect b="b" l="l" r="r" t="t"/>
              <a:pathLst>
                <a:path extrusionOk="0" h="15776" w="16497">
                  <a:moveTo>
                    <a:pt x="2775" y="1"/>
                  </a:moveTo>
                  <a:cubicBezTo>
                    <a:pt x="1377" y="1"/>
                    <a:pt x="78" y="1082"/>
                    <a:pt x="40" y="2657"/>
                  </a:cubicBezTo>
                  <a:cubicBezTo>
                    <a:pt x="0" y="3678"/>
                    <a:pt x="537" y="4621"/>
                    <a:pt x="1166" y="5446"/>
                  </a:cubicBezTo>
                  <a:cubicBezTo>
                    <a:pt x="2420" y="7061"/>
                    <a:pt x="3916" y="7543"/>
                    <a:pt x="5593" y="7543"/>
                  </a:cubicBezTo>
                  <a:cubicBezTo>
                    <a:pt x="6471" y="7543"/>
                    <a:pt x="7398" y="7410"/>
                    <a:pt x="8366" y="7239"/>
                  </a:cubicBezTo>
                  <a:lnTo>
                    <a:pt x="8366" y="7239"/>
                  </a:lnTo>
                  <a:cubicBezTo>
                    <a:pt x="8222" y="8719"/>
                    <a:pt x="8078" y="10198"/>
                    <a:pt x="8366" y="11651"/>
                  </a:cubicBezTo>
                  <a:cubicBezTo>
                    <a:pt x="8654" y="13092"/>
                    <a:pt x="9453" y="14506"/>
                    <a:pt x="10749" y="15199"/>
                  </a:cubicBezTo>
                  <a:cubicBezTo>
                    <a:pt x="11810" y="15749"/>
                    <a:pt x="13053" y="15775"/>
                    <a:pt x="14245" y="15775"/>
                  </a:cubicBezTo>
                  <a:cubicBezTo>
                    <a:pt x="15318" y="15775"/>
                    <a:pt x="16182" y="15501"/>
                    <a:pt x="16300" y="14296"/>
                  </a:cubicBezTo>
                  <a:cubicBezTo>
                    <a:pt x="16497" y="12110"/>
                    <a:pt x="16261" y="9910"/>
                    <a:pt x="16038" y="7737"/>
                  </a:cubicBezTo>
                  <a:cubicBezTo>
                    <a:pt x="15986" y="7331"/>
                    <a:pt x="15934" y="6912"/>
                    <a:pt x="15855" y="6519"/>
                  </a:cubicBezTo>
                  <a:cubicBezTo>
                    <a:pt x="15593" y="5302"/>
                    <a:pt x="15122" y="4006"/>
                    <a:pt x="13904" y="3560"/>
                  </a:cubicBezTo>
                  <a:cubicBezTo>
                    <a:pt x="12794" y="3158"/>
                    <a:pt x="11629" y="2945"/>
                    <a:pt x="10455" y="2945"/>
                  </a:cubicBezTo>
                  <a:cubicBezTo>
                    <a:pt x="10217" y="2945"/>
                    <a:pt x="9979" y="2954"/>
                    <a:pt x="9741" y="2971"/>
                  </a:cubicBezTo>
                  <a:cubicBezTo>
                    <a:pt x="9224" y="3005"/>
                    <a:pt x="8693" y="3073"/>
                    <a:pt x="8179" y="3073"/>
                  </a:cubicBezTo>
                  <a:cubicBezTo>
                    <a:pt x="7690" y="3073"/>
                    <a:pt x="7216" y="3012"/>
                    <a:pt x="6782" y="2801"/>
                  </a:cubicBezTo>
                  <a:cubicBezTo>
                    <a:pt x="5748" y="2304"/>
                    <a:pt x="5237" y="1099"/>
                    <a:pt x="4282" y="458"/>
                  </a:cubicBezTo>
                  <a:cubicBezTo>
                    <a:pt x="3803" y="144"/>
                    <a:pt x="3282" y="1"/>
                    <a:pt x="27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 name="Google Shape;730;p43"/>
            <p:cNvSpPr/>
            <p:nvPr/>
          </p:nvSpPr>
          <p:spPr>
            <a:xfrm>
              <a:off x="5699525" y="2456300"/>
              <a:ext cx="119800" cy="128400"/>
            </a:xfrm>
            <a:custGeom>
              <a:rect b="b" l="l" r="r" t="t"/>
              <a:pathLst>
                <a:path extrusionOk="0" h="5136" w="4792">
                  <a:moveTo>
                    <a:pt x="1798" y="1"/>
                  </a:moveTo>
                  <a:cubicBezTo>
                    <a:pt x="1129" y="1"/>
                    <a:pt x="472" y="269"/>
                    <a:pt x="0" y="880"/>
                  </a:cubicBezTo>
                  <a:lnTo>
                    <a:pt x="851" y="5030"/>
                  </a:lnTo>
                  <a:cubicBezTo>
                    <a:pt x="1192" y="5093"/>
                    <a:pt x="1542" y="5135"/>
                    <a:pt x="1889" y="5135"/>
                  </a:cubicBezTo>
                  <a:cubicBezTo>
                    <a:pt x="2408" y="5135"/>
                    <a:pt x="2917" y="5041"/>
                    <a:pt x="3365" y="4782"/>
                  </a:cubicBezTo>
                  <a:cubicBezTo>
                    <a:pt x="4373" y="4206"/>
                    <a:pt x="4792" y="2844"/>
                    <a:pt x="4386" y="1771"/>
                  </a:cubicBezTo>
                  <a:cubicBezTo>
                    <a:pt x="3982" y="696"/>
                    <a:pt x="2875" y="1"/>
                    <a:pt x="17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 name="Google Shape;731;p43"/>
            <p:cNvSpPr/>
            <p:nvPr/>
          </p:nvSpPr>
          <p:spPr>
            <a:xfrm>
              <a:off x="5697550" y="2453575"/>
              <a:ext cx="125050" cy="133750"/>
            </a:xfrm>
            <a:custGeom>
              <a:rect b="b" l="l" r="r" t="t"/>
              <a:pathLst>
                <a:path extrusionOk="0" h="5350" w="5002">
                  <a:moveTo>
                    <a:pt x="1886" y="1"/>
                  </a:moveTo>
                  <a:cubicBezTo>
                    <a:pt x="1156" y="1"/>
                    <a:pt x="456" y="335"/>
                    <a:pt x="1" y="924"/>
                  </a:cubicBezTo>
                  <a:lnTo>
                    <a:pt x="171" y="1055"/>
                  </a:lnTo>
                  <a:cubicBezTo>
                    <a:pt x="577" y="516"/>
                    <a:pt x="1205" y="209"/>
                    <a:pt x="1868" y="209"/>
                  </a:cubicBezTo>
                  <a:cubicBezTo>
                    <a:pt x="1996" y="209"/>
                    <a:pt x="2124" y="220"/>
                    <a:pt x="2252" y="243"/>
                  </a:cubicBezTo>
                  <a:cubicBezTo>
                    <a:pt x="3208" y="374"/>
                    <a:pt x="4020" y="1015"/>
                    <a:pt x="4373" y="1919"/>
                  </a:cubicBezTo>
                  <a:cubicBezTo>
                    <a:pt x="4766" y="2966"/>
                    <a:pt x="4334" y="4262"/>
                    <a:pt x="3392" y="4812"/>
                  </a:cubicBezTo>
                  <a:cubicBezTo>
                    <a:pt x="2998" y="5030"/>
                    <a:pt x="2529" y="5141"/>
                    <a:pt x="1975" y="5141"/>
                  </a:cubicBezTo>
                  <a:cubicBezTo>
                    <a:pt x="1663" y="5141"/>
                    <a:pt x="1324" y="5105"/>
                    <a:pt x="956" y="5035"/>
                  </a:cubicBezTo>
                  <a:lnTo>
                    <a:pt x="917" y="5244"/>
                  </a:lnTo>
                  <a:cubicBezTo>
                    <a:pt x="1271" y="5310"/>
                    <a:pt x="1624" y="5349"/>
                    <a:pt x="1978" y="5349"/>
                  </a:cubicBezTo>
                  <a:cubicBezTo>
                    <a:pt x="2001" y="5350"/>
                    <a:pt x="2025" y="5350"/>
                    <a:pt x="2049" y="5350"/>
                  </a:cubicBezTo>
                  <a:cubicBezTo>
                    <a:pt x="2549" y="5350"/>
                    <a:pt x="3046" y="5220"/>
                    <a:pt x="3496" y="4982"/>
                  </a:cubicBezTo>
                  <a:cubicBezTo>
                    <a:pt x="4517" y="4393"/>
                    <a:pt x="5002" y="2979"/>
                    <a:pt x="4570" y="1840"/>
                  </a:cubicBezTo>
                  <a:cubicBezTo>
                    <a:pt x="4177" y="871"/>
                    <a:pt x="3313" y="191"/>
                    <a:pt x="2279" y="34"/>
                  </a:cubicBezTo>
                  <a:cubicBezTo>
                    <a:pt x="2148" y="12"/>
                    <a:pt x="2016" y="1"/>
                    <a:pt x="188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 name="Google Shape;732;p43"/>
            <p:cNvSpPr/>
            <p:nvPr/>
          </p:nvSpPr>
          <p:spPr>
            <a:xfrm>
              <a:off x="4766700" y="2928575"/>
              <a:ext cx="703725" cy="1073025"/>
            </a:xfrm>
            <a:custGeom>
              <a:rect b="b" l="l" r="r" t="t"/>
              <a:pathLst>
                <a:path extrusionOk="0" h="42921" w="28149">
                  <a:moveTo>
                    <a:pt x="22930" y="1"/>
                  </a:moveTo>
                  <a:cubicBezTo>
                    <a:pt x="21242" y="1"/>
                    <a:pt x="19703" y="1922"/>
                    <a:pt x="18696" y="3028"/>
                  </a:cubicBezTo>
                  <a:cubicBezTo>
                    <a:pt x="10802" y="11722"/>
                    <a:pt x="4478" y="21724"/>
                    <a:pt x="0" y="32577"/>
                  </a:cubicBezTo>
                  <a:cubicBezTo>
                    <a:pt x="2252" y="36256"/>
                    <a:pt x="4989" y="39569"/>
                    <a:pt x="7699" y="42920"/>
                  </a:cubicBezTo>
                  <a:cubicBezTo>
                    <a:pt x="13904" y="38704"/>
                    <a:pt x="19364" y="33271"/>
                    <a:pt x="22925" y="26686"/>
                  </a:cubicBezTo>
                  <a:cubicBezTo>
                    <a:pt x="26591" y="19904"/>
                    <a:pt x="28149" y="11826"/>
                    <a:pt x="26460" y="4298"/>
                  </a:cubicBezTo>
                  <a:cubicBezTo>
                    <a:pt x="26093" y="2688"/>
                    <a:pt x="25111" y="266"/>
                    <a:pt x="23200" y="17"/>
                  </a:cubicBezTo>
                  <a:cubicBezTo>
                    <a:pt x="23110" y="6"/>
                    <a:pt x="23020" y="1"/>
                    <a:pt x="2293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 name="Google Shape;733;p43"/>
            <p:cNvSpPr/>
            <p:nvPr/>
          </p:nvSpPr>
          <p:spPr>
            <a:xfrm>
              <a:off x="4961775" y="3303925"/>
              <a:ext cx="546575" cy="685550"/>
            </a:xfrm>
            <a:custGeom>
              <a:rect b="b" l="l" r="r" t="t"/>
              <a:pathLst>
                <a:path extrusionOk="0" h="27422" w="21863">
                  <a:moveTo>
                    <a:pt x="21739" y="1"/>
                  </a:moveTo>
                  <a:cubicBezTo>
                    <a:pt x="21701" y="1"/>
                    <a:pt x="21662" y="22"/>
                    <a:pt x="21642" y="72"/>
                  </a:cubicBezTo>
                  <a:cubicBezTo>
                    <a:pt x="17400" y="11122"/>
                    <a:pt x="9872" y="20601"/>
                    <a:pt x="66" y="27238"/>
                  </a:cubicBezTo>
                  <a:cubicBezTo>
                    <a:pt x="13" y="27265"/>
                    <a:pt x="0" y="27330"/>
                    <a:pt x="40" y="27369"/>
                  </a:cubicBezTo>
                  <a:cubicBezTo>
                    <a:pt x="53" y="27409"/>
                    <a:pt x="92" y="27422"/>
                    <a:pt x="118" y="27422"/>
                  </a:cubicBezTo>
                  <a:cubicBezTo>
                    <a:pt x="144" y="27422"/>
                    <a:pt x="171" y="27409"/>
                    <a:pt x="184" y="27396"/>
                  </a:cubicBezTo>
                  <a:cubicBezTo>
                    <a:pt x="10016" y="20745"/>
                    <a:pt x="17583" y="11227"/>
                    <a:pt x="21838" y="138"/>
                  </a:cubicBezTo>
                  <a:cubicBezTo>
                    <a:pt x="21862" y="57"/>
                    <a:pt x="21802" y="1"/>
                    <a:pt x="2173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 name="Google Shape;734;p43"/>
            <p:cNvSpPr/>
            <p:nvPr/>
          </p:nvSpPr>
          <p:spPr>
            <a:xfrm>
              <a:off x="5717275" y="2477400"/>
              <a:ext cx="72275" cy="55575"/>
            </a:xfrm>
            <a:custGeom>
              <a:rect b="b" l="l" r="r" t="t"/>
              <a:pathLst>
                <a:path extrusionOk="0" h="2223" w="2891">
                  <a:moveTo>
                    <a:pt x="1123" y="1"/>
                  </a:moveTo>
                  <a:cubicBezTo>
                    <a:pt x="759" y="1"/>
                    <a:pt x="398" y="122"/>
                    <a:pt x="102" y="364"/>
                  </a:cubicBezTo>
                  <a:cubicBezTo>
                    <a:pt x="0" y="435"/>
                    <a:pt x="72" y="554"/>
                    <a:pt x="159" y="554"/>
                  </a:cubicBezTo>
                  <a:cubicBezTo>
                    <a:pt x="184" y="554"/>
                    <a:pt x="210" y="544"/>
                    <a:pt x="233" y="521"/>
                  </a:cubicBezTo>
                  <a:cubicBezTo>
                    <a:pt x="485" y="309"/>
                    <a:pt x="798" y="204"/>
                    <a:pt x="1114" y="204"/>
                  </a:cubicBezTo>
                  <a:cubicBezTo>
                    <a:pt x="1404" y="204"/>
                    <a:pt x="1697" y="293"/>
                    <a:pt x="1948" y="468"/>
                  </a:cubicBezTo>
                  <a:cubicBezTo>
                    <a:pt x="2498" y="887"/>
                    <a:pt x="2681" y="1476"/>
                    <a:pt x="2432" y="2079"/>
                  </a:cubicBezTo>
                  <a:cubicBezTo>
                    <a:pt x="2406" y="2131"/>
                    <a:pt x="2432" y="2183"/>
                    <a:pt x="2498" y="2210"/>
                  </a:cubicBezTo>
                  <a:cubicBezTo>
                    <a:pt x="2498" y="2210"/>
                    <a:pt x="2511" y="2210"/>
                    <a:pt x="2524" y="2223"/>
                  </a:cubicBezTo>
                  <a:cubicBezTo>
                    <a:pt x="2563" y="2210"/>
                    <a:pt x="2589" y="2183"/>
                    <a:pt x="2616" y="2157"/>
                  </a:cubicBezTo>
                  <a:cubicBezTo>
                    <a:pt x="2891" y="1450"/>
                    <a:pt x="2694" y="783"/>
                    <a:pt x="2066" y="298"/>
                  </a:cubicBezTo>
                  <a:cubicBezTo>
                    <a:pt x="1780" y="100"/>
                    <a:pt x="1451" y="1"/>
                    <a:pt x="112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 name="Google Shape;735;p43"/>
            <p:cNvSpPr/>
            <p:nvPr/>
          </p:nvSpPr>
          <p:spPr>
            <a:xfrm>
              <a:off x="5740750" y="2484175"/>
              <a:ext cx="25225" cy="41600"/>
            </a:xfrm>
            <a:custGeom>
              <a:rect b="b" l="l" r="r" t="t"/>
              <a:pathLst>
                <a:path extrusionOk="0" h="1664" w="1009">
                  <a:moveTo>
                    <a:pt x="891" y="1"/>
                  </a:moveTo>
                  <a:cubicBezTo>
                    <a:pt x="874" y="1"/>
                    <a:pt x="856" y="5"/>
                    <a:pt x="839" y="14"/>
                  </a:cubicBezTo>
                  <a:cubicBezTo>
                    <a:pt x="302" y="341"/>
                    <a:pt x="1" y="957"/>
                    <a:pt x="79" y="1572"/>
                  </a:cubicBezTo>
                  <a:cubicBezTo>
                    <a:pt x="92" y="1624"/>
                    <a:pt x="132" y="1664"/>
                    <a:pt x="184" y="1664"/>
                  </a:cubicBezTo>
                  <a:lnTo>
                    <a:pt x="197" y="1664"/>
                  </a:lnTo>
                  <a:cubicBezTo>
                    <a:pt x="250" y="1651"/>
                    <a:pt x="289" y="1598"/>
                    <a:pt x="289" y="1546"/>
                  </a:cubicBezTo>
                  <a:cubicBezTo>
                    <a:pt x="223" y="1009"/>
                    <a:pt x="472" y="472"/>
                    <a:pt x="943" y="197"/>
                  </a:cubicBezTo>
                  <a:cubicBezTo>
                    <a:pt x="996" y="171"/>
                    <a:pt x="1009" y="106"/>
                    <a:pt x="983" y="53"/>
                  </a:cubicBezTo>
                  <a:cubicBezTo>
                    <a:pt x="957" y="18"/>
                    <a:pt x="925" y="1"/>
                    <a:pt x="89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 name="Google Shape;736;p43"/>
            <p:cNvSpPr/>
            <p:nvPr/>
          </p:nvSpPr>
          <p:spPr>
            <a:xfrm>
              <a:off x="6236050" y="3510525"/>
              <a:ext cx="171450" cy="142575"/>
            </a:xfrm>
            <a:custGeom>
              <a:rect b="b" l="l" r="r" t="t"/>
              <a:pathLst>
                <a:path extrusionOk="0" h="5703" w="6858">
                  <a:moveTo>
                    <a:pt x="4820" y="1"/>
                  </a:moveTo>
                  <a:cubicBezTo>
                    <a:pt x="4504" y="1"/>
                    <a:pt x="4177" y="122"/>
                    <a:pt x="3886" y="410"/>
                  </a:cubicBezTo>
                  <a:lnTo>
                    <a:pt x="992" y="3316"/>
                  </a:lnTo>
                  <a:cubicBezTo>
                    <a:pt x="0" y="4298"/>
                    <a:pt x="957" y="5702"/>
                    <a:pt x="2035" y="5702"/>
                  </a:cubicBezTo>
                  <a:cubicBezTo>
                    <a:pt x="2351" y="5702"/>
                    <a:pt x="2678" y="5581"/>
                    <a:pt x="2969" y="5293"/>
                  </a:cubicBezTo>
                  <a:lnTo>
                    <a:pt x="5876" y="2387"/>
                  </a:lnTo>
                  <a:cubicBezTo>
                    <a:pt x="6857" y="1405"/>
                    <a:pt x="5899" y="1"/>
                    <a:pt x="482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 name="Google Shape;737;p43"/>
            <p:cNvSpPr/>
            <p:nvPr/>
          </p:nvSpPr>
          <p:spPr>
            <a:xfrm>
              <a:off x="6064850" y="3794775"/>
              <a:ext cx="176325" cy="147825"/>
            </a:xfrm>
            <a:custGeom>
              <a:rect b="b" l="l" r="r" t="t"/>
              <a:pathLst>
                <a:path extrusionOk="0" h="5913" w="7053">
                  <a:moveTo>
                    <a:pt x="5030" y="1"/>
                  </a:moveTo>
                  <a:cubicBezTo>
                    <a:pt x="4713" y="1"/>
                    <a:pt x="4386" y="124"/>
                    <a:pt x="4096" y="417"/>
                  </a:cubicBezTo>
                  <a:lnTo>
                    <a:pt x="980" y="3520"/>
                  </a:lnTo>
                  <a:cubicBezTo>
                    <a:pt x="0" y="4510"/>
                    <a:pt x="953" y="5913"/>
                    <a:pt x="2023" y="5913"/>
                  </a:cubicBezTo>
                  <a:cubicBezTo>
                    <a:pt x="2340" y="5913"/>
                    <a:pt x="2667" y="5790"/>
                    <a:pt x="2957" y="5497"/>
                  </a:cubicBezTo>
                  <a:lnTo>
                    <a:pt x="6073" y="2394"/>
                  </a:lnTo>
                  <a:cubicBezTo>
                    <a:pt x="7053" y="1404"/>
                    <a:pt x="6100" y="1"/>
                    <a:pt x="5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 name="Google Shape;738;p43"/>
            <p:cNvSpPr/>
            <p:nvPr/>
          </p:nvSpPr>
          <p:spPr>
            <a:xfrm>
              <a:off x="5936225" y="3520350"/>
              <a:ext cx="186850" cy="157950"/>
            </a:xfrm>
            <a:custGeom>
              <a:rect b="b" l="l" r="r" t="t"/>
              <a:pathLst>
                <a:path extrusionOk="0" h="6318" w="7474">
                  <a:moveTo>
                    <a:pt x="5442" y="0"/>
                  </a:moveTo>
                  <a:cubicBezTo>
                    <a:pt x="5127" y="0"/>
                    <a:pt x="4803" y="121"/>
                    <a:pt x="4515" y="410"/>
                  </a:cubicBezTo>
                  <a:lnTo>
                    <a:pt x="993" y="3931"/>
                  </a:lnTo>
                  <a:cubicBezTo>
                    <a:pt x="1" y="4913"/>
                    <a:pt x="965" y="6317"/>
                    <a:pt x="2041" y="6317"/>
                  </a:cubicBezTo>
                  <a:cubicBezTo>
                    <a:pt x="2356" y="6317"/>
                    <a:pt x="2682" y="6196"/>
                    <a:pt x="2970" y="5908"/>
                  </a:cubicBezTo>
                  <a:lnTo>
                    <a:pt x="6492" y="2386"/>
                  </a:lnTo>
                  <a:cubicBezTo>
                    <a:pt x="7473" y="1405"/>
                    <a:pt x="6515" y="0"/>
                    <a:pt x="544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 name="Google Shape;739;p43"/>
            <p:cNvSpPr/>
            <p:nvPr/>
          </p:nvSpPr>
          <p:spPr>
            <a:xfrm>
              <a:off x="5794775" y="3859875"/>
              <a:ext cx="133875" cy="126900"/>
            </a:xfrm>
            <a:custGeom>
              <a:rect b="b" l="l" r="r" t="t"/>
              <a:pathLst>
                <a:path extrusionOk="0" h="5076" w="5355">
                  <a:moveTo>
                    <a:pt x="3823" y="1"/>
                  </a:moveTo>
                  <a:cubicBezTo>
                    <a:pt x="3453" y="1"/>
                    <a:pt x="3082" y="145"/>
                    <a:pt x="2802" y="431"/>
                  </a:cubicBezTo>
                  <a:lnTo>
                    <a:pt x="2802" y="418"/>
                  </a:lnTo>
                  <a:lnTo>
                    <a:pt x="524" y="2709"/>
                  </a:lnTo>
                  <a:cubicBezTo>
                    <a:pt x="0" y="3246"/>
                    <a:pt x="0" y="4123"/>
                    <a:pt x="550" y="4660"/>
                  </a:cubicBezTo>
                  <a:cubicBezTo>
                    <a:pt x="822" y="4938"/>
                    <a:pt x="1180" y="5076"/>
                    <a:pt x="1540" y="5076"/>
                  </a:cubicBezTo>
                  <a:cubicBezTo>
                    <a:pt x="1891" y="5076"/>
                    <a:pt x="2242" y="4945"/>
                    <a:pt x="2514" y="4686"/>
                  </a:cubicBezTo>
                  <a:lnTo>
                    <a:pt x="4792" y="2408"/>
                  </a:lnTo>
                  <a:cubicBezTo>
                    <a:pt x="5342" y="1858"/>
                    <a:pt x="5355" y="955"/>
                    <a:pt x="4805" y="405"/>
                  </a:cubicBezTo>
                  <a:cubicBezTo>
                    <a:pt x="4535" y="135"/>
                    <a:pt x="4179" y="1"/>
                    <a:pt x="382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 name="Google Shape;740;p43"/>
            <p:cNvSpPr/>
            <p:nvPr/>
          </p:nvSpPr>
          <p:spPr>
            <a:xfrm>
              <a:off x="6059225" y="4146800"/>
              <a:ext cx="140425" cy="76375"/>
            </a:xfrm>
            <a:custGeom>
              <a:rect b="b" l="l" r="r" t="t"/>
              <a:pathLst>
                <a:path extrusionOk="0" h="3055" w="5617">
                  <a:moveTo>
                    <a:pt x="3580" y="1"/>
                  </a:moveTo>
                  <a:cubicBezTo>
                    <a:pt x="3263" y="1"/>
                    <a:pt x="2936" y="122"/>
                    <a:pt x="2645" y="410"/>
                  </a:cubicBezTo>
                  <a:lnTo>
                    <a:pt x="0" y="3054"/>
                  </a:lnTo>
                  <a:lnTo>
                    <a:pt x="3967" y="3054"/>
                  </a:lnTo>
                  <a:lnTo>
                    <a:pt x="4635" y="2387"/>
                  </a:lnTo>
                  <a:cubicBezTo>
                    <a:pt x="5617" y="1405"/>
                    <a:pt x="4658" y="1"/>
                    <a:pt x="358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 name="Google Shape;741;p43"/>
            <p:cNvSpPr/>
            <p:nvPr/>
          </p:nvSpPr>
          <p:spPr>
            <a:xfrm>
              <a:off x="5738800" y="4141725"/>
              <a:ext cx="145225" cy="81450"/>
            </a:xfrm>
            <a:custGeom>
              <a:rect b="b" l="l" r="r" t="t"/>
              <a:pathLst>
                <a:path extrusionOk="0" h="3258" w="5809">
                  <a:moveTo>
                    <a:pt x="3788" y="0"/>
                  </a:moveTo>
                  <a:cubicBezTo>
                    <a:pt x="3471" y="0"/>
                    <a:pt x="3144" y="123"/>
                    <a:pt x="2854" y="416"/>
                  </a:cubicBezTo>
                  <a:lnTo>
                    <a:pt x="0" y="3257"/>
                  </a:lnTo>
                  <a:lnTo>
                    <a:pt x="3954" y="3257"/>
                  </a:lnTo>
                  <a:lnTo>
                    <a:pt x="4818" y="2393"/>
                  </a:lnTo>
                  <a:cubicBezTo>
                    <a:pt x="5808" y="1403"/>
                    <a:pt x="4857" y="0"/>
                    <a:pt x="37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 name="Google Shape;742;p43"/>
            <p:cNvSpPr/>
            <p:nvPr/>
          </p:nvSpPr>
          <p:spPr>
            <a:xfrm>
              <a:off x="6287425" y="3172500"/>
              <a:ext cx="148550" cy="153950"/>
            </a:xfrm>
            <a:custGeom>
              <a:rect b="b" l="l" r="r" t="t"/>
              <a:pathLst>
                <a:path extrusionOk="0" h="6158" w="5942">
                  <a:moveTo>
                    <a:pt x="4763" y="1"/>
                  </a:moveTo>
                  <a:cubicBezTo>
                    <a:pt x="4750" y="14"/>
                    <a:pt x="4724" y="27"/>
                    <a:pt x="4711" y="40"/>
                  </a:cubicBezTo>
                  <a:lnTo>
                    <a:pt x="993" y="3771"/>
                  </a:lnTo>
                  <a:cubicBezTo>
                    <a:pt x="1" y="4753"/>
                    <a:pt x="957" y="6157"/>
                    <a:pt x="2035" y="6157"/>
                  </a:cubicBezTo>
                  <a:cubicBezTo>
                    <a:pt x="2352" y="6157"/>
                    <a:pt x="2679" y="6036"/>
                    <a:pt x="2970" y="5748"/>
                  </a:cubicBezTo>
                  <a:lnTo>
                    <a:pt x="5942" y="2763"/>
                  </a:lnTo>
                  <a:cubicBezTo>
                    <a:pt x="5575" y="1834"/>
                    <a:pt x="5195" y="904"/>
                    <a:pt x="476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 name="Google Shape;743;p43"/>
            <p:cNvSpPr/>
            <p:nvPr/>
          </p:nvSpPr>
          <p:spPr>
            <a:xfrm>
              <a:off x="6002675" y="3168350"/>
              <a:ext cx="192050" cy="163325"/>
            </a:xfrm>
            <a:custGeom>
              <a:rect b="b" l="l" r="r" t="t"/>
              <a:pathLst>
                <a:path extrusionOk="0" h="6533" w="7682">
                  <a:moveTo>
                    <a:pt x="5654" y="1"/>
                  </a:moveTo>
                  <a:cubicBezTo>
                    <a:pt x="5339" y="1"/>
                    <a:pt x="5013" y="123"/>
                    <a:pt x="4724" y="415"/>
                  </a:cubicBezTo>
                  <a:lnTo>
                    <a:pt x="993" y="4147"/>
                  </a:lnTo>
                  <a:cubicBezTo>
                    <a:pt x="1" y="5128"/>
                    <a:pt x="957" y="6533"/>
                    <a:pt x="2035" y="6533"/>
                  </a:cubicBezTo>
                  <a:cubicBezTo>
                    <a:pt x="2351" y="6533"/>
                    <a:pt x="2678" y="6412"/>
                    <a:pt x="2969" y="6124"/>
                  </a:cubicBezTo>
                  <a:lnTo>
                    <a:pt x="6701" y="2392"/>
                  </a:lnTo>
                  <a:cubicBezTo>
                    <a:pt x="7682" y="1411"/>
                    <a:pt x="6725" y="1"/>
                    <a:pt x="565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 name="Google Shape;744;p43"/>
            <p:cNvSpPr/>
            <p:nvPr/>
          </p:nvSpPr>
          <p:spPr>
            <a:xfrm>
              <a:off x="5666150" y="3432450"/>
              <a:ext cx="186850" cy="157925"/>
            </a:xfrm>
            <a:custGeom>
              <a:rect b="b" l="l" r="r" t="t"/>
              <a:pathLst>
                <a:path extrusionOk="0" h="6317" w="7474">
                  <a:moveTo>
                    <a:pt x="5445" y="1"/>
                  </a:moveTo>
                  <a:cubicBezTo>
                    <a:pt x="5126" y="1"/>
                    <a:pt x="4797" y="124"/>
                    <a:pt x="4503" y="417"/>
                  </a:cubicBezTo>
                  <a:lnTo>
                    <a:pt x="982" y="3926"/>
                  </a:lnTo>
                  <a:cubicBezTo>
                    <a:pt x="1" y="4906"/>
                    <a:pt x="957" y="6317"/>
                    <a:pt x="2034" y="6317"/>
                  </a:cubicBezTo>
                  <a:cubicBezTo>
                    <a:pt x="2352" y="6317"/>
                    <a:pt x="2680" y="6194"/>
                    <a:pt x="2972" y="5902"/>
                  </a:cubicBezTo>
                  <a:lnTo>
                    <a:pt x="6494" y="2381"/>
                  </a:lnTo>
                  <a:cubicBezTo>
                    <a:pt x="7473" y="1401"/>
                    <a:pt x="6521" y="1"/>
                    <a:pt x="544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 name="Google Shape;745;p43"/>
            <p:cNvSpPr/>
            <p:nvPr/>
          </p:nvSpPr>
          <p:spPr>
            <a:xfrm>
              <a:off x="5526375" y="3769050"/>
              <a:ext cx="192050" cy="163225"/>
            </a:xfrm>
            <a:custGeom>
              <a:rect b="b" l="l" r="r" t="t"/>
              <a:pathLst>
                <a:path extrusionOk="0" h="6529" w="7682">
                  <a:moveTo>
                    <a:pt x="5652" y="1"/>
                  </a:moveTo>
                  <a:cubicBezTo>
                    <a:pt x="5334" y="1"/>
                    <a:pt x="5006" y="122"/>
                    <a:pt x="4714" y="412"/>
                  </a:cubicBezTo>
                  <a:lnTo>
                    <a:pt x="982" y="4130"/>
                  </a:lnTo>
                  <a:cubicBezTo>
                    <a:pt x="0" y="5122"/>
                    <a:pt x="960" y="6529"/>
                    <a:pt x="2038" y="6529"/>
                  </a:cubicBezTo>
                  <a:cubicBezTo>
                    <a:pt x="2355" y="6529"/>
                    <a:pt x="2681" y="6408"/>
                    <a:pt x="2972" y="6120"/>
                  </a:cubicBezTo>
                  <a:lnTo>
                    <a:pt x="6691" y="2388"/>
                  </a:lnTo>
                  <a:cubicBezTo>
                    <a:pt x="7681" y="1398"/>
                    <a:pt x="6728" y="1"/>
                    <a:pt x="565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43"/>
            <p:cNvSpPr/>
            <p:nvPr/>
          </p:nvSpPr>
          <p:spPr>
            <a:xfrm>
              <a:off x="5355525" y="4120950"/>
              <a:ext cx="166225" cy="102225"/>
            </a:xfrm>
            <a:custGeom>
              <a:rect b="b" l="l" r="r" t="t"/>
              <a:pathLst>
                <a:path extrusionOk="0" h="4089" w="6649">
                  <a:moveTo>
                    <a:pt x="4608" y="0"/>
                  </a:moveTo>
                  <a:cubicBezTo>
                    <a:pt x="4293" y="0"/>
                    <a:pt x="3967" y="121"/>
                    <a:pt x="3679" y="410"/>
                  </a:cubicBezTo>
                  <a:lnTo>
                    <a:pt x="0" y="4088"/>
                  </a:lnTo>
                  <a:lnTo>
                    <a:pt x="3954" y="4088"/>
                  </a:lnTo>
                  <a:lnTo>
                    <a:pt x="5656" y="2387"/>
                  </a:lnTo>
                  <a:cubicBezTo>
                    <a:pt x="6648" y="1405"/>
                    <a:pt x="5684" y="0"/>
                    <a:pt x="460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 name="Google Shape;747;p43"/>
            <p:cNvSpPr/>
            <p:nvPr/>
          </p:nvSpPr>
          <p:spPr>
            <a:xfrm>
              <a:off x="5195275" y="3737825"/>
              <a:ext cx="196875" cy="168450"/>
            </a:xfrm>
            <a:custGeom>
              <a:rect b="b" l="l" r="r" t="t"/>
              <a:pathLst>
                <a:path extrusionOk="0" h="6738" w="7875">
                  <a:moveTo>
                    <a:pt x="5852" y="1"/>
                  </a:moveTo>
                  <a:cubicBezTo>
                    <a:pt x="5535" y="1"/>
                    <a:pt x="5208" y="124"/>
                    <a:pt x="4918" y="417"/>
                  </a:cubicBezTo>
                  <a:lnTo>
                    <a:pt x="990" y="4344"/>
                  </a:lnTo>
                  <a:cubicBezTo>
                    <a:pt x="0" y="5334"/>
                    <a:pt x="951" y="6737"/>
                    <a:pt x="2026" y="6737"/>
                  </a:cubicBezTo>
                  <a:cubicBezTo>
                    <a:pt x="2345" y="6737"/>
                    <a:pt x="2674" y="6614"/>
                    <a:pt x="2967" y="6321"/>
                  </a:cubicBezTo>
                  <a:lnTo>
                    <a:pt x="6895" y="2394"/>
                  </a:lnTo>
                  <a:cubicBezTo>
                    <a:pt x="7875" y="1404"/>
                    <a:pt x="6921" y="1"/>
                    <a:pt x="585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 name="Google Shape;748;p43"/>
            <p:cNvSpPr/>
            <p:nvPr/>
          </p:nvSpPr>
          <p:spPr>
            <a:xfrm>
              <a:off x="5062900" y="4069550"/>
              <a:ext cx="102075" cy="131700"/>
            </a:xfrm>
            <a:custGeom>
              <a:rect b="b" l="l" r="r" t="t"/>
              <a:pathLst>
                <a:path extrusionOk="0" h="5268" w="4083">
                  <a:moveTo>
                    <a:pt x="2048" y="1"/>
                  </a:moveTo>
                  <a:cubicBezTo>
                    <a:pt x="1732" y="1"/>
                    <a:pt x="1405" y="122"/>
                    <a:pt x="1114" y="410"/>
                  </a:cubicBezTo>
                  <a:lnTo>
                    <a:pt x="1" y="1523"/>
                  </a:lnTo>
                  <a:cubicBezTo>
                    <a:pt x="40" y="2780"/>
                    <a:pt x="93" y="4010"/>
                    <a:pt x="210" y="5267"/>
                  </a:cubicBezTo>
                  <a:lnTo>
                    <a:pt x="3091" y="2387"/>
                  </a:lnTo>
                  <a:cubicBezTo>
                    <a:pt x="4083" y="1405"/>
                    <a:pt x="3126" y="1"/>
                    <a:pt x="204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 name="Google Shape;749;p43"/>
            <p:cNvSpPr/>
            <p:nvPr/>
          </p:nvSpPr>
          <p:spPr>
            <a:xfrm>
              <a:off x="5411500" y="3446375"/>
              <a:ext cx="176425" cy="147800"/>
            </a:xfrm>
            <a:custGeom>
              <a:rect b="b" l="l" r="r" t="t"/>
              <a:pathLst>
                <a:path extrusionOk="0" h="5912" w="7057">
                  <a:moveTo>
                    <a:pt x="5025" y="1"/>
                  </a:moveTo>
                  <a:cubicBezTo>
                    <a:pt x="4711" y="1"/>
                    <a:pt x="4386" y="122"/>
                    <a:pt x="4098" y="410"/>
                  </a:cubicBezTo>
                  <a:lnTo>
                    <a:pt x="982" y="3526"/>
                  </a:lnTo>
                  <a:cubicBezTo>
                    <a:pt x="0" y="4507"/>
                    <a:pt x="959" y="5912"/>
                    <a:pt x="2031" y="5912"/>
                  </a:cubicBezTo>
                  <a:cubicBezTo>
                    <a:pt x="2346" y="5912"/>
                    <a:pt x="2671" y="5791"/>
                    <a:pt x="2959" y="5503"/>
                  </a:cubicBezTo>
                  <a:cubicBezTo>
                    <a:pt x="3993" y="4468"/>
                    <a:pt x="5041" y="3434"/>
                    <a:pt x="6075" y="2387"/>
                  </a:cubicBezTo>
                  <a:cubicBezTo>
                    <a:pt x="7057" y="1405"/>
                    <a:pt x="6098" y="1"/>
                    <a:pt x="50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 name="Google Shape;750;p43"/>
            <p:cNvSpPr/>
            <p:nvPr/>
          </p:nvSpPr>
          <p:spPr>
            <a:xfrm>
              <a:off x="5966275" y="2831450"/>
              <a:ext cx="142400" cy="101575"/>
            </a:xfrm>
            <a:custGeom>
              <a:rect b="b" l="l" r="r" t="t"/>
              <a:pathLst>
                <a:path extrusionOk="0" h="4063" w="5696">
                  <a:moveTo>
                    <a:pt x="2658" y="1"/>
                  </a:moveTo>
                  <a:lnTo>
                    <a:pt x="982" y="1676"/>
                  </a:lnTo>
                  <a:cubicBezTo>
                    <a:pt x="0" y="2658"/>
                    <a:pt x="967" y="4063"/>
                    <a:pt x="2043" y="4063"/>
                  </a:cubicBezTo>
                  <a:cubicBezTo>
                    <a:pt x="2359" y="4063"/>
                    <a:pt x="2684" y="3942"/>
                    <a:pt x="2972" y="3653"/>
                  </a:cubicBezTo>
                  <a:lnTo>
                    <a:pt x="5695" y="917"/>
                  </a:lnTo>
                  <a:cubicBezTo>
                    <a:pt x="4713" y="524"/>
                    <a:pt x="3692" y="223"/>
                    <a:pt x="265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 name="Google Shape;751;p43"/>
            <p:cNvSpPr/>
            <p:nvPr/>
          </p:nvSpPr>
          <p:spPr>
            <a:xfrm>
              <a:off x="5381500" y="2940550"/>
              <a:ext cx="171300" cy="142550"/>
            </a:xfrm>
            <a:custGeom>
              <a:rect b="b" l="l" r="r" t="t"/>
              <a:pathLst>
                <a:path extrusionOk="0" h="5702" w="6852">
                  <a:moveTo>
                    <a:pt x="4816" y="1"/>
                  </a:moveTo>
                  <a:cubicBezTo>
                    <a:pt x="4499" y="1"/>
                    <a:pt x="4173" y="123"/>
                    <a:pt x="3884" y="415"/>
                  </a:cubicBezTo>
                  <a:lnTo>
                    <a:pt x="991" y="3309"/>
                  </a:lnTo>
                  <a:cubicBezTo>
                    <a:pt x="1" y="4299"/>
                    <a:pt x="951" y="5702"/>
                    <a:pt x="2027" y="5702"/>
                  </a:cubicBezTo>
                  <a:cubicBezTo>
                    <a:pt x="2345" y="5702"/>
                    <a:pt x="2674" y="5579"/>
                    <a:pt x="2968" y="5286"/>
                  </a:cubicBezTo>
                  <a:lnTo>
                    <a:pt x="5861" y="2392"/>
                  </a:lnTo>
                  <a:cubicBezTo>
                    <a:pt x="6852" y="1411"/>
                    <a:pt x="5890" y="1"/>
                    <a:pt x="48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 name="Google Shape;752;p43"/>
            <p:cNvSpPr/>
            <p:nvPr/>
          </p:nvSpPr>
          <p:spPr>
            <a:xfrm>
              <a:off x="5668450" y="3068350"/>
              <a:ext cx="171175" cy="142700"/>
            </a:xfrm>
            <a:custGeom>
              <a:rect b="b" l="l" r="r" t="t"/>
              <a:pathLst>
                <a:path extrusionOk="0" h="5708" w="6847">
                  <a:moveTo>
                    <a:pt x="4815" y="0"/>
                  </a:moveTo>
                  <a:cubicBezTo>
                    <a:pt x="4500" y="0"/>
                    <a:pt x="4176" y="121"/>
                    <a:pt x="3888" y="409"/>
                  </a:cubicBezTo>
                  <a:lnTo>
                    <a:pt x="981" y="3316"/>
                  </a:lnTo>
                  <a:cubicBezTo>
                    <a:pt x="0" y="4297"/>
                    <a:pt x="957" y="5707"/>
                    <a:pt x="2028" y="5707"/>
                  </a:cubicBezTo>
                  <a:cubicBezTo>
                    <a:pt x="2344" y="5707"/>
                    <a:pt x="2669" y="5585"/>
                    <a:pt x="2958" y="5293"/>
                  </a:cubicBezTo>
                  <a:lnTo>
                    <a:pt x="5865" y="2399"/>
                  </a:lnTo>
                  <a:cubicBezTo>
                    <a:pt x="6847" y="1407"/>
                    <a:pt x="5887" y="0"/>
                    <a:pt x="481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43"/>
            <p:cNvSpPr/>
            <p:nvPr/>
          </p:nvSpPr>
          <p:spPr>
            <a:xfrm>
              <a:off x="5231225" y="3385825"/>
              <a:ext cx="192075" cy="163175"/>
            </a:xfrm>
            <a:custGeom>
              <a:rect b="b" l="l" r="r" t="t"/>
              <a:pathLst>
                <a:path extrusionOk="0" h="6527" w="7683">
                  <a:moveTo>
                    <a:pt x="5651" y="0"/>
                  </a:moveTo>
                  <a:cubicBezTo>
                    <a:pt x="5336" y="0"/>
                    <a:pt x="5012" y="121"/>
                    <a:pt x="4724" y="410"/>
                  </a:cubicBezTo>
                  <a:lnTo>
                    <a:pt x="992" y="4141"/>
                  </a:lnTo>
                  <a:cubicBezTo>
                    <a:pt x="0" y="5123"/>
                    <a:pt x="965" y="6527"/>
                    <a:pt x="2040" y="6527"/>
                  </a:cubicBezTo>
                  <a:cubicBezTo>
                    <a:pt x="2356" y="6527"/>
                    <a:pt x="2681" y="6406"/>
                    <a:pt x="2969" y="6118"/>
                  </a:cubicBezTo>
                  <a:lnTo>
                    <a:pt x="6700" y="2387"/>
                  </a:lnTo>
                  <a:cubicBezTo>
                    <a:pt x="7682" y="1405"/>
                    <a:pt x="6723" y="0"/>
                    <a:pt x="56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 name="Google Shape;754;p43"/>
            <p:cNvSpPr/>
            <p:nvPr/>
          </p:nvSpPr>
          <p:spPr>
            <a:xfrm>
              <a:off x="4992650" y="3209400"/>
              <a:ext cx="197275" cy="168225"/>
            </a:xfrm>
            <a:custGeom>
              <a:rect b="b" l="l" r="r" t="t"/>
              <a:pathLst>
                <a:path extrusionOk="0" h="6729" w="7891">
                  <a:moveTo>
                    <a:pt x="5859" y="1"/>
                  </a:moveTo>
                  <a:cubicBezTo>
                    <a:pt x="5545" y="1"/>
                    <a:pt x="5220" y="122"/>
                    <a:pt x="4932" y="410"/>
                  </a:cubicBezTo>
                  <a:lnTo>
                    <a:pt x="991" y="4338"/>
                  </a:lnTo>
                  <a:cubicBezTo>
                    <a:pt x="0" y="5319"/>
                    <a:pt x="962" y="6729"/>
                    <a:pt x="2036" y="6729"/>
                  </a:cubicBezTo>
                  <a:cubicBezTo>
                    <a:pt x="2353" y="6729"/>
                    <a:pt x="2679" y="6607"/>
                    <a:pt x="2968" y="6315"/>
                  </a:cubicBezTo>
                  <a:lnTo>
                    <a:pt x="6909" y="2387"/>
                  </a:lnTo>
                  <a:cubicBezTo>
                    <a:pt x="7891" y="1405"/>
                    <a:pt x="6932" y="1"/>
                    <a:pt x="585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 name="Google Shape;755;p43"/>
            <p:cNvSpPr/>
            <p:nvPr/>
          </p:nvSpPr>
          <p:spPr>
            <a:xfrm>
              <a:off x="4889500" y="3582525"/>
              <a:ext cx="212700" cy="184000"/>
            </a:xfrm>
            <a:custGeom>
              <a:rect b="b" l="l" r="r" t="t"/>
              <a:pathLst>
                <a:path extrusionOk="0" h="7360" w="8508">
                  <a:moveTo>
                    <a:pt x="6477" y="1"/>
                  </a:moveTo>
                  <a:cubicBezTo>
                    <a:pt x="6162" y="1"/>
                    <a:pt x="5837" y="122"/>
                    <a:pt x="5549" y="410"/>
                  </a:cubicBezTo>
                  <a:lnTo>
                    <a:pt x="980" y="4966"/>
                  </a:lnTo>
                  <a:cubicBezTo>
                    <a:pt x="0" y="5956"/>
                    <a:pt x="953" y="7359"/>
                    <a:pt x="2029" y="7359"/>
                  </a:cubicBezTo>
                  <a:cubicBezTo>
                    <a:pt x="2348" y="7359"/>
                    <a:pt x="2677" y="7236"/>
                    <a:pt x="2970" y="6943"/>
                  </a:cubicBezTo>
                  <a:lnTo>
                    <a:pt x="7526" y="2387"/>
                  </a:lnTo>
                  <a:cubicBezTo>
                    <a:pt x="8508" y="1405"/>
                    <a:pt x="7549" y="1"/>
                    <a:pt x="647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 name="Google Shape;756;p43"/>
            <p:cNvSpPr/>
            <p:nvPr/>
          </p:nvSpPr>
          <p:spPr>
            <a:xfrm>
              <a:off x="4716950" y="3953450"/>
              <a:ext cx="51400" cy="21975"/>
            </a:xfrm>
            <a:custGeom>
              <a:rect b="b" l="l" r="r" t="t"/>
              <a:pathLst>
                <a:path extrusionOk="0" h="879" w="2056">
                  <a:moveTo>
                    <a:pt x="0" y="1"/>
                  </a:moveTo>
                  <a:cubicBezTo>
                    <a:pt x="514" y="565"/>
                    <a:pt x="1241" y="878"/>
                    <a:pt x="2009" y="878"/>
                  </a:cubicBezTo>
                  <a:cubicBezTo>
                    <a:pt x="2024" y="878"/>
                    <a:pt x="2040" y="878"/>
                    <a:pt x="2056" y="878"/>
                  </a:cubicBezTo>
                  <a:lnTo>
                    <a:pt x="0"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 name="Google Shape;757;p43"/>
            <p:cNvSpPr/>
            <p:nvPr/>
          </p:nvSpPr>
          <p:spPr>
            <a:xfrm>
              <a:off x="4714975" y="3951825"/>
              <a:ext cx="53050" cy="26200"/>
            </a:xfrm>
            <a:custGeom>
              <a:rect b="b" l="l" r="r" t="t"/>
              <a:pathLst>
                <a:path extrusionOk="0" h="1048" w="2122">
                  <a:moveTo>
                    <a:pt x="158" y="0"/>
                  </a:moveTo>
                  <a:lnTo>
                    <a:pt x="1" y="144"/>
                  </a:lnTo>
                  <a:cubicBezTo>
                    <a:pt x="525" y="707"/>
                    <a:pt x="1271" y="1034"/>
                    <a:pt x="2056" y="1047"/>
                  </a:cubicBezTo>
                  <a:lnTo>
                    <a:pt x="2122" y="1047"/>
                  </a:lnTo>
                  <a:lnTo>
                    <a:pt x="2122" y="838"/>
                  </a:lnTo>
                  <a:cubicBezTo>
                    <a:pt x="2106" y="838"/>
                    <a:pt x="2091" y="838"/>
                    <a:pt x="2075" y="838"/>
                  </a:cubicBezTo>
                  <a:cubicBezTo>
                    <a:pt x="1346" y="838"/>
                    <a:pt x="645" y="538"/>
                    <a:pt x="15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 name="Google Shape;758;p43"/>
            <p:cNvSpPr/>
            <p:nvPr/>
          </p:nvSpPr>
          <p:spPr>
            <a:xfrm>
              <a:off x="5660250" y="2697925"/>
              <a:ext cx="20975" cy="350"/>
            </a:xfrm>
            <a:custGeom>
              <a:rect b="b" l="l" r="r" t="t"/>
              <a:pathLst>
                <a:path extrusionOk="0" h="14" w="839">
                  <a:moveTo>
                    <a:pt x="0" y="13"/>
                  </a:moveTo>
                  <a:lnTo>
                    <a:pt x="838" y="0"/>
                  </a:lnTo>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 name="Google Shape;759;p43"/>
            <p:cNvSpPr/>
            <p:nvPr/>
          </p:nvSpPr>
          <p:spPr>
            <a:xfrm>
              <a:off x="5660575" y="2694650"/>
              <a:ext cx="20650" cy="5575"/>
            </a:xfrm>
            <a:custGeom>
              <a:rect b="b" l="l" r="r" t="t"/>
              <a:pathLst>
                <a:path extrusionOk="0" h="223" w="826">
                  <a:moveTo>
                    <a:pt x="825" y="0"/>
                  </a:moveTo>
                  <a:lnTo>
                    <a:pt x="0" y="13"/>
                  </a:lnTo>
                  <a:lnTo>
                    <a:pt x="0" y="223"/>
                  </a:lnTo>
                  <a:lnTo>
                    <a:pt x="825" y="210"/>
                  </a:lnTo>
                  <a:lnTo>
                    <a:pt x="82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 name="Google Shape;760;p43"/>
            <p:cNvSpPr/>
            <p:nvPr/>
          </p:nvSpPr>
          <p:spPr>
            <a:xfrm>
              <a:off x="4685850" y="2412500"/>
              <a:ext cx="175125" cy="181675"/>
            </a:xfrm>
            <a:custGeom>
              <a:rect b="b" l="l" r="r" t="t"/>
              <a:pathLst>
                <a:path extrusionOk="0" h="7267" w="7005">
                  <a:moveTo>
                    <a:pt x="7005" y="1"/>
                  </a:moveTo>
                  <a:cubicBezTo>
                    <a:pt x="3090" y="105"/>
                    <a:pt x="1" y="3352"/>
                    <a:pt x="105" y="7267"/>
                  </a:cubicBezTo>
                  <a:lnTo>
                    <a:pt x="302" y="7254"/>
                  </a:lnTo>
                  <a:cubicBezTo>
                    <a:pt x="210" y="3470"/>
                    <a:pt x="3208" y="315"/>
                    <a:pt x="7005" y="210"/>
                  </a:cubicBezTo>
                  <a:lnTo>
                    <a:pt x="700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 name="Google Shape;761;p43"/>
            <p:cNvSpPr/>
            <p:nvPr/>
          </p:nvSpPr>
          <p:spPr>
            <a:xfrm>
              <a:off x="4738550" y="2464550"/>
              <a:ext cx="123750" cy="128325"/>
            </a:xfrm>
            <a:custGeom>
              <a:rect b="b" l="l" r="r" t="t"/>
              <a:pathLst>
                <a:path extrusionOk="0" h="5133" w="4950">
                  <a:moveTo>
                    <a:pt x="4949" y="0"/>
                  </a:moveTo>
                  <a:cubicBezTo>
                    <a:pt x="2187" y="79"/>
                    <a:pt x="1" y="2370"/>
                    <a:pt x="79" y="5133"/>
                  </a:cubicBezTo>
                  <a:lnTo>
                    <a:pt x="275" y="5119"/>
                  </a:lnTo>
                  <a:cubicBezTo>
                    <a:pt x="210" y="2475"/>
                    <a:pt x="2292" y="275"/>
                    <a:pt x="4949" y="210"/>
                  </a:cubicBezTo>
                  <a:lnTo>
                    <a:pt x="49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 name="Google Shape;762;p43"/>
            <p:cNvSpPr/>
            <p:nvPr/>
          </p:nvSpPr>
          <p:spPr>
            <a:xfrm>
              <a:off x="4778150" y="2503825"/>
              <a:ext cx="85125" cy="88075"/>
            </a:xfrm>
            <a:custGeom>
              <a:rect b="b" l="l" r="r" t="t"/>
              <a:pathLst>
                <a:path extrusionOk="0" h="3523" w="3405">
                  <a:moveTo>
                    <a:pt x="3405" y="0"/>
                  </a:moveTo>
                  <a:cubicBezTo>
                    <a:pt x="1506" y="40"/>
                    <a:pt x="1" y="1624"/>
                    <a:pt x="53" y="3522"/>
                  </a:cubicBezTo>
                  <a:lnTo>
                    <a:pt x="249" y="3509"/>
                  </a:lnTo>
                  <a:cubicBezTo>
                    <a:pt x="210" y="1729"/>
                    <a:pt x="1611" y="249"/>
                    <a:pt x="3405" y="197"/>
                  </a:cubicBezTo>
                  <a:lnTo>
                    <a:pt x="340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 name="Google Shape;763;p43"/>
            <p:cNvSpPr/>
            <p:nvPr/>
          </p:nvSpPr>
          <p:spPr>
            <a:xfrm>
              <a:off x="4823000" y="2548000"/>
              <a:ext cx="41250" cy="42575"/>
            </a:xfrm>
            <a:custGeom>
              <a:rect b="b" l="l" r="r" t="t"/>
              <a:pathLst>
                <a:path extrusionOk="0" h="1703" w="1650">
                  <a:moveTo>
                    <a:pt x="1650" y="1"/>
                  </a:moveTo>
                  <a:cubicBezTo>
                    <a:pt x="733" y="27"/>
                    <a:pt x="0" y="786"/>
                    <a:pt x="27" y="1703"/>
                  </a:cubicBezTo>
                  <a:lnTo>
                    <a:pt x="223" y="1703"/>
                  </a:lnTo>
                  <a:cubicBezTo>
                    <a:pt x="210" y="891"/>
                    <a:pt x="838" y="223"/>
                    <a:pt x="1650" y="210"/>
                  </a:cubicBezTo>
                  <a:lnTo>
                    <a:pt x="16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 name="Google Shape;764;p43"/>
            <p:cNvSpPr/>
            <p:nvPr/>
          </p:nvSpPr>
          <p:spPr>
            <a:xfrm>
              <a:off x="5128050" y="2653175"/>
              <a:ext cx="35175" cy="29625"/>
            </a:xfrm>
            <a:custGeom>
              <a:rect b="b" l="l" r="r" t="t"/>
              <a:pathLst>
                <a:path extrusionOk="0" h="1185" w="1407">
                  <a:moveTo>
                    <a:pt x="658" y="0"/>
                  </a:moveTo>
                  <a:cubicBezTo>
                    <a:pt x="623" y="0"/>
                    <a:pt x="587" y="3"/>
                    <a:pt x="550" y="10"/>
                  </a:cubicBezTo>
                  <a:cubicBezTo>
                    <a:pt x="223" y="49"/>
                    <a:pt x="0" y="363"/>
                    <a:pt x="53" y="677"/>
                  </a:cubicBezTo>
                  <a:cubicBezTo>
                    <a:pt x="101" y="997"/>
                    <a:pt x="372" y="1185"/>
                    <a:pt x="649" y="1185"/>
                  </a:cubicBezTo>
                  <a:cubicBezTo>
                    <a:pt x="825" y="1185"/>
                    <a:pt x="1004" y="1108"/>
                    <a:pt x="1126" y="939"/>
                  </a:cubicBezTo>
                  <a:cubicBezTo>
                    <a:pt x="1406" y="537"/>
                    <a:pt x="1120" y="0"/>
                    <a:pt x="65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 name="Google Shape;765;p43"/>
            <p:cNvSpPr/>
            <p:nvPr/>
          </p:nvSpPr>
          <p:spPr>
            <a:xfrm>
              <a:off x="6315950" y="3915550"/>
              <a:ext cx="171275" cy="142600"/>
            </a:xfrm>
            <a:custGeom>
              <a:rect b="b" l="l" r="r" t="t"/>
              <a:pathLst>
                <a:path extrusionOk="0" h="5704" w="6851">
                  <a:moveTo>
                    <a:pt x="4825" y="1"/>
                  </a:moveTo>
                  <a:cubicBezTo>
                    <a:pt x="4507" y="1"/>
                    <a:pt x="4177" y="124"/>
                    <a:pt x="3884" y="417"/>
                  </a:cubicBezTo>
                  <a:lnTo>
                    <a:pt x="991" y="3310"/>
                  </a:lnTo>
                  <a:cubicBezTo>
                    <a:pt x="1" y="4300"/>
                    <a:pt x="952" y="5703"/>
                    <a:pt x="2027" y="5703"/>
                  </a:cubicBezTo>
                  <a:cubicBezTo>
                    <a:pt x="2345" y="5703"/>
                    <a:pt x="2675" y="5580"/>
                    <a:pt x="2968" y="5287"/>
                  </a:cubicBezTo>
                  <a:lnTo>
                    <a:pt x="5861" y="2394"/>
                  </a:lnTo>
                  <a:cubicBezTo>
                    <a:pt x="6851" y="1404"/>
                    <a:pt x="5900" y="1"/>
                    <a:pt x="48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 name="Google Shape;766;p43"/>
            <p:cNvSpPr/>
            <p:nvPr/>
          </p:nvSpPr>
          <p:spPr>
            <a:xfrm>
              <a:off x="6396025" y="4157000"/>
              <a:ext cx="110650" cy="66175"/>
            </a:xfrm>
            <a:custGeom>
              <a:rect b="b" l="l" r="r" t="t"/>
              <a:pathLst>
                <a:path extrusionOk="0" h="2647" w="4426">
                  <a:moveTo>
                    <a:pt x="2898" y="0"/>
                  </a:moveTo>
                  <a:cubicBezTo>
                    <a:pt x="2529" y="0"/>
                    <a:pt x="2159" y="134"/>
                    <a:pt x="1912" y="408"/>
                  </a:cubicBezTo>
                  <a:lnTo>
                    <a:pt x="249" y="2267"/>
                  </a:lnTo>
                  <a:cubicBezTo>
                    <a:pt x="144" y="2385"/>
                    <a:pt x="66" y="2516"/>
                    <a:pt x="0" y="2646"/>
                  </a:cubicBezTo>
                  <a:lnTo>
                    <a:pt x="3653" y="2646"/>
                  </a:lnTo>
                  <a:lnTo>
                    <a:pt x="3889" y="2385"/>
                  </a:lnTo>
                  <a:cubicBezTo>
                    <a:pt x="4426" y="1835"/>
                    <a:pt x="4426" y="958"/>
                    <a:pt x="3889" y="408"/>
                  </a:cubicBezTo>
                  <a:cubicBezTo>
                    <a:pt x="3645" y="138"/>
                    <a:pt x="3272" y="0"/>
                    <a:pt x="289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43"/>
            <p:cNvSpPr/>
            <p:nvPr/>
          </p:nvSpPr>
          <p:spPr>
            <a:xfrm>
              <a:off x="6453050" y="3651350"/>
              <a:ext cx="83400" cy="110075"/>
            </a:xfrm>
            <a:custGeom>
              <a:rect b="b" l="l" r="r" t="t"/>
              <a:pathLst>
                <a:path extrusionOk="0" h="4403" w="3336">
                  <a:moveTo>
                    <a:pt x="2996" y="1"/>
                  </a:moveTo>
                  <a:cubicBezTo>
                    <a:pt x="2328" y="668"/>
                    <a:pt x="1660" y="1336"/>
                    <a:pt x="992" y="2004"/>
                  </a:cubicBezTo>
                  <a:cubicBezTo>
                    <a:pt x="0" y="2996"/>
                    <a:pt x="965" y="4403"/>
                    <a:pt x="2041" y="4403"/>
                  </a:cubicBezTo>
                  <a:cubicBezTo>
                    <a:pt x="2356" y="4403"/>
                    <a:pt x="2681" y="4282"/>
                    <a:pt x="2969" y="3994"/>
                  </a:cubicBezTo>
                  <a:lnTo>
                    <a:pt x="3336" y="3627"/>
                  </a:lnTo>
                  <a:cubicBezTo>
                    <a:pt x="3231" y="2423"/>
                    <a:pt x="3126" y="1205"/>
                    <a:pt x="299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 name="Google Shape;768;p43"/>
          <p:cNvGrpSpPr/>
          <p:nvPr/>
        </p:nvGrpSpPr>
        <p:grpSpPr>
          <a:xfrm rot="-540303">
            <a:off x="14154030" y="999577"/>
            <a:ext cx="2550709" cy="3452270"/>
            <a:chOff x="6316475" y="2008500"/>
            <a:chExt cx="758725" cy="1026900"/>
          </a:xfrm>
        </p:grpSpPr>
        <p:sp>
          <p:nvSpPr>
            <p:cNvPr id="769" name="Google Shape;769;p43"/>
            <p:cNvSpPr/>
            <p:nvPr/>
          </p:nvSpPr>
          <p:spPr>
            <a:xfrm>
              <a:off x="6576700" y="2008500"/>
              <a:ext cx="325350" cy="313050"/>
            </a:xfrm>
            <a:custGeom>
              <a:rect b="b" l="l" r="r" t="t"/>
              <a:pathLst>
                <a:path extrusionOk="0" h="12522" w="13014">
                  <a:moveTo>
                    <a:pt x="6756" y="201"/>
                  </a:moveTo>
                  <a:cubicBezTo>
                    <a:pt x="10094" y="201"/>
                    <a:pt x="12804" y="2911"/>
                    <a:pt x="12804" y="6263"/>
                  </a:cubicBezTo>
                  <a:cubicBezTo>
                    <a:pt x="12804" y="8711"/>
                    <a:pt x="11325" y="10911"/>
                    <a:pt x="9060" y="11853"/>
                  </a:cubicBezTo>
                  <a:cubicBezTo>
                    <a:pt x="8314" y="12166"/>
                    <a:pt x="7530" y="12317"/>
                    <a:pt x="6750" y="12317"/>
                  </a:cubicBezTo>
                  <a:cubicBezTo>
                    <a:pt x="5177" y="12317"/>
                    <a:pt x="3626" y="11700"/>
                    <a:pt x="2462" y="10544"/>
                  </a:cubicBezTo>
                  <a:cubicBezTo>
                    <a:pt x="733" y="8803"/>
                    <a:pt x="223" y="6211"/>
                    <a:pt x="1152" y="3946"/>
                  </a:cubicBezTo>
                  <a:cubicBezTo>
                    <a:pt x="2095" y="1681"/>
                    <a:pt x="4294" y="201"/>
                    <a:pt x="6756" y="201"/>
                  </a:cubicBezTo>
                  <a:close/>
                  <a:moveTo>
                    <a:pt x="6752" y="0"/>
                  </a:moveTo>
                  <a:cubicBezTo>
                    <a:pt x="5123" y="0"/>
                    <a:pt x="3518" y="638"/>
                    <a:pt x="2318" y="1838"/>
                  </a:cubicBezTo>
                  <a:cubicBezTo>
                    <a:pt x="524" y="3618"/>
                    <a:pt x="0" y="6315"/>
                    <a:pt x="969" y="8659"/>
                  </a:cubicBezTo>
                  <a:cubicBezTo>
                    <a:pt x="1938" y="11002"/>
                    <a:pt x="4216" y="12521"/>
                    <a:pt x="6756" y="12521"/>
                  </a:cubicBezTo>
                  <a:cubicBezTo>
                    <a:pt x="10199" y="12521"/>
                    <a:pt x="13001" y="9719"/>
                    <a:pt x="13014" y="6263"/>
                  </a:cubicBezTo>
                  <a:cubicBezTo>
                    <a:pt x="13014" y="3723"/>
                    <a:pt x="11482" y="1445"/>
                    <a:pt x="9139" y="476"/>
                  </a:cubicBezTo>
                  <a:cubicBezTo>
                    <a:pt x="8368" y="156"/>
                    <a:pt x="7557" y="0"/>
                    <a:pt x="675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 name="Google Shape;770;p43"/>
            <p:cNvSpPr/>
            <p:nvPr/>
          </p:nvSpPr>
          <p:spPr>
            <a:xfrm>
              <a:off x="6554425" y="2008500"/>
              <a:ext cx="325700" cy="313050"/>
            </a:xfrm>
            <a:custGeom>
              <a:rect b="b" l="l" r="r" t="t"/>
              <a:pathLst>
                <a:path extrusionOk="0" h="12522" w="13028">
                  <a:moveTo>
                    <a:pt x="6757" y="201"/>
                  </a:moveTo>
                  <a:cubicBezTo>
                    <a:pt x="10108" y="201"/>
                    <a:pt x="12818" y="2911"/>
                    <a:pt x="12818" y="6263"/>
                  </a:cubicBezTo>
                  <a:cubicBezTo>
                    <a:pt x="12818" y="8711"/>
                    <a:pt x="11339" y="10911"/>
                    <a:pt x="9074" y="11853"/>
                  </a:cubicBezTo>
                  <a:cubicBezTo>
                    <a:pt x="8324" y="12166"/>
                    <a:pt x="7538" y="12317"/>
                    <a:pt x="6758" y="12317"/>
                  </a:cubicBezTo>
                  <a:cubicBezTo>
                    <a:pt x="5185" y="12317"/>
                    <a:pt x="3640" y="11700"/>
                    <a:pt x="2475" y="10544"/>
                  </a:cubicBezTo>
                  <a:cubicBezTo>
                    <a:pt x="747" y="8803"/>
                    <a:pt x="224" y="6211"/>
                    <a:pt x="1166" y="3946"/>
                  </a:cubicBezTo>
                  <a:cubicBezTo>
                    <a:pt x="2109" y="1681"/>
                    <a:pt x="4308" y="201"/>
                    <a:pt x="6757" y="201"/>
                  </a:cubicBezTo>
                  <a:close/>
                  <a:moveTo>
                    <a:pt x="6766" y="0"/>
                  </a:moveTo>
                  <a:cubicBezTo>
                    <a:pt x="5137" y="0"/>
                    <a:pt x="3532" y="638"/>
                    <a:pt x="2331" y="1838"/>
                  </a:cubicBezTo>
                  <a:cubicBezTo>
                    <a:pt x="538" y="3618"/>
                    <a:pt x="1" y="6315"/>
                    <a:pt x="970" y="8659"/>
                  </a:cubicBezTo>
                  <a:cubicBezTo>
                    <a:pt x="1939" y="10989"/>
                    <a:pt x="4230" y="12521"/>
                    <a:pt x="6757" y="12521"/>
                  </a:cubicBezTo>
                  <a:cubicBezTo>
                    <a:pt x="10213" y="12521"/>
                    <a:pt x="13015" y="9719"/>
                    <a:pt x="13028" y="6263"/>
                  </a:cubicBezTo>
                  <a:cubicBezTo>
                    <a:pt x="13028" y="3723"/>
                    <a:pt x="11496" y="1445"/>
                    <a:pt x="9152" y="476"/>
                  </a:cubicBezTo>
                  <a:cubicBezTo>
                    <a:pt x="8382" y="156"/>
                    <a:pt x="7571" y="0"/>
                    <a:pt x="676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43"/>
            <p:cNvSpPr/>
            <p:nvPr/>
          </p:nvSpPr>
          <p:spPr>
            <a:xfrm>
              <a:off x="6547575" y="2143125"/>
              <a:ext cx="527625" cy="615700"/>
            </a:xfrm>
            <a:custGeom>
              <a:rect b="b" l="l" r="r" t="t"/>
              <a:pathLst>
                <a:path extrusionOk="0" h="24628" w="21105">
                  <a:moveTo>
                    <a:pt x="1754" y="1"/>
                  </a:moveTo>
                  <a:lnTo>
                    <a:pt x="0" y="24627"/>
                  </a:lnTo>
                  <a:lnTo>
                    <a:pt x="17596" y="24627"/>
                  </a:lnTo>
                  <a:lnTo>
                    <a:pt x="19350" y="23671"/>
                  </a:lnTo>
                  <a:lnTo>
                    <a:pt x="21105" y="24627"/>
                  </a:lnTo>
                  <a:lnTo>
                    <a:pt x="17596"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43"/>
            <p:cNvSpPr/>
            <p:nvPr/>
          </p:nvSpPr>
          <p:spPr>
            <a:xfrm>
              <a:off x="6459525" y="2143125"/>
              <a:ext cx="527950" cy="615700"/>
            </a:xfrm>
            <a:custGeom>
              <a:rect b="b" l="l" r="r" t="t"/>
              <a:pathLst>
                <a:path extrusionOk="0" h="24628" w="21118">
                  <a:moveTo>
                    <a:pt x="1755" y="1"/>
                  </a:moveTo>
                  <a:lnTo>
                    <a:pt x="0" y="24627"/>
                  </a:lnTo>
                  <a:lnTo>
                    <a:pt x="21118" y="24627"/>
                  </a:lnTo>
                  <a:lnTo>
                    <a:pt x="19350"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43"/>
            <p:cNvSpPr/>
            <p:nvPr/>
          </p:nvSpPr>
          <p:spPr>
            <a:xfrm>
              <a:off x="6575700" y="2201075"/>
              <a:ext cx="295275" cy="72675"/>
            </a:xfrm>
            <a:custGeom>
              <a:rect b="b" l="l" r="r" t="t"/>
              <a:pathLst>
                <a:path extrusionOk="0" h="2907" w="11811">
                  <a:moveTo>
                    <a:pt x="1" y="0"/>
                  </a:moveTo>
                  <a:lnTo>
                    <a:pt x="1" y="2907"/>
                  </a:lnTo>
                  <a:lnTo>
                    <a:pt x="11810" y="2907"/>
                  </a:lnTo>
                  <a:lnTo>
                    <a:pt x="1181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43"/>
            <p:cNvSpPr/>
            <p:nvPr/>
          </p:nvSpPr>
          <p:spPr>
            <a:xfrm>
              <a:off x="6412725" y="2216450"/>
              <a:ext cx="237300" cy="258600"/>
            </a:xfrm>
            <a:custGeom>
              <a:rect b="b" l="l" r="r" t="t"/>
              <a:pathLst>
                <a:path extrusionOk="0" h="10344" w="9492">
                  <a:moveTo>
                    <a:pt x="4753" y="197"/>
                  </a:moveTo>
                  <a:cubicBezTo>
                    <a:pt x="7253" y="197"/>
                    <a:pt x="9282" y="2423"/>
                    <a:pt x="9282" y="5159"/>
                  </a:cubicBezTo>
                  <a:cubicBezTo>
                    <a:pt x="9282" y="7895"/>
                    <a:pt x="7253" y="10134"/>
                    <a:pt x="4753" y="10134"/>
                  </a:cubicBezTo>
                  <a:cubicBezTo>
                    <a:pt x="2239" y="10134"/>
                    <a:pt x="210" y="7908"/>
                    <a:pt x="210" y="5172"/>
                  </a:cubicBezTo>
                  <a:cubicBezTo>
                    <a:pt x="210" y="2423"/>
                    <a:pt x="2239" y="197"/>
                    <a:pt x="4753" y="197"/>
                  </a:cubicBezTo>
                  <a:close/>
                  <a:moveTo>
                    <a:pt x="4753" y="1"/>
                  </a:moveTo>
                  <a:cubicBezTo>
                    <a:pt x="2134" y="1"/>
                    <a:pt x="0" y="2318"/>
                    <a:pt x="0" y="5172"/>
                  </a:cubicBezTo>
                  <a:cubicBezTo>
                    <a:pt x="0" y="8026"/>
                    <a:pt x="2134" y="10343"/>
                    <a:pt x="4753" y="10343"/>
                  </a:cubicBezTo>
                  <a:cubicBezTo>
                    <a:pt x="7358" y="10343"/>
                    <a:pt x="9492" y="8026"/>
                    <a:pt x="9492" y="5172"/>
                  </a:cubicBezTo>
                  <a:cubicBezTo>
                    <a:pt x="9492" y="2318"/>
                    <a:pt x="7371" y="1"/>
                    <a:pt x="475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 name="Google Shape;775;p43"/>
            <p:cNvSpPr/>
            <p:nvPr/>
          </p:nvSpPr>
          <p:spPr>
            <a:xfrm>
              <a:off x="6396025" y="2216450"/>
              <a:ext cx="237325" cy="258600"/>
            </a:xfrm>
            <a:custGeom>
              <a:rect b="b" l="l" r="r" t="t"/>
              <a:pathLst>
                <a:path extrusionOk="0" h="10344" w="9493">
                  <a:moveTo>
                    <a:pt x="4753" y="197"/>
                  </a:moveTo>
                  <a:cubicBezTo>
                    <a:pt x="7253" y="197"/>
                    <a:pt x="9296" y="2423"/>
                    <a:pt x="9296" y="5159"/>
                  </a:cubicBezTo>
                  <a:cubicBezTo>
                    <a:pt x="9296" y="7895"/>
                    <a:pt x="7253" y="10134"/>
                    <a:pt x="4753" y="10134"/>
                  </a:cubicBezTo>
                  <a:cubicBezTo>
                    <a:pt x="2252" y="10134"/>
                    <a:pt x="210" y="7908"/>
                    <a:pt x="210" y="5172"/>
                  </a:cubicBezTo>
                  <a:cubicBezTo>
                    <a:pt x="210" y="2423"/>
                    <a:pt x="2252" y="197"/>
                    <a:pt x="4753" y="197"/>
                  </a:cubicBezTo>
                  <a:close/>
                  <a:moveTo>
                    <a:pt x="4753" y="1"/>
                  </a:moveTo>
                  <a:cubicBezTo>
                    <a:pt x="2134" y="1"/>
                    <a:pt x="0" y="2318"/>
                    <a:pt x="0" y="5172"/>
                  </a:cubicBezTo>
                  <a:cubicBezTo>
                    <a:pt x="0" y="8026"/>
                    <a:pt x="2134" y="10343"/>
                    <a:pt x="4753" y="10343"/>
                  </a:cubicBezTo>
                  <a:cubicBezTo>
                    <a:pt x="7371" y="10343"/>
                    <a:pt x="9492" y="8026"/>
                    <a:pt x="9492" y="5172"/>
                  </a:cubicBezTo>
                  <a:cubicBezTo>
                    <a:pt x="9492" y="2318"/>
                    <a:pt x="7371" y="1"/>
                    <a:pt x="475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 name="Google Shape;776;p43"/>
            <p:cNvSpPr/>
            <p:nvPr/>
          </p:nvSpPr>
          <p:spPr>
            <a:xfrm>
              <a:off x="6362300" y="2327400"/>
              <a:ext cx="432400" cy="507025"/>
            </a:xfrm>
            <a:custGeom>
              <a:rect b="b" l="l" r="r" t="t"/>
              <a:pathLst>
                <a:path extrusionOk="0" h="20281" w="17296">
                  <a:moveTo>
                    <a:pt x="1323" y="1"/>
                  </a:moveTo>
                  <a:lnTo>
                    <a:pt x="1" y="20281"/>
                  </a:lnTo>
                  <a:lnTo>
                    <a:pt x="13263" y="20281"/>
                  </a:lnTo>
                  <a:lnTo>
                    <a:pt x="15279" y="19181"/>
                  </a:lnTo>
                  <a:lnTo>
                    <a:pt x="17296" y="20281"/>
                  </a:lnTo>
                  <a:lnTo>
                    <a:pt x="1463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 name="Google Shape;777;p43"/>
            <p:cNvSpPr/>
            <p:nvPr/>
          </p:nvSpPr>
          <p:spPr>
            <a:xfrm>
              <a:off x="6316475" y="2327400"/>
              <a:ext cx="397375" cy="507025"/>
            </a:xfrm>
            <a:custGeom>
              <a:rect b="b" l="l" r="r" t="t"/>
              <a:pathLst>
                <a:path extrusionOk="0" h="20281" w="15895">
                  <a:moveTo>
                    <a:pt x="1310" y="1"/>
                  </a:moveTo>
                  <a:lnTo>
                    <a:pt x="40" y="19390"/>
                  </a:lnTo>
                  <a:cubicBezTo>
                    <a:pt x="1" y="19875"/>
                    <a:pt x="394" y="20281"/>
                    <a:pt x="878" y="20281"/>
                  </a:cubicBezTo>
                  <a:lnTo>
                    <a:pt x="15895" y="20281"/>
                  </a:lnTo>
                  <a:lnTo>
                    <a:pt x="14559"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 name="Google Shape;778;p43"/>
            <p:cNvSpPr/>
            <p:nvPr/>
          </p:nvSpPr>
          <p:spPr>
            <a:xfrm>
              <a:off x="6413700" y="2554875"/>
              <a:ext cx="199675" cy="43900"/>
            </a:xfrm>
            <a:custGeom>
              <a:rect b="b" l="l" r="r" t="t"/>
              <a:pathLst>
                <a:path extrusionOk="0" h="1756" w="7987">
                  <a:moveTo>
                    <a:pt x="0" y="1"/>
                  </a:moveTo>
                  <a:lnTo>
                    <a:pt x="0" y="1755"/>
                  </a:lnTo>
                  <a:lnTo>
                    <a:pt x="7987" y="1755"/>
                  </a:lnTo>
                  <a:lnTo>
                    <a:pt x="798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43"/>
            <p:cNvSpPr/>
            <p:nvPr/>
          </p:nvSpPr>
          <p:spPr>
            <a:xfrm>
              <a:off x="6513525" y="2700525"/>
              <a:ext cx="334525" cy="334875"/>
            </a:xfrm>
            <a:custGeom>
              <a:rect b="b" l="l" r="r" t="t"/>
              <a:pathLst>
                <a:path extrusionOk="0" h="13395" w="13381">
                  <a:moveTo>
                    <a:pt x="5329" y="1"/>
                  </a:moveTo>
                  <a:lnTo>
                    <a:pt x="5172" y="3640"/>
                  </a:lnTo>
                  <a:lnTo>
                    <a:pt x="2174" y="1585"/>
                  </a:lnTo>
                  <a:lnTo>
                    <a:pt x="3850" y="4806"/>
                  </a:lnTo>
                  <a:lnTo>
                    <a:pt x="223" y="4531"/>
                  </a:lnTo>
                  <a:lnTo>
                    <a:pt x="3287" y="6481"/>
                  </a:lnTo>
                  <a:lnTo>
                    <a:pt x="0" y="8052"/>
                  </a:lnTo>
                  <a:lnTo>
                    <a:pt x="3640" y="8223"/>
                  </a:lnTo>
                  <a:lnTo>
                    <a:pt x="1585" y="11221"/>
                  </a:lnTo>
                  <a:lnTo>
                    <a:pt x="1585" y="11221"/>
                  </a:lnTo>
                  <a:lnTo>
                    <a:pt x="4805" y="9545"/>
                  </a:lnTo>
                  <a:lnTo>
                    <a:pt x="4530" y="13172"/>
                  </a:lnTo>
                  <a:lnTo>
                    <a:pt x="6481" y="10108"/>
                  </a:lnTo>
                  <a:lnTo>
                    <a:pt x="8052" y="13394"/>
                  </a:lnTo>
                  <a:lnTo>
                    <a:pt x="8222" y="9754"/>
                  </a:lnTo>
                  <a:lnTo>
                    <a:pt x="11220" y="11810"/>
                  </a:lnTo>
                  <a:lnTo>
                    <a:pt x="9545" y="8576"/>
                  </a:lnTo>
                  <a:lnTo>
                    <a:pt x="9545" y="8576"/>
                  </a:lnTo>
                  <a:lnTo>
                    <a:pt x="13171" y="8864"/>
                  </a:lnTo>
                  <a:lnTo>
                    <a:pt x="10108" y="6900"/>
                  </a:lnTo>
                  <a:lnTo>
                    <a:pt x="13381" y="5329"/>
                  </a:lnTo>
                  <a:lnTo>
                    <a:pt x="9754" y="5172"/>
                  </a:lnTo>
                  <a:lnTo>
                    <a:pt x="11810" y="2174"/>
                  </a:lnTo>
                  <a:lnTo>
                    <a:pt x="8576" y="3850"/>
                  </a:lnTo>
                  <a:lnTo>
                    <a:pt x="8864" y="223"/>
                  </a:lnTo>
                  <a:lnTo>
                    <a:pt x="6900" y="3287"/>
                  </a:lnTo>
                  <a:lnTo>
                    <a:pt x="532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 name="Google Shape;780;p43"/>
            <p:cNvSpPr/>
            <p:nvPr/>
          </p:nvSpPr>
          <p:spPr>
            <a:xfrm>
              <a:off x="6632585" y="2826088"/>
              <a:ext cx="87907" cy="82413"/>
            </a:xfrm>
            <a:custGeom>
              <a:rect b="b" l="l" r="r" t="t"/>
              <a:pathLst>
                <a:path extrusionOk="0" h="2517" w="2685">
                  <a:moveTo>
                    <a:pt x="446" y="212"/>
                  </a:moveTo>
                  <a:cubicBezTo>
                    <a:pt x="498" y="212"/>
                    <a:pt x="564" y="238"/>
                    <a:pt x="590" y="290"/>
                  </a:cubicBezTo>
                  <a:cubicBezTo>
                    <a:pt x="629" y="369"/>
                    <a:pt x="642" y="447"/>
                    <a:pt x="629" y="539"/>
                  </a:cubicBezTo>
                  <a:lnTo>
                    <a:pt x="629" y="997"/>
                  </a:lnTo>
                  <a:cubicBezTo>
                    <a:pt x="642" y="1089"/>
                    <a:pt x="629" y="1168"/>
                    <a:pt x="590" y="1246"/>
                  </a:cubicBezTo>
                  <a:cubicBezTo>
                    <a:pt x="567" y="1292"/>
                    <a:pt x="525" y="1327"/>
                    <a:pt x="471" y="1327"/>
                  </a:cubicBezTo>
                  <a:cubicBezTo>
                    <a:pt x="463" y="1327"/>
                    <a:pt x="455" y="1326"/>
                    <a:pt x="446" y="1325"/>
                  </a:cubicBezTo>
                  <a:cubicBezTo>
                    <a:pt x="437" y="1326"/>
                    <a:pt x="429" y="1327"/>
                    <a:pt x="421" y="1327"/>
                  </a:cubicBezTo>
                  <a:cubicBezTo>
                    <a:pt x="367" y="1327"/>
                    <a:pt x="325" y="1292"/>
                    <a:pt x="302" y="1246"/>
                  </a:cubicBezTo>
                  <a:cubicBezTo>
                    <a:pt x="263" y="1168"/>
                    <a:pt x="250" y="1089"/>
                    <a:pt x="263" y="997"/>
                  </a:cubicBezTo>
                  <a:lnTo>
                    <a:pt x="263" y="539"/>
                  </a:lnTo>
                  <a:cubicBezTo>
                    <a:pt x="250" y="447"/>
                    <a:pt x="263" y="369"/>
                    <a:pt x="302" y="290"/>
                  </a:cubicBezTo>
                  <a:cubicBezTo>
                    <a:pt x="328" y="238"/>
                    <a:pt x="380" y="212"/>
                    <a:pt x="446" y="212"/>
                  </a:cubicBezTo>
                  <a:close/>
                  <a:moveTo>
                    <a:pt x="410" y="0"/>
                  </a:moveTo>
                  <a:cubicBezTo>
                    <a:pt x="304" y="0"/>
                    <a:pt x="201" y="51"/>
                    <a:pt x="119" y="133"/>
                  </a:cubicBezTo>
                  <a:cubicBezTo>
                    <a:pt x="40" y="238"/>
                    <a:pt x="1" y="382"/>
                    <a:pt x="14" y="513"/>
                  </a:cubicBezTo>
                  <a:lnTo>
                    <a:pt x="14" y="1010"/>
                  </a:lnTo>
                  <a:cubicBezTo>
                    <a:pt x="1" y="1141"/>
                    <a:pt x="40" y="1285"/>
                    <a:pt x="119" y="1403"/>
                  </a:cubicBezTo>
                  <a:cubicBezTo>
                    <a:pt x="210" y="1488"/>
                    <a:pt x="328" y="1531"/>
                    <a:pt x="446" y="1531"/>
                  </a:cubicBezTo>
                  <a:cubicBezTo>
                    <a:pt x="564" y="1531"/>
                    <a:pt x="682" y="1488"/>
                    <a:pt x="773" y="1403"/>
                  </a:cubicBezTo>
                  <a:cubicBezTo>
                    <a:pt x="852" y="1285"/>
                    <a:pt x="891" y="1141"/>
                    <a:pt x="878" y="1010"/>
                  </a:cubicBezTo>
                  <a:lnTo>
                    <a:pt x="878" y="513"/>
                  </a:lnTo>
                  <a:cubicBezTo>
                    <a:pt x="891" y="382"/>
                    <a:pt x="852" y="238"/>
                    <a:pt x="773" y="133"/>
                  </a:cubicBezTo>
                  <a:cubicBezTo>
                    <a:pt x="695" y="42"/>
                    <a:pt x="577" y="2"/>
                    <a:pt x="446" y="2"/>
                  </a:cubicBezTo>
                  <a:cubicBezTo>
                    <a:pt x="434" y="1"/>
                    <a:pt x="422" y="0"/>
                    <a:pt x="410" y="0"/>
                  </a:cubicBezTo>
                  <a:close/>
                  <a:moveTo>
                    <a:pt x="2240" y="1181"/>
                  </a:moveTo>
                  <a:cubicBezTo>
                    <a:pt x="2305" y="1181"/>
                    <a:pt x="2357" y="1207"/>
                    <a:pt x="2384" y="1259"/>
                  </a:cubicBezTo>
                  <a:cubicBezTo>
                    <a:pt x="2423" y="1338"/>
                    <a:pt x="2436" y="1416"/>
                    <a:pt x="2423" y="1508"/>
                  </a:cubicBezTo>
                  <a:lnTo>
                    <a:pt x="2423" y="1966"/>
                  </a:lnTo>
                  <a:cubicBezTo>
                    <a:pt x="2436" y="2058"/>
                    <a:pt x="2423" y="2149"/>
                    <a:pt x="2384" y="2228"/>
                  </a:cubicBezTo>
                  <a:cubicBezTo>
                    <a:pt x="2357" y="2280"/>
                    <a:pt x="2305" y="2307"/>
                    <a:pt x="2240" y="2307"/>
                  </a:cubicBezTo>
                  <a:cubicBezTo>
                    <a:pt x="2174" y="2307"/>
                    <a:pt x="2122" y="2280"/>
                    <a:pt x="2096" y="2228"/>
                  </a:cubicBezTo>
                  <a:cubicBezTo>
                    <a:pt x="2056" y="2149"/>
                    <a:pt x="2043" y="2058"/>
                    <a:pt x="2043" y="1966"/>
                  </a:cubicBezTo>
                  <a:lnTo>
                    <a:pt x="2043" y="1508"/>
                  </a:lnTo>
                  <a:cubicBezTo>
                    <a:pt x="2043" y="1416"/>
                    <a:pt x="2056" y="1338"/>
                    <a:pt x="2096" y="1259"/>
                  </a:cubicBezTo>
                  <a:cubicBezTo>
                    <a:pt x="2122" y="1207"/>
                    <a:pt x="2174" y="1181"/>
                    <a:pt x="2240" y="1181"/>
                  </a:cubicBezTo>
                  <a:close/>
                  <a:moveTo>
                    <a:pt x="1899" y="29"/>
                  </a:moveTo>
                  <a:lnTo>
                    <a:pt x="564" y="2490"/>
                  </a:lnTo>
                  <a:lnTo>
                    <a:pt x="786" y="2490"/>
                  </a:lnTo>
                  <a:lnTo>
                    <a:pt x="2122" y="29"/>
                  </a:lnTo>
                  <a:close/>
                  <a:moveTo>
                    <a:pt x="2195" y="982"/>
                  </a:moveTo>
                  <a:cubicBezTo>
                    <a:pt x="2093" y="982"/>
                    <a:pt x="1992" y="1022"/>
                    <a:pt x="1912" y="1102"/>
                  </a:cubicBezTo>
                  <a:cubicBezTo>
                    <a:pt x="1834" y="1220"/>
                    <a:pt x="1794" y="1351"/>
                    <a:pt x="1807" y="1495"/>
                  </a:cubicBezTo>
                  <a:lnTo>
                    <a:pt x="1807" y="1979"/>
                  </a:lnTo>
                  <a:cubicBezTo>
                    <a:pt x="1794" y="2123"/>
                    <a:pt x="1834" y="2254"/>
                    <a:pt x="1912" y="2372"/>
                  </a:cubicBezTo>
                  <a:cubicBezTo>
                    <a:pt x="2004" y="2477"/>
                    <a:pt x="2122" y="2516"/>
                    <a:pt x="2240" y="2516"/>
                  </a:cubicBezTo>
                  <a:cubicBezTo>
                    <a:pt x="2370" y="2516"/>
                    <a:pt x="2488" y="2464"/>
                    <a:pt x="2567" y="2372"/>
                  </a:cubicBezTo>
                  <a:cubicBezTo>
                    <a:pt x="2645" y="2254"/>
                    <a:pt x="2685" y="2123"/>
                    <a:pt x="2672" y="1979"/>
                  </a:cubicBezTo>
                  <a:lnTo>
                    <a:pt x="2672" y="1495"/>
                  </a:lnTo>
                  <a:cubicBezTo>
                    <a:pt x="2685" y="1351"/>
                    <a:pt x="2645" y="1220"/>
                    <a:pt x="2567" y="1102"/>
                  </a:cubicBezTo>
                  <a:cubicBezTo>
                    <a:pt x="2498" y="1022"/>
                    <a:pt x="2399" y="982"/>
                    <a:pt x="2288" y="982"/>
                  </a:cubicBezTo>
                  <a:cubicBezTo>
                    <a:pt x="2272" y="982"/>
                    <a:pt x="2256" y="983"/>
                    <a:pt x="2240" y="984"/>
                  </a:cubicBezTo>
                  <a:cubicBezTo>
                    <a:pt x="2225" y="983"/>
                    <a:pt x="2210" y="982"/>
                    <a:pt x="2195" y="982"/>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 name="Google Shape;781;p43"/>
          <p:cNvGrpSpPr/>
          <p:nvPr/>
        </p:nvGrpSpPr>
        <p:grpSpPr>
          <a:xfrm rot="430436">
            <a:off x="15308398" y="5111601"/>
            <a:ext cx="888799" cy="437420"/>
            <a:chOff x="6665725" y="3288700"/>
            <a:chExt cx="291325" cy="143375"/>
          </a:xfrm>
        </p:grpSpPr>
        <p:sp>
          <p:nvSpPr>
            <p:cNvPr id="782" name="Google Shape;782;p43"/>
            <p:cNvSpPr/>
            <p:nvPr/>
          </p:nvSpPr>
          <p:spPr>
            <a:xfrm>
              <a:off x="6669325" y="3291325"/>
              <a:ext cx="284125" cy="138150"/>
            </a:xfrm>
            <a:custGeom>
              <a:rect b="b" l="l" r="r" t="t"/>
              <a:pathLst>
                <a:path extrusionOk="0" h="5526" w="11365">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 name="Google Shape;783;p43"/>
            <p:cNvSpPr/>
            <p:nvPr/>
          </p:nvSpPr>
          <p:spPr>
            <a:xfrm>
              <a:off x="6665725" y="3288700"/>
              <a:ext cx="291325" cy="143375"/>
            </a:xfrm>
            <a:custGeom>
              <a:rect b="b" l="l" r="r" t="t"/>
              <a:pathLst>
                <a:path extrusionOk="0" h="5735" w="11653">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 name="Google Shape;784;p43"/>
            <p:cNvSpPr/>
            <p:nvPr/>
          </p:nvSpPr>
          <p:spPr>
            <a:xfrm>
              <a:off x="6753775" y="3291325"/>
              <a:ext cx="115225" cy="138150"/>
            </a:xfrm>
            <a:custGeom>
              <a:rect b="b" l="l" r="r" t="t"/>
              <a:pathLst>
                <a:path extrusionOk="0" h="5526" w="4609">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 name="Google Shape;785;p43"/>
          <p:cNvGrpSpPr/>
          <p:nvPr/>
        </p:nvGrpSpPr>
        <p:grpSpPr>
          <a:xfrm rot="770071">
            <a:off x="9090565" y="1885923"/>
            <a:ext cx="1985042" cy="1773070"/>
            <a:chOff x="6863400" y="3587200"/>
            <a:chExt cx="509650" cy="455250"/>
          </a:xfrm>
        </p:grpSpPr>
        <p:sp>
          <p:nvSpPr>
            <p:cNvPr id="786" name="Google Shape;786;p43"/>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 name="Google Shape;787;p43"/>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 name="Google Shape;788;p43"/>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 name="Google Shape;789;p43"/>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 name="Google Shape;790;p43"/>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 name="Google Shape;791;p43"/>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 name="Google Shape;792;p43"/>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 name="Google Shape;793;p43"/>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 name="Google Shape;794;p43"/>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 name="Google Shape;795;p43"/>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 name="Google Shape;796;p43"/>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 name="Google Shape;797;p43"/>
          <p:cNvGrpSpPr/>
          <p:nvPr/>
        </p:nvGrpSpPr>
        <p:grpSpPr>
          <a:xfrm rot="-451095">
            <a:off x="11815696" y="2343149"/>
            <a:ext cx="1516826" cy="764716"/>
            <a:chOff x="3763850" y="3766900"/>
            <a:chExt cx="475250" cy="239600"/>
          </a:xfrm>
        </p:grpSpPr>
        <p:sp>
          <p:nvSpPr>
            <p:cNvPr id="798" name="Google Shape;798;p43"/>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 name="Google Shape;799;p43"/>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 name="Google Shape;800;p43"/>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 name="Google Shape;801;p43"/>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 name="Google Shape;802;p43"/>
          <p:cNvGrpSpPr/>
          <p:nvPr/>
        </p:nvGrpSpPr>
        <p:grpSpPr>
          <a:xfrm>
            <a:off x="15687722" y="6463287"/>
            <a:ext cx="1740167" cy="1740167"/>
            <a:chOff x="2429425" y="1984725"/>
            <a:chExt cx="239600" cy="239600"/>
          </a:xfrm>
        </p:grpSpPr>
        <p:sp>
          <p:nvSpPr>
            <p:cNvPr id="803" name="Google Shape;803;p43"/>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 name="Google Shape;804;p43"/>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10" name="Shape 7610"/>
        <p:cNvGrpSpPr/>
        <p:nvPr/>
      </p:nvGrpSpPr>
      <p:grpSpPr>
        <a:xfrm>
          <a:off x="0" y="0"/>
          <a:ext cx="0" cy="0"/>
          <a:chOff x="0" y="0"/>
          <a:chExt cx="0" cy="0"/>
        </a:xfrm>
      </p:grpSpPr>
      <p:sp>
        <p:nvSpPr>
          <p:cNvPr id="7611" name="Google Shape;7611;p88"/>
          <p:cNvSpPr/>
          <p:nvPr/>
        </p:nvSpPr>
        <p:spPr>
          <a:xfrm>
            <a:off x="1665057" y="2754155"/>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12" name="Google Shape;7612;p88"/>
          <p:cNvGrpSpPr/>
          <p:nvPr/>
        </p:nvGrpSpPr>
        <p:grpSpPr>
          <a:xfrm>
            <a:off x="1665309" y="3639293"/>
            <a:ext cx="734521" cy="734521"/>
            <a:chOff x="-65145700" y="3727425"/>
            <a:chExt cx="317425" cy="317425"/>
          </a:xfrm>
        </p:grpSpPr>
        <p:sp>
          <p:nvSpPr>
            <p:cNvPr id="7613" name="Google Shape;7613;p8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4" name="Google Shape;7614;p8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5" name="Google Shape;7615;p88"/>
          <p:cNvGrpSpPr/>
          <p:nvPr/>
        </p:nvGrpSpPr>
        <p:grpSpPr>
          <a:xfrm>
            <a:off x="1671701" y="4497122"/>
            <a:ext cx="721737" cy="734521"/>
            <a:chOff x="-65144125" y="4094450"/>
            <a:chExt cx="311900" cy="317425"/>
          </a:xfrm>
        </p:grpSpPr>
        <p:sp>
          <p:nvSpPr>
            <p:cNvPr id="7616" name="Google Shape;7616;p8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7" name="Google Shape;7617;p8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8" name="Google Shape;7618;p8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19" name="Google Shape;7619;p88"/>
          <p:cNvSpPr/>
          <p:nvPr/>
        </p:nvSpPr>
        <p:spPr>
          <a:xfrm>
            <a:off x="6080158" y="2751408"/>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20" name="Google Shape;7620;p88"/>
          <p:cNvGrpSpPr/>
          <p:nvPr/>
        </p:nvGrpSpPr>
        <p:grpSpPr>
          <a:xfrm>
            <a:off x="6078840" y="3638513"/>
            <a:ext cx="741290" cy="736083"/>
            <a:chOff x="-63250675" y="3744075"/>
            <a:chExt cx="320350" cy="318100"/>
          </a:xfrm>
        </p:grpSpPr>
        <p:sp>
          <p:nvSpPr>
            <p:cNvPr id="7621" name="Google Shape;7621;p8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2" name="Google Shape;7622;p8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8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4" name="Google Shape;7624;p88"/>
          <p:cNvGrpSpPr/>
          <p:nvPr/>
        </p:nvGrpSpPr>
        <p:grpSpPr>
          <a:xfrm>
            <a:off x="6082224" y="4497122"/>
            <a:ext cx="734521" cy="734521"/>
            <a:chOff x="-63250675" y="4110200"/>
            <a:chExt cx="317425" cy="317425"/>
          </a:xfrm>
        </p:grpSpPr>
        <p:sp>
          <p:nvSpPr>
            <p:cNvPr id="7625" name="Google Shape;7625;p8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6" name="Google Shape;7626;p8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7" name="Google Shape;7627;p8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8" name="Google Shape;7628;p8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9" name="Google Shape;7629;p8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0" name="Google Shape;7630;p8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1" name="Google Shape;7631;p8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2" name="Google Shape;7632;p8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3" name="Google Shape;7633;p8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4" name="Google Shape;7634;p88"/>
          <p:cNvGrpSpPr/>
          <p:nvPr/>
        </p:nvGrpSpPr>
        <p:grpSpPr>
          <a:xfrm>
            <a:off x="3440317" y="5491313"/>
            <a:ext cx="718150" cy="717687"/>
            <a:chOff x="-61351725" y="3372400"/>
            <a:chExt cx="310350" cy="310150"/>
          </a:xfrm>
        </p:grpSpPr>
        <p:sp>
          <p:nvSpPr>
            <p:cNvPr id="7635" name="Google Shape;7635;p8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6" name="Google Shape;7636;p8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7" name="Google Shape;7637;p8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8" name="Google Shape;7638;p88"/>
          <p:cNvGrpSpPr/>
          <p:nvPr/>
        </p:nvGrpSpPr>
        <p:grpSpPr>
          <a:xfrm>
            <a:off x="3433028" y="6417425"/>
            <a:ext cx="732728" cy="667068"/>
            <a:chOff x="-61354875" y="3751050"/>
            <a:chExt cx="316650" cy="288275"/>
          </a:xfrm>
        </p:grpSpPr>
        <p:sp>
          <p:nvSpPr>
            <p:cNvPr id="7639" name="Google Shape;7639;p8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0" name="Google Shape;7640;p8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1" name="Google Shape;7641;p8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2" name="Google Shape;7642;p88"/>
          <p:cNvGrpSpPr/>
          <p:nvPr/>
        </p:nvGrpSpPr>
        <p:grpSpPr>
          <a:xfrm>
            <a:off x="3433028" y="7300704"/>
            <a:ext cx="732728" cy="734579"/>
            <a:chOff x="-61354875" y="4101525"/>
            <a:chExt cx="316650" cy="317450"/>
          </a:xfrm>
        </p:grpSpPr>
        <p:sp>
          <p:nvSpPr>
            <p:cNvPr id="7643" name="Google Shape;7643;p8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4" name="Google Shape;7644;p8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5" name="Google Shape;7645;p88"/>
          <p:cNvGrpSpPr/>
          <p:nvPr/>
        </p:nvGrpSpPr>
        <p:grpSpPr>
          <a:xfrm>
            <a:off x="7865898" y="5484457"/>
            <a:ext cx="736315" cy="731398"/>
            <a:chOff x="-59470075" y="3308975"/>
            <a:chExt cx="318200" cy="316075"/>
          </a:xfrm>
        </p:grpSpPr>
        <p:sp>
          <p:nvSpPr>
            <p:cNvPr id="7646" name="Google Shape;7646;p8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7" name="Google Shape;7647;p8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8" name="Google Shape;7648;p8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9" name="Google Shape;7649;p8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0" name="Google Shape;7650;p8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1" name="Google Shape;7651;p8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2" name="Google Shape;7652;p8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3" name="Google Shape;7653;p8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8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5" name="Google Shape;7655;p88"/>
          <p:cNvGrpSpPr/>
          <p:nvPr/>
        </p:nvGrpSpPr>
        <p:grpSpPr>
          <a:xfrm>
            <a:off x="2556758" y="2755866"/>
            <a:ext cx="734521" cy="729373"/>
            <a:chOff x="-64781025" y="3361050"/>
            <a:chExt cx="317425" cy="315200"/>
          </a:xfrm>
        </p:grpSpPr>
        <p:sp>
          <p:nvSpPr>
            <p:cNvPr id="7656" name="Google Shape;7656;p8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7" name="Google Shape;7657;p8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8" name="Google Shape;7658;p8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9" name="Google Shape;7659;p8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60" name="Google Shape;7660;p88"/>
          <p:cNvSpPr/>
          <p:nvPr/>
        </p:nvSpPr>
        <p:spPr>
          <a:xfrm>
            <a:off x="2556509" y="3641079"/>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88"/>
          <p:cNvSpPr/>
          <p:nvPr/>
        </p:nvSpPr>
        <p:spPr>
          <a:xfrm>
            <a:off x="2611177" y="4497082"/>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88"/>
          <p:cNvSpPr/>
          <p:nvPr/>
        </p:nvSpPr>
        <p:spPr>
          <a:xfrm>
            <a:off x="6981745" y="2834364"/>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63" name="Google Shape;7663;p88"/>
          <p:cNvGrpSpPr/>
          <p:nvPr/>
        </p:nvGrpSpPr>
        <p:grpSpPr>
          <a:xfrm>
            <a:off x="6965558" y="3638744"/>
            <a:ext cx="765529" cy="735621"/>
            <a:chOff x="-62890750" y="3747425"/>
            <a:chExt cx="330825" cy="317900"/>
          </a:xfrm>
        </p:grpSpPr>
        <p:sp>
          <p:nvSpPr>
            <p:cNvPr id="7664" name="Google Shape;7664;p8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5" name="Google Shape;7665;p8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6" name="Google Shape;7666;p8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7" name="Google Shape;7667;p8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8" name="Google Shape;7668;p8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9" name="Google Shape;7669;p8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0" name="Google Shape;7670;p8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1" name="Google Shape;7671;p8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2" name="Google Shape;7672;p8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3" name="Google Shape;7673;p8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4" name="Google Shape;7674;p8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8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6" name="Google Shape;7676;p8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7" name="Google Shape;7677;p8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8" name="Google Shape;7678;p88"/>
          <p:cNvGrpSpPr/>
          <p:nvPr/>
        </p:nvGrpSpPr>
        <p:grpSpPr>
          <a:xfrm>
            <a:off x="6981062" y="4498019"/>
            <a:ext cx="734521" cy="732728"/>
            <a:chOff x="-62884425" y="4111775"/>
            <a:chExt cx="317425" cy="316650"/>
          </a:xfrm>
        </p:grpSpPr>
        <p:sp>
          <p:nvSpPr>
            <p:cNvPr id="7679" name="Google Shape;7679;p8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0" name="Google Shape;7680;p8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1" name="Google Shape;7681;p88"/>
          <p:cNvGrpSpPr/>
          <p:nvPr/>
        </p:nvGrpSpPr>
        <p:grpSpPr>
          <a:xfrm>
            <a:off x="4326329" y="5490156"/>
            <a:ext cx="730877" cy="720001"/>
            <a:chOff x="-60991775" y="3376900"/>
            <a:chExt cx="315850" cy="311150"/>
          </a:xfrm>
        </p:grpSpPr>
        <p:sp>
          <p:nvSpPr>
            <p:cNvPr id="7682" name="Google Shape;7682;p8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3" name="Google Shape;7683;p8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4" name="Google Shape;7684;p8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5" name="Google Shape;7685;p88"/>
          <p:cNvGrpSpPr/>
          <p:nvPr/>
        </p:nvGrpSpPr>
        <p:grpSpPr>
          <a:xfrm>
            <a:off x="4325404" y="6391884"/>
            <a:ext cx="732728" cy="718150"/>
            <a:chOff x="-60988625" y="3740800"/>
            <a:chExt cx="316650" cy="310350"/>
          </a:xfrm>
        </p:grpSpPr>
        <p:sp>
          <p:nvSpPr>
            <p:cNvPr id="7686" name="Google Shape;7686;p8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7" name="Google Shape;7687;p8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8" name="Google Shape;7688;p8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9" name="Google Shape;7689;p88"/>
          <p:cNvGrpSpPr/>
          <p:nvPr/>
        </p:nvGrpSpPr>
        <p:grpSpPr>
          <a:xfrm>
            <a:off x="4325404" y="7302787"/>
            <a:ext cx="732728" cy="730414"/>
            <a:chOff x="-60987850" y="4100950"/>
            <a:chExt cx="316650" cy="315650"/>
          </a:xfrm>
        </p:grpSpPr>
        <p:sp>
          <p:nvSpPr>
            <p:cNvPr id="7690" name="Google Shape;7690;p8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1" name="Google Shape;7691;p8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2" name="Google Shape;7692;p8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3" name="Google Shape;7693;p8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4" name="Google Shape;7694;p8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5" name="Google Shape;7695;p88"/>
          <p:cNvGrpSpPr/>
          <p:nvPr/>
        </p:nvGrpSpPr>
        <p:grpSpPr>
          <a:xfrm>
            <a:off x="7864972" y="6393706"/>
            <a:ext cx="738166" cy="714505"/>
            <a:chOff x="-59447250" y="3706150"/>
            <a:chExt cx="319000" cy="308775"/>
          </a:xfrm>
        </p:grpSpPr>
        <p:sp>
          <p:nvSpPr>
            <p:cNvPr id="7696" name="Google Shape;7696;p8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7" name="Google Shape;7697;p8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8" name="Google Shape;7698;p8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9" name="Google Shape;7699;p8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0" name="Google Shape;7700;p88"/>
          <p:cNvGrpSpPr/>
          <p:nvPr/>
        </p:nvGrpSpPr>
        <p:grpSpPr>
          <a:xfrm>
            <a:off x="3442428" y="2756329"/>
            <a:ext cx="736373" cy="728447"/>
            <a:chOff x="-64406125" y="3362225"/>
            <a:chExt cx="318225" cy="314800"/>
          </a:xfrm>
        </p:grpSpPr>
        <p:sp>
          <p:nvSpPr>
            <p:cNvPr id="7701" name="Google Shape;7701;p8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2" name="Google Shape;7702;p8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03" name="Google Shape;7703;p88"/>
          <p:cNvSpPr/>
          <p:nvPr/>
        </p:nvSpPr>
        <p:spPr>
          <a:xfrm>
            <a:off x="3568842" y="3639257"/>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04" name="Google Shape;7704;p88"/>
          <p:cNvGrpSpPr/>
          <p:nvPr/>
        </p:nvGrpSpPr>
        <p:grpSpPr>
          <a:xfrm>
            <a:off x="3443354" y="4498019"/>
            <a:ext cx="734521" cy="732728"/>
            <a:chOff x="-64410850" y="4094450"/>
            <a:chExt cx="317425" cy="316650"/>
          </a:xfrm>
        </p:grpSpPr>
        <p:sp>
          <p:nvSpPr>
            <p:cNvPr id="7705" name="Google Shape;7705;p8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6" name="Google Shape;7706;p8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8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08" name="Google Shape;7708;p88"/>
          <p:cNvSpPr/>
          <p:nvPr/>
        </p:nvSpPr>
        <p:spPr>
          <a:xfrm>
            <a:off x="7931794" y="2753056"/>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09" name="Google Shape;7709;p88"/>
          <p:cNvGrpSpPr/>
          <p:nvPr/>
        </p:nvGrpSpPr>
        <p:grpSpPr>
          <a:xfrm>
            <a:off x="7886449" y="3638165"/>
            <a:ext cx="730935" cy="736778"/>
            <a:chOff x="-62516625" y="3743175"/>
            <a:chExt cx="315875" cy="318400"/>
          </a:xfrm>
        </p:grpSpPr>
        <p:sp>
          <p:nvSpPr>
            <p:cNvPr id="7710" name="Google Shape;7710;p8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1" name="Google Shape;7711;p8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2" name="Google Shape;7712;p88"/>
          <p:cNvGrpSpPr/>
          <p:nvPr/>
        </p:nvGrpSpPr>
        <p:grpSpPr>
          <a:xfrm>
            <a:off x="7900131" y="4538109"/>
            <a:ext cx="703572" cy="652548"/>
            <a:chOff x="-62511900" y="4129100"/>
            <a:chExt cx="304050" cy="282000"/>
          </a:xfrm>
        </p:grpSpPr>
        <p:sp>
          <p:nvSpPr>
            <p:cNvPr id="7713" name="Google Shape;7713;p8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4" name="Google Shape;7714;p8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5" name="Google Shape;7715;p8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6" name="Google Shape;7716;p8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7" name="Google Shape;7717;p8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8" name="Google Shape;7718;p88"/>
          <p:cNvGrpSpPr/>
          <p:nvPr/>
        </p:nvGrpSpPr>
        <p:grpSpPr>
          <a:xfrm>
            <a:off x="5256374" y="5482896"/>
            <a:ext cx="621540" cy="734521"/>
            <a:chOff x="-60597975" y="3367475"/>
            <a:chExt cx="268600" cy="317425"/>
          </a:xfrm>
        </p:grpSpPr>
        <p:sp>
          <p:nvSpPr>
            <p:cNvPr id="7719" name="Google Shape;7719;p8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0" name="Google Shape;7720;p8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1" name="Google Shape;7721;p8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2" name="Google Shape;7722;p8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3" name="Google Shape;7723;p8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24" name="Google Shape;7724;p88"/>
          <p:cNvSpPr/>
          <p:nvPr/>
        </p:nvSpPr>
        <p:spPr>
          <a:xfrm>
            <a:off x="5197828" y="6385918"/>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25" name="Google Shape;7725;p88"/>
          <p:cNvGrpSpPr/>
          <p:nvPr/>
        </p:nvGrpSpPr>
        <p:grpSpPr>
          <a:xfrm>
            <a:off x="5200780" y="7405528"/>
            <a:ext cx="732728" cy="524931"/>
            <a:chOff x="-60621600" y="4145650"/>
            <a:chExt cx="316650" cy="226850"/>
          </a:xfrm>
        </p:grpSpPr>
        <p:sp>
          <p:nvSpPr>
            <p:cNvPr id="7726" name="Google Shape;7726;p8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7" name="Google Shape;7727;p8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8" name="Google Shape;7728;p8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9" name="Google Shape;7729;p88"/>
          <p:cNvGrpSpPr/>
          <p:nvPr/>
        </p:nvGrpSpPr>
        <p:grpSpPr>
          <a:xfrm>
            <a:off x="7874084" y="7302526"/>
            <a:ext cx="719943" cy="730935"/>
            <a:chOff x="-59400775" y="4084200"/>
            <a:chExt cx="311125" cy="315875"/>
          </a:xfrm>
        </p:grpSpPr>
        <p:sp>
          <p:nvSpPr>
            <p:cNvPr id="7730" name="Google Shape;7730;p8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1" name="Google Shape;7731;p8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2" name="Google Shape;7732;p8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3" name="Google Shape;7733;p8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4" name="Google Shape;7734;p8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5" name="Google Shape;7735;p8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6" name="Google Shape;7736;p88"/>
          <p:cNvGrpSpPr/>
          <p:nvPr/>
        </p:nvGrpSpPr>
        <p:grpSpPr>
          <a:xfrm>
            <a:off x="4322272" y="2754188"/>
            <a:ext cx="730877" cy="732728"/>
            <a:chOff x="-64044600" y="3360375"/>
            <a:chExt cx="315850" cy="316650"/>
          </a:xfrm>
        </p:grpSpPr>
        <p:sp>
          <p:nvSpPr>
            <p:cNvPr id="7737" name="Google Shape;7737;p8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8" name="Google Shape;7738;p8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9" name="Google Shape;7739;p8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0" name="Google Shape;7740;p88"/>
          <p:cNvGrpSpPr/>
          <p:nvPr/>
        </p:nvGrpSpPr>
        <p:grpSpPr>
          <a:xfrm>
            <a:off x="4375118" y="3639293"/>
            <a:ext cx="625185" cy="734521"/>
            <a:chOff x="-64022550" y="3727425"/>
            <a:chExt cx="270175" cy="317425"/>
          </a:xfrm>
        </p:grpSpPr>
        <p:sp>
          <p:nvSpPr>
            <p:cNvPr id="7741" name="Google Shape;7741;p8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2" name="Google Shape;7742;p8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3" name="Google Shape;7743;p8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4" name="Google Shape;7744;p88"/>
          <p:cNvGrpSpPr/>
          <p:nvPr/>
        </p:nvGrpSpPr>
        <p:grpSpPr>
          <a:xfrm>
            <a:off x="4423393" y="4497093"/>
            <a:ext cx="528633" cy="734579"/>
            <a:chOff x="-64001300" y="4093650"/>
            <a:chExt cx="228450" cy="317450"/>
          </a:xfrm>
        </p:grpSpPr>
        <p:sp>
          <p:nvSpPr>
            <p:cNvPr id="7745" name="Google Shape;7745;p8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6" name="Google Shape;7746;p8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7" name="Google Shape;7747;p8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8" name="Google Shape;7748;p8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9" name="Google Shape;7749;p88"/>
          <p:cNvGrpSpPr/>
          <p:nvPr/>
        </p:nvGrpSpPr>
        <p:grpSpPr>
          <a:xfrm>
            <a:off x="1661402" y="5483677"/>
            <a:ext cx="719943" cy="732960"/>
            <a:chOff x="-62148800" y="3377700"/>
            <a:chExt cx="311125" cy="316750"/>
          </a:xfrm>
        </p:grpSpPr>
        <p:sp>
          <p:nvSpPr>
            <p:cNvPr id="7750" name="Google Shape;7750;p8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1" name="Google Shape;7751;p8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2" name="Google Shape;7752;p88"/>
          <p:cNvGrpSpPr/>
          <p:nvPr/>
        </p:nvGrpSpPr>
        <p:grpSpPr>
          <a:xfrm>
            <a:off x="1653216" y="6383670"/>
            <a:ext cx="736315" cy="734579"/>
            <a:chOff x="-62154300" y="3743950"/>
            <a:chExt cx="318200" cy="317450"/>
          </a:xfrm>
        </p:grpSpPr>
        <p:sp>
          <p:nvSpPr>
            <p:cNvPr id="7753" name="Google Shape;7753;p8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4" name="Google Shape;7754;p8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5" name="Google Shape;7755;p88"/>
          <p:cNvGrpSpPr/>
          <p:nvPr/>
        </p:nvGrpSpPr>
        <p:grpSpPr>
          <a:xfrm>
            <a:off x="1653187" y="7301630"/>
            <a:ext cx="736373" cy="732728"/>
            <a:chOff x="-62151950" y="4111775"/>
            <a:chExt cx="318225" cy="316650"/>
          </a:xfrm>
        </p:grpSpPr>
        <p:sp>
          <p:nvSpPr>
            <p:cNvPr id="7756" name="Google Shape;7756;p8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7" name="Google Shape;7757;p8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8" name="Google Shape;7758;p8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9" name="Google Shape;7759;p8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0" name="Google Shape;7760;p88"/>
          <p:cNvGrpSpPr/>
          <p:nvPr/>
        </p:nvGrpSpPr>
        <p:grpSpPr>
          <a:xfrm>
            <a:off x="6090437" y="5482722"/>
            <a:ext cx="736315" cy="734869"/>
            <a:chOff x="-60254550" y="3367325"/>
            <a:chExt cx="318200" cy="317575"/>
          </a:xfrm>
        </p:grpSpPr>
        <p:sp>
          <p:nvSpPr>
            <p:cNvPr id="7761" name="Google Shape;7761;p8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2" name="Google Shape;7762;p8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3" name="Google Shape;7763;p8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4" name="Google Shape;7764;p8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5" name="Google Shape;7765;p88"/>
          <p:cNvGrpSpPr/>
          <p:nvPr/>
        </p:nvGrpSpPr>
        <p:grpSpPr>
          <a:xfrm>
            <a:off x="6092230" y="6384711"/>
            <a:ext cx="732728" cy="732497"/>
            <a:chOff x="-60255350" y="3733825"/>
            <a:chExt cx="316650" cy="316550"/>
          </a:xfrm>
        </p:grpSpPr>
        <p:sp>
          <p:nvSpPr>
            <p:cNvPr id="7766" name="Google Shape;7766;p8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7" name="Google Shape;7767;p8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8" name="Google Shape;7768;p8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9" name="Google Shape;7769;p8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0" name="Google Shape;7770;p8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1" name="Google Shape;7771;p8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2" name="Google Shape;7772;p8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3" name="Google Shape;7773;p88"/>
          <p:cNvGrpSpPr/>
          <p:nvPr/>
        </p:nvGrpSpPr>
        <p:grpSpPr>
          <a:xfrm>
            <a:off x="6147824" y="7302526"/>
            <a:ext cx="621540" cy="730935"/>
            <a:chOff x="-60232500" y="4101525"/>
            <a:chExt cx="268600" cy="315875"/>
          </a:xfrm>
        </p:grpSpPr>
        <p:sp>
          <p:nvSpPr>
            <p:cNvPr id="7774" name="Google Shape;7774;p8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5" name="Google Shape;7775;p8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76" name="Google Shape;7776;p88"/>
          <p:cNvSpPr/>
          <p:nvPr/>
        </p:nvSpPr>
        <p:spPr>
          <a:xfrm>
            <a:off x="4323373" y="8240394"/>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77" name="Google Shape;7777;p88"/>
          <p:cNvGrpSpPr/>
          <p:nvPr/>
        </p:nvGrpSpPr>
        <p:grpSpPr>
          <a:xfrm>
            <a:off x="5213825" y="2754188"/>
            <a:ext cx="736373" cy="732728"/>
            <a:chOff x="-63679950" y="3360375"/>
            <a:chExt cx="318225" cy="316650"/>
          </a:xfrm>
        </p:grpSpPr>
        <p:sp>
          <p:nvSpPr>
            <p:cNvPr id="7778" name="Google Shape;7778;p8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9" name="Google Shape;7779;p8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0" name="Google Shape;7780;p8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1" name="Google Shape;7781;p8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82" name="Google Shape;7782;p88"/>
          <p:cNvSpPr/>
          <p:nvPr/>
        </p:nvSpPr>
        <p:spPr>
          <a:xfrm>
            <a:off x="5211757" y="3638794"/>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83" name="Google Shape;7783;p88"/>
          <p:cNvGrpSpPr/>
          <p:nvPr/>
        </p:nvGrpSpPr>
        <p:grpSpPr>
          <a:xfrm>
            <a:off x="5211077" y="4496862"/>
            <a:ext cx="741868" cy="735042"/>
            <a:chOff x="-63679950" y="4093450"/>
            <a:chExt cx="320600" cy="317650"/>
          </a:xfrm>
        </p:grpSpPr>
        <p:sp>
          <p:nvSpPr>
            <p:cNvPr id="7784" name="Google Shape;7784;p8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5" name="Google Shape;7785;p8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6" name="Google Shape;7786;p8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7" name="Google Shape;7787;p88"/>
          <p:cNvGrpSpPr/>
          <p:nvPr/>
        </p:nvGrpSpPr>
        <p:grpSpPr>
          <a:xfrm>
            <a:off x="2531312" y="5482867"/>
            <a:ext cx="732728" cy="734579"/>
            <a:chOff x="-61784125" y="3377700"/>
            <a:chExt cx="316650" cy="317450"/>
          </a:xfrm>
        </p:grpSpPr>
        <p:sp>
          <p:nvSpPr>
            <p:cNvPr id="7788" name="Google Shape;7788;p8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9" name="Google Shape;7789;p8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0" name="Google Shape;7790;p8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1" name="Google Shape;7791;p8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2" name="Google Shape;7792;p8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8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4" name="Google Shape;7794;p8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5" name="Google Shape;7795;p88"/>
          <p:cNvGrpSpPr/>
          <p:nvPr/>
        </p:nvGrpSpPr>
        <p:grpSpPr>
          <a:xfrm>
            <a:off x="2531312" y="6383670"/>
            <a:ext cx="732728" cy="734579"/>
            <a:chOff x="-61783350" y="3743950"/>
            <a:chExt cx="316650" cy="317450"/>
          </a:xfrm>
        </p:grpSpPr>
        <p:sp>
          <p:nvSpPr>
            <p:cNvPr id="7796" name="Google Shape;7796;p8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7" name="Google Shape;7797;p8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98" name="Google Shape;7798;p88"/>
          <p:cNvSpPr/>
          <p:nvPr/>
        </p:nvSpPr>
        <p:spPr>
          <a:xfrm>
            <a:off x="2531074" y="7301271"/>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9" name="Google Shape;7799;p88"/>
          <p:cNvSpPr/>
          <p:nvPr/>
        </p:nvSpPr>
        <p:spPr>
          <a:xfrm>
            <a:off x="6976678" y="5502560"/>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0" name="Google Shape;7800;p88"/>
          <p:cNvSpPr/>
          <p:nvPr/>
        </p:nvSpPr>
        <p:spPr>
          <a:xfrm>
            <a:off x="6974856" y="6463842"/>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01" name="Google Shape;7801;p88"/>
          <p:cNvGrpSpPr/>
          <p:nvPr/>
        </p:nvGrpSpPr>
        <p:grpSpPr>
          <a:xfrm>
            <a:off x="6974161" y="7303336"/>
            <a:ext cx="738224" cy="729315"/>
            <a:chOff x="-59869425" y="4102225"/>
            <a:chExt cx="319025" cy="315175"/>
          </a:xfrm>
        </p:grpSpPr>
        <p:sp>
          <p:nvSpPr>
            <p:cNvPr id="7802" name="Google Shape;7802;p8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3" name="Google Shape;7803;p8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4" name="Google Shape;7804;p8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5" name="Google Shape;7805;p8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6" name="Google Shape;7806;p88"/>
          <p:cNvGrpSpPr/>
          <p:nvPr/>
        </p:nvGrpSpPr>
        <p:grpSpPr>
          <a:xfrm>
            <a:off x="5211767" y="8240980"/>
            <a:ext cx="732728" cy="730935"/>
            <a:chOff x="-59029025" y="3711650"/>
            <a:chExt cx="316650" cy="315875"/>
          </a:xfrm>
        </p:grpSpPr>
        <p:sp>
          <p:nvSpPr>
            <p:cNvPr id="7807" name="Google Shape;7807;p8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8" name="Google Shape;7808;p8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9" name="Google Shape;7809;p8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0" name="Google Shape;7810;p8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1" name="Google Shape;7811;p8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2" name="Google Shape;7812;p8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3" name="Google Shape;7813;p8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4" name="Google Shape;7814;p88"/>
          <p:cNvGrpSpPr/>
          <p:nvPr/>
        </p:nvGrpSpPr>
        <p:grpSpPr>
          <a:xfrm>
            <a:off x="9682747" y="2796029"/>
            <a:ext cx="703881" cy="696375"/>
            <a:chOff x="581525" y="3254850"/>
            <a:chExt cx="297750" cy="294575"/>
          </a:xfrm>
        </p:grpSpPr>
        <p:sp>
          <p:nvSpPr>
            <p:cNvPr id="7815" name="Google Shape;7815;p8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6" name="Google Shape;7816;p8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7" name="Google Shape;7817;p8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8" name="Google Shape;7818;p88"/>
          <p:cNvGrpSpPr/>
          <p:nvPr/>
        </p:nvGrpSpPr>
        <p:grpSpPr>
          <a:xfrm>
            <a:off x="9680885" y="3673901"/>
            <a:ext cx="707604" cy="702995"/>
            <a:chOff x="580725" y="3617925"/>
            <a:chExt cx="299325" cy="297375"/>
          </a:xfrm>
        </p:grpSpPr>
        <p:sp>
          <p:nvSpPr>
            <p:cNvPr id="7819" name="Google Shape;7819;p8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20" name="Google Shape;7820;p8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21" name="Google Shape;7821;p8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22" name="Google Shape;7822;p8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23" name="Google Shape;7823;p8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824" name="Google Shape;7824;p88"/>
          <p:cNvGrpSpPr/>
          <p:nvPr/>
        </p:nvGrpSpPr>
        <p:grpSpPr>
          <a:xfrm>
            <a:off x="9684608" y="4568281"/>
            <a:ext cx="700158" cy="700158"/>
            <a:chOff x="583100" y="3982600"/>
            <a:chExt cx="296175" cy="296175"/>
          </a:xfrm>
        </p:grpSpPr>
        <p:sp>
          <p:nvSpPr>
            <p:cNvPr id="7825" name="Google Shape;7825;p8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6" name="Google Shape;7826;p8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8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8" name="Google Shape;7828;p8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9" name="Google Shape;7829;p8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0" name="Google Shape;7830;p8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1" name="Google Shape;7831;p8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2" name="Google Shape;7832;p88"/>
          <p:cNvGrpSpPr/>
          <p:nvPr/>
        </p:nvGrpSpPr>
        <p:grpSpPr>
          <a:xfrm>
            <a:off x="14149836" y="2795528"/>
            <a:ext cx="614463" cy="697380"/>
            <a:chOff x="2423775" y="3226875"/>
            <a:chExt cx="259925" cy="295000"/>
          </a:xfrm>
        </p:grpSpPr>
        <p:sp>
          <p:nvSpPr>
            <p:cNvPr id="7833" name="Google Shape;7833;p8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4" name="Google Shape;7834;p8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5" name="Google Shape;7835;p8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6" name="Google Shape;7836;p88"/>
          <p:cNvGrpSpPr/>
          <p:nvPr/>
        </p:nvGrpSpPr>
        <p:grpSpPr>
          <a:xfrm>
            <a:off x="14104211" y="3678098"/>
            <a:ext cx="705713" cy="694602"/>
            <a:chOff x="2404875" y="3592725"/>
            <a:chExt cx="298525" cy="293825"/>
          </a:xfrm>
        </p:grpSpPr>
        <p:sp>
          <p:nvSpPr>
            <p:cNvPr id="7837" name="Google Shape;7837;p8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8" name="Google Shape;7838;p8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9" name="Google Shape;7839;p8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0" name="Google Shape;7840;p88"/>
          <p:cNvGrpSpPr/>
          <p:nvPr/>
        </p:nvGrpSpPr>
        <p:grpSpPr>
          <a:xfrm>
            <a:off x="14106073" y="4569228"/>
            <a:ext cx="701990" cy="698266"/>
            <a:chOff x="2404875" y="3955825"/>
            <a:chExt cx="296950" cy="295375"/>
          </a:xfrm>
        </p:grpSpPr>
        <p:sp>
          <p:nvSpPr>
            <p:cNvPr id="7841" name="Google Shape;7841;p8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2" name="Google Shape;7842;p8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3" name="Google Shape;7843;p8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4" name="Google Shape;7844;p8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5" name="Google Shape;7845;p88"/>
          <p:cNvGrpSpPr/>
          <p:nvPr/>
        </p:nvGrpSpPr>
        <p:grpSpPr>
          <a:xfrm>
            <a:off x="11494032" y="5497616"/>
            <a:ext cx="698326" cy="700158"/>
            <a:chOff x="4263650" y="3235150"/>
            <a:chExt cx="295400" cy="296175"/>
          </a:xfrm>
        </p:grpSpPr>
        <p:sp>
          <p:nvSpPr>
            <p:cNvPr id="7846" name="Google Shape;7846;p8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7" name="Google Shape;7847;p8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8" name="Google Shape;7848;p8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9" name="Google Shape;7849;p8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0" name="Google Shape;7850;p8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1" name="Google Shape;7851;p88"/>
          <p:cNvGrpSpPr/>
          <p:nvPr/>
        </p:nvGrpSpPr>
        <p:grpSpPr>
          <a:xfrm>
            <a:off x="11489393" y="6415938"/>
            <a:ext cx="707604" cy="655478"/>
            <a:chOff x="4266025" y="3609275"/>
            <a:chExt cx="299325" cy="277275"/>
          </a:xfrm>
        </p:grpSpPr>
        <p:sp>
          <p:nvSpPr>
            <p:cNvPr id="7852" name="Google Shape;7852;p8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3" name="Google Shape;7853;p8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4" name="Google Shape;7854;p88"/>
          <p:cNvGrpSpPr/>
          <p:nvPr/>
        </p:nvGrpSpPr>
        <p:grpSpPr>
          <a:xfrm>
            <a:off x="11490309" y="7346712"/>
            <a:ext cx="705772" cy="698266"/>
            <a:chOff x="4263650" y="3963700"/>
            <a:chExt cx="298550" cy="295375"/>
          </a:xfrm>
        </p:grpSpPr>
        <p:sp>
          <p:nvSpPr>
            <p:cNvPr id="7855" name="Google Shape;7855;p8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6" name="Google Shape;7856;p8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7" name="Google Shape;7857;p8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8" name="Google Shape;7858;p8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9" name="Google Shape;7859;p8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0" name="Google Shape;7860;p8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1" name="Google Shape;7861;p8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2" name="Google Shape;7862;p88"/>
          <p:cNvGrpSpPr/>
          <p:nvPr/>
        </p:nvGrpSpPr>
        <p:grpSpPr>
          <a:xfrm>
            <a:off x="16046983" y="5497617"/>
            <a:ext cx="452529" cy="700158"/>
            <a:chOff x="6164975" y="3211525"/>
            <a:chExt cx="191425" cy="296175"/>
          </a:xfrm>
        </p:grpSpPr>
        <p:sp>
          <p:nvSpPr>
            <p:cNvPr id="7863" name="Google Shape;7863;p8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4" name="Google Shape;7864;p8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5" name="Google Shape;7865;p8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6" name="Google Shape;7866;p8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7" name="Google Shape;7867;p8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8" name="Google Shape;7868;p8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9" name="Google Shape;7869;p8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0" name="Google Shape;7870;p88"/>
          <p:cNvGrpSpPr/>
          <p:nvPr/>
        </p:nvGrpSpPr>
        <p:grpSpPr>
          <a:xfrm>
            <a:off x="10571057" y="2794167"/>
            <a:ext cx="705772" cy="700099"/>
            <a:chOff x="946175" y="3253275"/>
            <a:chExt cx="298550" cy="296150"/>
          </a:xfrm>
        </p:grpSpPr>
        <p:sp>
          <p:nvSpPr>
            <p:cNvPr id="7871" name="Google Shape;7871;p8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72" name="Google Shape;7872;p8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73" name="Google Shape;7873;p8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74" name="Google Shape;7874;p8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75" name="Google Shape;7875;p8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876" name="Google Shape;7876;p88"/>
          <p:cNvGrpSpPr/>
          <p:nvPr/>
        </p:nvGrpSpPr>
        <p:grpSpPr>
          <a:xfrm>
            <a:off x="10572918" y="3678097"/>
            <a:ext cx="702049" cy="694602"/>
            <a:chOff x="946175" y="3619500"/>
            <a:chExt cx="296975" cy="293825"/>
          </a:xfrm>
        </p:grpSpPr>
        <p:sp>
          <p:nvSpPr>
            <p:cNvPr id="7877" name="Google Shape;7877;p8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78" name="Google Shape;7878;p8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79" name="Google Shape;7879;p8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80" name="Google Shape;7880;p8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81" name="Google Shape;7881;p8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82" name="Google Shape;7882;p8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883" name="Google Shape;7883;p88"/>
          <p:cNvGrpSpPr/>
          <p:nvPr/>
        </p:nvGrpSpPr>
        <p:grpSpPr>
          <a:xfrm>
            <a:off x="10572002" y="4567365"/>
            <a:ext cx="703881" cy="701990"/>
            <a:chOff x="944600" y="3981825"/>
            <a:chExt cx="297750" cy="296950"/>
          </a:xfrm>
        </p:grpSpPr>
        <p:sp>
          <p:nvSpPr>
            <p:cNvPr id="7884" name="Google Shape;7884;p8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5" name="Google Shape;7885;p8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6" name="Google Shape;7886;p8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7" name="Google Shape;7887;p8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8" name="Google Shape;7888;p88"/>
          <p:cNvGrpSpPr/>
          <p:nvPr/>
        </p:nvGrpSpPr>
        <p:grpSpPr>
          <a:xfrm>
            <a:off x="15005875" y="2795085"/>
            <a:ext cx="700158" cy="698266"/>
            <a:chOff x="2768750" y="3227275"/>
            <a:chExt cx="296175" cy="295375"/>
          </a:xfrm>
        </p:grpSpPr>
        <p:sp>
          <p:nvSpPr>
            <p:cNvPr id="7889" name="Google Shape;7889;p8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0" name="Google Shape;7890;p8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1" name="Google Shape;7891;p8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2" name="Google Shape;7892;p8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3" name="Google Shape;7893;p8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4" name="Google Shape;7894;p8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5" name="Google Shape;7895;p8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6" name="Google Shape;7896;p8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7" name="Google Shape;7897;p88"/>
          <p:cNvGrpSpPr/>
          <p:nvPr/>
        </p:nvGrpSpPr>
        <p:grpSpPr>
          <a:xfrm>
            <a:off x="15047776" y="3676828"/>
            <a:ext cx="616354" cy="697144"/>
            <a:chOff x="2786075" y="3591800"/>
            <a:chExt cx="260725" cy="294900"/>
          </a:xfrm>
        </p:grpSpPr>
        <p:sp>
          <p:nvSpPr>
            <p:cNvPr id="7898" name="Google Shape;7898;p8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9" name="Google Shape;7899;p8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0" name="Google Shape;7900;p8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1" name="Google Shape;7901;p8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2" name="Google Shape;7902;p8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3" name="Google Shape;7903;p88"/>
          <p:cNvGrpSpPr/>
          <p:nvPr/>
        </p:nvGrpSpPr>
        <p:grpSpPr>
          <a:xfrm>
            <a:off x="15128773" y="4568283"/>
            <a:ext cx="454361" cy="700158"/>
            <a:chOff x="2819150" y="3955025"/>
            <a:chExt cx="192200" cy="296175"/>
          </a:xfrm>
        </p:grpSpPr>
        <p:sp>
          <p:nvSpPr>
            <p:cNvPr id="7904" name="Google Shape;7904;p8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5" name="Google Shape;7905;p8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6" name="Google Shape;7906;p8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7" name="Google Shape;7907;p8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8" name="Google Shape;7908;p88"/>
          <p:cNvGrpSpPr/>
          <p:nvPr/>
        </p:nvGrpSpPr>
        <p:grpSpPr>
          <a:xfrm>
            <a:off x="12376319" y="5499477"/>
            <a:ext cx="698266" cy="696434"/>
            <a:chOff x="4629125" y="3235150"/>
            <a:chExt cx="295375" cy="294600"/>
          </a:xfrm>
        </p:grpSpPr>
        <p:sp>
          <p:nvSpPr>
            <p:cNvPr id="7909" name="Google Shape;7909;p8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0" name="Google Shape;7910;p8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1" name="Google Shape;7911;p8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2" name="Google Shape;7912;p8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3" name="Google Shape;7913;p8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4" name="Google Shape;7914;p88"/>
          <p:cNvGrpSpPr/>
          <p:nvPr/>
        </p:nvGrpSpPr>
        <p:grpSpPr>
          <a:xfrm>
            <a:off x="12376290" y="6394544"/>
            <a:ext cx="698326" cy="698266"/>
            <a:chOff x="4628325" y="3599825"/>
            <a:chExt cx="295400" cy="295375"/>
          </a:xfrm>
        </p:grpSpPr>
        <p:sp>
          <p:nvSpPr>
            <p:cNvPr id="7915" name="Google Shape;7915;p8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6" name="Google Shape;7916;p8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7" name="Google Shape;7917;p8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8" name="Google Shape;7918;p8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9" name="Google Shape;7919;p8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0" name="Google Shape;7920;p8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1" name="Google Shape;7921;p8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2" name="Google Shape;7922;p8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3" name="Google Shape;7923;p8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4" name="Google Shape;7924;p8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5" name="Google Shape;7925;p8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6" name="Google Shape;7926;p8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7" name="Google Shape;7927;p88"/>
          <p:cNvGrpSpPr/>
          <p:nvPr/>
        </p:nvGrpSpPr>
        <p:grpSpPr>
          <a:xfrm>
            <a:off x="12418191" y="7345766"/>
            <a:ext cx="614522" cy="700158"/>
            <a:chOff x="4645650" y="3962900"/>
            <a:chExt cx="259950" cy="296175"/>
          </a:xfrm>
        </p:grpSpPr>
        <p:sp>
          <p:nvSpPr>
            <p:cNvPr id="7928" name="Google Shape;7928;p8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9" name="Google Shape;7929;p8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0" name="Google Shape;7930;p8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1" name="Google Shape;7931;p8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2" name="Google Shape;7932;p8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3" name="Google Shape;7933;p8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4" name="Google Shape;7934;p88"/>
          <p:cNvGrpSpPr/>
          <p:nvPr/>
        </p:nvGrpSpPr>
        <p:grpSpPr>
          <a:xfrm>
            <a:off x="15924112" y="6395491"/>
            <a:ext cx="698267" cy="696375"/>
            <a:chOff x="6143725" y="3582500"/>
            <a:chExt cx="295375" cy="294575"/>
          </a:xfrm>
        </p:grpSpPr>
        <p:sp>
          <p:nvSpPr>
            <p:cNvPr id="7935" name="Google Shape;7935;p8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6" name="Google Shape;7936;p8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7" name="Google Shape;7937;p8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8" name="Google Shape;7938;p8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9" name="Google Shape;7939;p8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0" name="Google Shape;7940;p8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1" name="Google Shape;7941;p8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2" name="Google Shape;7942;p88"/>
          <p:cNvGrpSpPr/>
          <p:nvPr/>
        </p:nvGrpSpPr>
        <p:grpSpPr>
          <a:xfrm>
            <a:off x="11461766" y="2794167"/>
            <a:ext cx="701990" cy="700099"/>
            <a:chOff x="1310075" y="3253275"/>
            <a:chExt cx="296950" cy="296150"/>
          </a:xfrm>
        </p:grpSpPr>
        <p:sp>
          <p:nvSpPr>
            <p:cNvPr id="7943" name="Google Shape;7943;p8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4" name="Google Shape;7944;p8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5" name="Google Shape;7945;p8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46" name="Google Shape;7946;p88"/>
          <p:cNvSpPr/>
          <p:nvPr/>
        </p:nvSpPr>
        <p:spPr>
          <a:xfrm>
            <a:off x="11464607" y="3678344"/>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47" name="Google Shape;7947;p88"/>
          <p:cNvGrpSpPr/>
          <p:nvPr/>
        </p:nvGrpSpPr>
        <p:grpSpPr>
          <a:xfrm>
            <a:off x="11460820" y="4566685"/>
            <a:ext cx="703881" cy="703349"/>
            <a:chOff x="1310075" y="3980250"/>
            <a:chExt cx="297750" cy="297525"/>
          </a:xfrm>
        </p:grpSpPr>
        <p:sp>
          <p:nvSpPr>
            <p:cNvPr id="7948" name="Google Shape;7948;p8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9" name="Google Shape;7949;p8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0" name="Google Shape;7950;p8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1" name="Google Shape;7951;p8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2" name="Google Shape;7952;p88"/>
          <p:cNvGrpSpPr/>
          <p:nvPr/>
        </p:nvGrpSpPr>
        <p:grpSpPr>
          <a:xfrm>
            <a:off x="15990396" y="2795085"/>
            <a:ext cx="532609" cy="698266"/>
            <a:chOff x="3167275" y="3227275"/>
            <a:chExt cx="225300" cy="295375"/>
          </a:xfrm>
        </p:grpSpPr>
        <p:sp>
          <p:nvSpPr>
            <p:cNvPr id="7953" name="Google Shape;7953;p8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4" name="Google Shape;7954;p8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5" name="Google Shape;7955;p8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6" name="Google Shape;7956;p8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7" name="Google Shape;7957;p8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58" name="Google Shape;7958;p88"/>
          <p:cNvSpPr/>
          <p:nvPr/>
        </p:nvSpPr>
        <p:spPr>
          <a:xfrm>
            <a:off x="15889073" y="3674857"/>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59" name="Google Shape;7959;p88"/>
          <p:cNvGrpSpPr/>
          <p:nvPr/>
        </p:nvGrpSpPr>
        <p:grpSpPr>
          <a:xfrm>
            <a:off x="15904760" y="4569199"/>
            <a:ext cx="703881" cy="698326"/>
            <a:chOff x="3133425" y="3955025"/>
            <a:chExt cx="297750" cy="295400"/>
          </a:xfrm>
        </p:grpSpPr>
        <p:sp>
          <p:nvSpPr>
            <p:cNvPr id="7960" name="Google Shape;7960;p8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1" name="Google Shape;7961;p8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2" name="Google Shape;7962;p8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3" name="Google Shape;7963;p88"/>
          <p:cNvGrpSpPr/>
          <p:nvPr/>
        </p:nvGrpSpPr>
        <p:grpSpPr>
          <a:xfrm>
            <a:off x="13265107" y="5496375"/>
            <a:ext cx="700158" cy="702640"/>
            <a:chOff x="4991425" y="3234750"/>
            <a:chExt cx="296175" cy="297225"/>
          </a:xfrm>
        </p:grpSpPr>
        <p:sp>
          <p:nvSpPr>
            <p:cNvPr id="7964" name="Google Shape;7964;p8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5" name="Google Shape;7965;p8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6" name="Google Shape;7966;p8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7" name="Google Shape;7967;p8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8" name="Google Shape;7968;p8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9" name="Google Shape;7969;p8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0" name="Google Shape;7970;p88"/>
          <p:cNvGrpSpPr/>
          <p:nvPr/>
        </p:nvGrpSpPr>
        <p:grpSpPr>
          <a:xfrm>
            <a:off x="13265107" y="6435500"/>
            <a:ext cx="700158" cy="616354"/>
            <a:chOff x="4991425" y="3617150"/>
            <a:chExt cx="296175" cy="260725"/>
          </a:xfrm>
        </p:grpSpPr>
        <p:sp>
          <p:nvSpPr>
            <p:cNvPr id="7971" name="Google Shape;7971;p8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2" name="Google Shape;7972;p8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3" name="Google Shape;7973;p8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4" name="Google Shape;7974;p8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5" name="Google Shape;7975;p8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6" name="Google Shape;7976;p8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7" name="Google Shape;7977;p8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8" name="Google Shape;7978;p88"/>
          <p:cNvGrpSpPr/>
          <p:nvPr/>
        </p:nvGrpSpPr>
        <p:grpSpPr>
          <a:xfrm>
            <a:off x="13419654" y="7346682"/>
            <a:ext cx="391065" cy="698326"/>
            <a:chOff x="5056800" y="3962900"/>
            <a:chExt cx="165425" cy="295400"/>
          </a:xfrm>
        </p:grpSpPr>
        <p:sp>
          <p:nvSpPr>
            <p:cNvPr id="7979" name="Google Shape;7979;p8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0" name="Google Shape;7980;p8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1" name="Google Shape;7981;p8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2" name="Google Shape;7982;p88"/>
          <p:cNvGrpSpPr/>
          <p:nvPr/>
        </p:nvGrpSpPr>
        <p:grpSpPr>
          <a:xfrm>
            <a:off x="15922249" y="7346713"/>
            <a:ext cx="701990" cy="698267"/>
            <a:chOff x="6168925" y="3936925"/>
            <a:chExt cx="296950" cy="295375"/>
          </a:xfrm>
        </p:grpSpPr>
        <p:sp>
          <p:nvSpPr>
            <p:cNvPr id="7983" name="Google Shape;7983;p8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4" name="Google Shape;7984;p8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5" name="Google Shape;7985;p8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6" name="Google Shape;7986;p8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7" name="Google Shape;7987;p8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8" name="Google Shape;7988;p8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9" name="Google Shape;7989;p88"/>
          <p:cNvGrpSpPr/>
          <p:nvPr/>
        </p:nvGrpSpPr>
        <p:grpSpPr>
          <a:xfrm>
            <a:off x="12349688" y="2780858"/>
            <a:ext cx="696375" cy="698266"/>
            <a:chOff x="1674750" y="3254050"/>
            <a:chExt cx="294575" cy="295375"/>
          </a:xfrm>
        </p:grpSpPr>
        <p:sp>
          <p:nvSpPr>
            <p:cNvPr id="7990" name="Google Shape;7990;p8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1" name="Google Shape;7991;p8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2" name="Google Shape;7992;p8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3" name="Google Shape;7993;p88"/>
          <p:cNvGrpSpPr/>
          <p:nvPr/>
        </p:nvGrpSpPr>
        <p:grpSpPr>
          <a:xfrm>
            <a:off x="12378478" y="3676265"/>
            <a:ext cx="638694" cy="698266"/>
            <a:chOff x="1687350" y="3618725"/>
            <a:chExt cx="270175" cy="295375"/>
          </a:xfrm>
        </p:grpSpPr>
        <p:sp>
          <p:nvSpPr>
            <p:cNvPr id="7994" name="Google Shape;7994;p8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5" name="Google Shape;7995;p8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6" name="Google Shape;7996;p8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7" name="Google Shape;7997;p88"/>
          <p:cNvGrpSpPr/>
          <p:nvPr/>
        </p:nvGrpSpPr>
        <p:grpSpPr>
          <a:xfrm>
            <a:off x="12345885" y="4569227"/>
            <a:ext cx="703881" cy="698267"/>
            <a:chOff x="1672375" y="3982600"/>
            <a:chExt cx="297750" cy="295375"/>
          </a:xfrm>
        </p:grpSpPr>
        <p:sp>
          <p:nvSpPr>
            <p:cNvPr id="7998" name="Google Shape;7998;p8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9" name="Google Shape;7999;p8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0" name="Google Shape;8000;p8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1" name="Google Shape;8001;p88"/>
          <p:cNvGrpSpPr/>
          <p:nvPr/>
        </p:nvGrpSpPr>
        <p:grpSpPr>
          <a:xfrm>
            <a:off x="9729869" y="5497616"/>
            <a:ext cx="700158" cy="700158"/>
            <a:chOff x="3497300" y="3227275"/>
            <a:chExt cx="296175" cy="296175"/>
          </a:xfrm>
        </p:grpSpPr>
        <p:sp>
          <p:nvSpPr>
            <p:cNvPr id="8002" name="Google Shape;8002;p8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3" name="Google Shape;8003;p8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4" name="Google Shape;8004;p8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5" name="Google Shape;8005;p8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6" name="Google Shape;8006;p8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7" name="Google Shape;8007;p8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8" name="Google Shape;8008;p8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9" name="Google Shape;8009;p8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0" name="Google Shape;8010;p88"/>
          <p:cNvGrpSpPr/>
          <p:nvPr/>
        </p:nvGrpSpPr>
        <p:grpSpPr>
          <a:xfrm>
            <a:off x="9730814" y="6396406"/>
            <a:ext cx="698267" cy="694543"/>
            <a:chOff x="3497300" y="3591950"/>
            <a:chExt cx="295375" cy="293800"/>
          </a:xfrm>
        </p:grpSpPr>
        <p:sp>
          <p:nvSpPr>
            <p:cNvPr id="8011" name="Google Shape;8011;p8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2" name="Google Shape;8012;p8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3" name="Google Shape;8013;p8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4" name="Google Shape;8014;p8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5" name="Google Shape;8015;p8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6" name="Google Shape;8016;p8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7" name="Google Shape;8017;p8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8" name="Google Shape;8018;p8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9" name="Google Shape;8019;p88"/>
          <p:cNvGrpSpPr/>
          <p:nvPr/>
        </p:nvGrpSpPr>
        <p:grpSpPr>
          <a:xfrm>
            <a:off x="9730814" y="7346683"/>
            <a:ext cx="698267" cy="698326"/>
            <a:chOff x="3497300" y="3955025"/>
            <a:chExt cx="295375" cy="295400"/>
          </a:xfrm>
        </p:grpSpPr>
        <p:sp>
          <p:nvSpPr>
            <p:cNvPr id="8020" name="Google Shape;8020;p8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1" name="Google Shape;8021;p8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2" name="Google Shape;8022;p8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3" name="Google Shape;8023;p88"/>
          <p:cNvGrpSpPr/>
          <p:nvPr/>
        </p:nvGrpSpPr>
        <p:grpSpPr>
          <a:xfrm>
            <a:off x="14179959" y="5499064"/>
            <a:ext cx="655478" cy="697262"/>
            <a:chOff x="5364750" y="3235150"/>
            <a:chExt cx="277275" cy="294950"/>
          </a:xfrm>
        </p:grpSpPr>
        <p:sp>
          <p:nvSpPr>
            <p:cNvPr id="8024" name="Google Shape;8024;p8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5" name="Google Shape;8025;p8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6" name="Google Shape;8026;p8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7" name="Google Shape;8027;p8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8" name="Google Shape;8028;p8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9" name="Google Shape;8029;p8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0" name="Google Shape;8030;p8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1" name="Google Shape;8031;p8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2" name="Google Shape;8032;p88"/>
          <p:cNvGrpSpPr/>
          <p:nvPr/>
        </p:nvGrpSpPr>
        <p:grpSpPr>
          <a:xfrm>
            <a:off x="14156673" y="6391737"/>
            <a:ext cx="702049" cy="703881"/>
            <a:chOff x="5355300" y="3598250"/>
            <a:chExt cx="296975" cy="297750"/>
          </a:xfrm>
        </p:grpSpPr>
        <p:sp>
          <p:nvSpPr>
            <p:cNvPr id="8033" name="Google Shape;8033;p8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4" name="Google Shape;8034;p8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5" name="Google Shape;8035;p8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6" name="Google Shape;8036;p8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7" name="Google Shape;8037;p8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8" name="Google Shape;8038;p8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9" name="Google Shape;8039;p8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0" name="Google Shape;8040;p8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1" name="Google Shape;8041;p88"/>
          <p:cNvGrpSpPr/>
          <p:nvPr/>
        </p:nvGrpSpPr>
        <p:grpSpPr>
          <a:xfrm>
            <a:off x="14165065" y="7469581"/>
            <a:ext cx="685264" cy="452529"/>
            <a:chOff x="5358450" y="4015675"/>
            <a:chExt cx="289875" cy="191425"/>
          </a:xfrm>
        </p:grpSpPr>
        <p:sp>
          <p:nvSpPr>
            <p:cNvPr id="8042" name="Google Shape;8042;p8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3" name="Google Shape;8043;p8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4" name="Google Shape;8044;p8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5" name="Google Shape;8045;p8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6" name="Google Shape;8046;p88"/>
          <p:cNvGrpSpPr/>
          <p:nvPr/>
        </p:nvGrpSpPr>
        <p:grpSpPr>
          <a:xfrm>
            <a:off x="12418030" y="8234643"/>
            <a:ext cx="702049" cy="650927"/>
            <a:chOff x="6543825" y="3202075"/>
            <a:chExt cx="296975" cy="275350"/>
          </a:xfrm>
        </p:grpSpPr>
        <p:sp>
          <p:nvSpPr>
            <p:cNvPr id="8047" name="Google Shape;8047;p8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8" name="Google Shape;8048;p8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9" name="Google Shape;8049;p8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0" name="Google Shape;8050;p8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1" name="Google Shape;8051;p8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2" name="Google Shape;8052;p8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3" name="Google Shape;8053;p8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4" name="Google Shape;8054;p88"/>
          <p:cNvGrpSpPr/>
          <p:nvPr/>
        </p:nvGrpSpPr>
        <p:grpSpPr>
          <a:xfrm>
            <a:off x="13231992" y="2794138"/>
            <a:ext cx="700158" cy="700158"/>
            <a:chOff x="2037825" y="3254050"/>
            <a:chExt cx="296175" cy="296175"/>
          </a:xfrm>
        </p:grpSpPr>
        <p:sp>
          <p:nvSpPr>
            <p:cNvPr id="8055" name="Google Shape;8055;p8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6" name="Google Shape;8056;p8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7" name="Google Shape;8057;p8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8" name="Google Shape;8058;p8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9" name="Google Shape;8059;p8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0" name="Google Shape;8060;p8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1" name="Google Shape;8061;p88"/>
          <p:cNvGrpSpPr/>
          <p:nvPr/>
        </p:nvGrpSpPr>
        <p:grpSpPr>
          <a:xfrm>
            <a:off x="13228269" y="3676472"/>
            <a:ext cx="707604" cy="697853"/>
            <a:chOff x="2034675" y="3617925"/>
            <a:chExt cx="299325" cy="295200"/>
          </a:xfrm>
        </p:grpSpPr>
        <p:sp>
          <p:nvSpPr>
            <p:cNvPr id="8062" name="Google Shape;8062;p8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3" name="Google Shape;8063;p8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4" name="Google Shape;8064;p8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5" name="Google Shape;8065;p8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6" name="Google Shape;8066;p8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7" name="Google Shape;8067;p88"/>
          <p:cNvGrpSpPr/>
          <p:nvPr/>
        </p:nvGrpSpPr>
        <p:grpSpPr>
          <a:xfrm>
            <a:off x="13231992" y="4569227"/>
            <a:ext cx="700158" cy="698267"/>
            <a:chOff x="2037825" y="3981825"/>
            <a:chExt cx="296175" cy="295375"/>
          </a:xfrm>
        </p:grpSpPr>
        <p:sp>
          <p:nvSpPr>
            <p:cNvPr id="8068" name="Google Shape;8068;p8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9" name="Google Shape;8069;p8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0" name="Google Shape;8070;p8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1" name="Google Shape;8071;p88"/>
          <p:cNvGrpSpPr/>
          <p:nvPr/>
        </p:nvGrpSpPr>
        <p:grpSpPr>
          <a:xfrm>
            <a:off x="10602028" y="5561858"/>
            <a:ext cx="700158" cy="571674"/>
            <a:chOff x="3860400" y="3254050"/>
            <a:chExt cx="296175" cy="241825"/>
          </a:xfrm>
        </p:grpSpPr>
        <p:sp>
          <p:nvSpPr>
            <p:cNvPr id="8072" name="Google Shape;8072;p8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3" name="Google Shape;8073;p8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4" name="Google Shape;8074;p8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5" name="Google Shape;8075;p8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6" name="Google Shape;8076;p8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7" name="Google Shape;8077;p8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8" name="Google Shape;8078;p8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9" name="Google Shape;8079;p88"/>
          <p:cNvGrpSpPr/>
          <p:nvPr/>
        </p:nvGrpSpPr>
        <p:grpSpPr>
          <a:xfrm>
            <a:off x="10601083" y="6393599"/>
            <a:ext cx="702049" cy="700158"/>
            <a:chOff x="3859600" y="3591950"/>
            <a:chExt cx="296975" cy="296175"/>
          </a:xfrm>
        </p:grpSpPr>
        <p:sp>
          <p:nvSpPr>
            <p:cNvPr id="8080" name="Google Shape;8080;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1" name="Google Shape;8081;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2" name="Google Shape;8082;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3" name="Google Shape;8083;p88"/>
          <p:cNvGrpSpPr/>
          <p:nvPr/>
        </p:nvGrpSpPr>
        <p:grpSpPr>
          <a:xfrm>
            <a:off x="10602028" y="7345767"/>
            <a:ext cx="700158" cy="700158"/>
            <a:chOff x="3860400" y="3955025"/>
            <a:chExt cx="296175" cy="296175"/>
          </a:xfrm>
        </p:grpSpPr>
        <p:sp>
          <p:nvSpPr>
            <p:cNvPr id="8084" name="Google Shape;8084;p8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5" name="Google Shape;8085;p8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6" name="Google Shape;8086;p8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7" name="Google Shape;8087;p8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8" name="Google Shape;8088;p8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9" name="Google Shape;8089;p88"/>
          <p:cNvGrpSpPr/>
          <p:nvPr/>
        </p:nvGrpSpPr>
        <p:grpSpPr>
          <a:xfrm>
            <a:off x="15032459" y="5498561"/>
            <a:ext cx="711328" cy="698267"/>
            <a:chOff x="5716825" y="3235950"/>
            <a:chExt cx="300900" cy="295375"/>
          </a:xfrm>
        </p:grpSpPr>
        <p:sp>
          <p:nvSpPr>
            <p:cNvPr id="8090" name="Google Shape;8090;p8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1" name="Google Shape;8091;p8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2" name="Google Shape;8092;p8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3" name="Google Shape;8093;p8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4" name="Google Shape;8094;p88"/>
          <p:cNvGrpSpPr/>
          <p:nvPr/>
        </p:nvGrpSpPr>
        <p:grpSpPr>
          <a:xfrm>
            <a:off x="15058522" y="6415938"/>
            <a:ext cx="659201" cy="655478"/>
            <a:chOff x="5727850" y="3609275"/>
            <a:chExt cx="278850" cy="277275"/>
          </a:xfrm>
        </p:grpSpPr>
        <p:sp>
          <p:nvSpPr>
            <p:cNvPr id="8095" name="Google Shape;8095;p8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6" name="Google Shape;8096;p8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7" name="Google Shape;8097;p8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8" name="Google Shape;8098;p8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9" name="Google Shape;8099;p8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0" name="Google Shape;8100;p88"/>
          <p:cNvGrpSpPr/>
          <p:nvPr/>
        </p:nvGrpSpPr>
        <p:grpSpPr>
          <a:xfrm>
            <a:off x="15080892" y="7346712"/>
            <a:ext cx="614463" cy="698266"/>
            <a:chOff x="5736525" y="3963700"/>
            <a:chExt cx="259925" cy="295375"/>
          </a:xfrm>
        </p:grpSpPr>
        <p:sp>
          <p:nvSpPr>
            <p:cNvPr id="8101" name="Google Shape;8101;p8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2" name="Google Shape;8102;p8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3" name="Google Shape;8103;p8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4" name="Google Shape;8104;p8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5" name="Google Shape;8105;p8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6" name="Google Shape;8106;p8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7" name="Google Shape;8107;p8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8" name="Google Shape;8108;p88"/>
          <p:cNvGrpSpPr/>
          <p:nvPr/>
        </p:nvGrpSpPr>
        <p:grpSpPr>
          <a:xfrm>
            <a:off x="13264052" y="8245365"/>
            <a:ext cx="702049" cy="700158"/>
            <a:chOff x="6553275" y="3604550"/>
            <a:chExt cx="296975" cy="296175"/>
          </a:xfrm>
        </p:grpSpPr>
        <p:sp>
          <p:nvSpPr>
            <p:cNvPr id="8109" name="Google Shape;8109;p8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0" name="Google Shape;8110;p8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1" name="Google Shape;8111;p8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2" name="Google Shape;8112;p8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3" name="Google Shape;8113;p8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4" name="Google Shape;8114;p8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15" name="Google Shape;8115;p88"/>
          <p:cNvSpPr txBox="1"/>
          <p:nvPr/>
        </p:nvSpPr>
        <p:spPr>
          <a:xfrm>
            <a:off x="1653175" y="10220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chemeClr val="lt1"/>
                </a:solidFill>
              </a:rPr>
              <a:t>Business Icons</a:t>
            </a:r>
            <a:endParaRPr sz="4800">
              <a:solidFill>
                <a:schemeClr val="lt1"/>
              </a:solidFill>
            </a:endParaRPr>
          </a:p>
        </p:txBody>
      </p:sp>
      <p:sp>
        <p:nvSpPr>
          <p:cNvPr id="8116" name="Google Shape;8116;p88"/>
          <p:cNvSpPr txBox="1"/>
          <p:nvPr/>
        </p:nvSpPr>
        <p:spPr>
          <a:xfrm>
            <a:off x="9670625" y="10220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chemeClr val="lt1"/>
                </a:solidFill>
              </a:rPr>
              <a:t>Teamwork Icons</a:t>
            </a:r>
            <a:endParaRPr sz="48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20" name="Shape 8120"/>
        <p:cNvGrpSpPr/>
        <p:nvPr/>
      </p:nvGrpSpPr>
      <p:grpSpPr>
        <a:xfrm>
          <a:off x="0" y="0"/>
          <a:ext cx="0" cy="0"/>
          <a:chOff x="0" y="0"/>
          <a:chExt cx="0" cy="0"/>
        </a:xfrm>
      </p:grpSpPr>
      <p:grpSp>
        <p:nvGrpSpPr>
          <p:cNvPr id="8121" name="Google Shape;8121;p89"/>
          <p:cNvGrpSpPr/>
          <p:nvPr/>
        </p:nvGrpSpPr>
        <p:grpSpPr>
          <a:xfrm>
            <a:off x="1718064" y="2761093"/>
            <a:ext cx="588802" cy="707291"/>
            <a:chOff x="-35814600" y="3202075"/>
            <a:chExt cx="242625" cy="291450"/>
          </a:xfrm>
        </p:grpSpPr>
        <p:sp>
          <p:nvSpPr>
            <p:cNvPr id="8122" name="Google Shape;8122;p8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3" name="Google Shape;8123;p8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4" name="Google Shape;8124;p8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5" name="Google Shape;8125;p8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8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7" name="Google Shape;8127;p8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8" name="Google Shape;8128;p8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9" name="Google Shape;8129;p89"/>
          <p:cNvGrpSpPr/>
          <p:nvPr/>
        </p:nvGrpSpPr>
        <p:grpSpPr>
          <a:xfrm>
            <a:off x="1658820" y="3642931"/>
            <a:ext cx="707291" cy="707776"/>
            <a:chOff x="-35839800" y="3561025"/>
            <a:chExt cx="291450" cy="291650"/>
          </a:xfrm>
        </p:grpSpPr>
        <p:sp>
          <p:nvSpPr>
            <p:cNvPr id="8130" name="Google Shape;8130;p8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1" name="Google Shape;8131;p8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2" name="Google Shape;8132;p8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3" name="Google Shape;8133;p8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4" name="Google Shape;8134;p8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5" name="Google Shape;8135;p8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6" name="Google Shape;8136;p8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37" name="Google Shape;8137;p89"/>
          <p:cNvSpPr/>
          <p:nvPr/>
        </p:nvSpPr>
        <p:spPr>
          <a:xfrm>
            <a:off x="1655668" y="45140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38" name="Google Shape;8138;p89"/>
          <p:cNvGrpSpPr/>
          <p:nvPr/>
        </p:nvGrpSpPr>
        <p:grpSpPr>
          <a:xfrm>
            <a:off x="6133910" y="2761092"/>
            <a:ext cx="707291" cy="707291"/>
            <a:chOff x="-34003850" y="3227275"/>
            <a:chExt cx="291450" cy="291450"/>
          </a:xfrm>
        </p:grpSpPr>
        <p:sp>
          <p:nvSpPr>
            <p:cNvPr id="8139" name="Google Shape;8139;p8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8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1" name="Google Shape;8141;p8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2" name="Google Shape;8142;p8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3" name="Google Shape;8143;p8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4" name="Google Shape;8144;p89"/>
          <p:cNvGrpSpPr/>
          <p:nvPr/>
        </p:nvGrpSpPr>
        <p:grpSpPr>
          <a:xfrm>
            <a:off x="6132970" y="3642475"/>
            <a:ext cx="709172" cy="708686"/>
            <a:chOff x="-34004625" y="3585850"/>
            <a:chExt cx="292225" cy="292025"/>
          </a:xfrm>
        </p:grpSpPr>
        <p:sp>
          <p:nvSpPr>
            <p:cNvPr id="8145" name="Google Shape;8145;p8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6" name="Google Shape;8146;p8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7" name="Google Shape;8147;p8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8" name="Google Shape;8148;p8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9" name="Google Shape;8149;p8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0" name="Google Shape;8150;p89"/>
          <p:cNvGrpSpPr/>
          <p:nvPr/>
        </p:nvGrpSpPr>
        <p:grpSpPr>
          <a:xfrm>
            <a:off x="6131999" y="4512878"/>
            <a:ext cx="711113" cy="709232"/>
            <a:chOff x="-34005425" y="3945575"/>
            <a:chExt cx="293025" cy="292250"/>
          </a:xfrm>
        </p:grpSpPr>
        <p:sp>
          <p:nvSpPr>
            <p:cNvPr id="8151" name="Google Shape;8151;p8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2" name="Google Shape;8152;p8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3" name="Google Shape;8153;p8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4" name="Google Shape;8154;p89"/>
          <p:cNvGrpSpPr/>
          <p:nvPr/>
        </p:nvGrpSpPr>
        <p:grpSpPr>
          <a:xfrm>
            <a:off x="3426198" y="5459230"/>
            <a:ext cx="716816" cy="711113"/>
            <a:chOff x="-32174975" y="3192625"/>
            <a:chExt cx="295375" cy="293025"/>
          </a:xfrm>
        </p:grpSpPr>
        <p:sp>
          <p:nvSpPr>
            <p:cNvPr id="8155" name="Google Shape;8155;p8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6" name="Google Shape;8156;p8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7" name="Google Shape;8157;p8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8" name="Google Shape;8158;p8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59" name="Google Shape;8159;p89"/>
          <p:cNvSpPr/>
          <p:nvPr/>
        </p:nvSpPr>
        <p:spPr>
          <a:xfrm>
            <a:off x="3420291" y="64013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0" name="Google Shape;8160;p89"/>
          <p:cNvSpPr/>
          <p:nvPr/>
        </p:nvSpPr>
        <p:spPr>
          <a:xfrm>
            <a:off x="3429847" y="73315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61" name="Google Shape;8161;p89"/>
          <p:cNvGrpSpPr/>
          <p:nvPr/>
        </p:nvGrpSpPr>
        <p:grpSpPr>
          <a:xfrm>
            <a:off x="7904497" y="5461141"/>
            <a:ext cx="709172" cy="707291"/>
            <a:chOff x="-30345325" y="3184750"/>
            <a:chExt cx="292225" cy="291450"/>
          </a:xfrm>
        </p:grpSpPr>
        <p:sp>
          <p:nvSpPr>
            <p:cNvPr id="8162" name="Google Shape;8162;p8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3" name="Google Shape;8163;p8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4" name="Google Shape;8164;p8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5" name="Google Shape;8165;p8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8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7" name="Google Shape;8167;p89"/>
          <p:cNvGrpSpPr/>
          <p:nvPr/>
        </p:nvGrpSpPr>
        <p:grpSpPr>
          <a:xfrm>
            <a:off x="2554003" y="2761093"/>
            <a:ext cx="707291" cy="707291"/>
            <a:chOff x="-35481425" y="3202075"/>
            <a:chExt cx="291450" cy="291450"/>
          </a:xfrm>
        </p:grpSpPr>
        <p:sp>
          <p:nvSpPr>
            <p:cNvPr id="8168" name="Google Shape;8168;p8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9" name="Google Shape;8169;p8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0" name="Google Shape;8170;p8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1" name="Google Shape;8171;p8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2" name="Google Shape;8172;p8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3" name="Google Shape;8173;p8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4" name="Google Shape;8174;p8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5" name="Google Shape;8175;p89"/>
          <p:cNvGrpSpPr/>
          <p:nvPr/>
        </p:nvGrpSpPr>
        <p:grpSpPr>
          <a:xfrm>
            <a:off x="2553063" y="3644145"/>
            <a:ext cx="709172" cy="705349"/>
            <a:chOff x="-35482200" y="3561225"/>
            <a:chExt cx="292225" cy="290650"/>
          </a:xfrm>
        </p:grpSpPr>
        <p:sp>
          <p:nvSpPr>
            <p:cNvPr id="8176" name="Google Shape;8176;p8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7" name="Google Shape;8177;p8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8" name="Google Shape;8178;p8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9" name="Google Shape;8179;p89"/>
          <p:cNvGrpSpPr/>
          <p:nvPr/>
        </p:nvGrpSpPr>
        <p:grpSpPr>
          <a:xfrm>
            <a:off x="2554003" y="4513880"/>
            <a:ext cx="707291" cy="707230"/>
            <a:chOff x="-35481425" y="3919600"/>
            <a:chExt cx="291450" cy="291425"/>
          </a:xfrm>
        </p:grpSpPr>
        <p:sp>
          <p:nvSpPr>
            <p:cNvPr id="8180" name="Google Shape;8180;p8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1" name="Google Shape;8181;p8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2" name="Google Shape;8182;p8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3" name="Google Shape;8183;p8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4" name="Google Shape;8184;p8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5" name="Google Shape;8185;p8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6" name="Google Shape;8186;p8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7" name="Google Shape;8187;p8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8" name="Google Shape;8188;p89"/>
          <p:cNvGrpSpPr/>
          <p:nvPr/>
        </p:nvGrpSpPr>
        <p:grpSpPr>
          <a:xfrm>
            <a:off x="7025271" y="2762063"/>
            <a:ext cx="714935" cy="705349"/>
            <a:chOff x="-33645475" y="3228075"/>
            <a:chExt cx="294600" cy="290650"/>
          </a:xfrm>
        </p:grpSpPr>
        <p:sp>
          <p:nvSpPr>
            <p:cNvPr id="8189" name="Google Shape;8189;p8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0" name="Google Shape;8190;p8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1" name="Google Shape;8191;p8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2" name="Google Shape;8192;p8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3" name="Google Shape;8193;p8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4" name="Google Shape;8194;p8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5" name="Google Shape;8195;p8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6" name="Google Shape;8196;p89"/>
          <p:cNvGrpSpPr/>
          <p:nvPr/>
        </p:nvGrpSpPr>
        <p:grpSpPr>
          <a:xfrm>
            <a:off x="7027213" y="3642233"/>
            <a:ext cx="711052" cy="709172"/>
            <a:chOff x="-33646250" y="3586425"/>
            <a:chExt cx="293000" cy="292225"/>
          </a:xfrm>
        </p:grpSpPr>
        <p:sp>
          <p:nvSpPr>
            <p:cNvPr id="8197" name="Google Shape;8197;p8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8" name="Google Shape;8198;p8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9" name="Google Shape;8199;p89"/>
          <p:cNvGrpSpPr/>
          <p:nvPr/>
        </p:nvGrpSpPr>
        <p:grpSpPr>
          <a:xfrm>
            <a:off x="7028153" y="4511937"/>
            <a:ext cx="709172" cy="711113"/>
            <a:chOff x="-33645475" y="3944800"/>
            <a:chExt cx="292225" cy="293025"/>
          </a:xfrm>
        </p:grpSpPr>
        <p:sp>
          <p:nvSpPr>
            <p:cNvPr id="8200" name="Google Shape;8200;p8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1" name="Google Shape;8201;p8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2" name="Google Shape;8202;p8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3" name="Google Shape;8203;p8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4" name="Google Shape;8204;p8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5" name="Google Shape;8205;p8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6" name="Google Shape;8206;p8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7" name="Google Shape;8207;p8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8" name="Google Shape;8208;p8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9" name="Google Shape;8209;p8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0" name="Google Shape;8210;p89"/>
          <p:cNvGrpSpPr/>
          <p:nvPr/>
        </p:nvGrpSpPr>
        <p:grpSpPr>
          <a:xfrm>
            <a:off x="4334590" y="5459412"/>
            <a:ext cx="705349" cy="710749"/>
            <a:chOff x="-31809525" y="3192625"/>
            <a:chExt cx="290650" cy="292875"/>
          </a:xfrm>
        </p:grpSpPr>
        <p:sp>
          <p:nvSpPr>
            <p:cNvPr id="8211" name="Google Shape;8211;p8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2" name="Google Shape;8212;p8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3" name="Google Shape;8213;p8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4" name="Google Shape;8214;p8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5" name="Google Shape;8215;p89"/>
          <p:cNvGrpSpPr/>
          <p:nvPr/>
        </p:nvGrpSpPr>
        <p:grpSpPr>
          <a:xfrm>
            <a:off x="4333619" y="6400517"/>
            <a:ext cx="707291" cy="711113"/>
            <a:chOff x="-31811100" y="3550975"/>
            <a:chExt cx="291450" cy="293025"/>
          </a:xfrm>
        </p:grpSpPr>
        <p:sp>
          <p:nvSpPr>
            <p:cNvPr id="8216" name="Google Shape;8216;p8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7" name="Google Shape;8217;p8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8" name="Google Shape;8218;p8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9" name="Google Shape;8219;p8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0" name="Google Shape;8220;p8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1" name="Google Shape;8221;p8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2" name="Google Shape;8222;p8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3" name="Google Shape;8223;p89"/>
          <p:cNvGrpSpPr/>
          <p:nvPr/>
        </p:nvGrpSpPr>
        <p:grpSpPr>
          <a:xfrm>
            <a:off x="4321212" y="7329123"/>
            <a:ext cx="732105" cy="713661"/>
            <a:chOff x="-31817400" y="3910025"/>
            <a:chExt cx="301675" cy="294075"/>
          </a:xfrm>
        </p:grpSpPr>
        <p:sp>
          <p:nvSpPr>
            <p:cNvPr id="8224" name="Google Shape;8224;p8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5" name="Google Shape;8225;p8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6" name="Google Shape;8226;p8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7" name="Google Shape;8227;p89"/>
          <p:cNvGrpSpPr/>
          <p:nvPr/>
        </p:nvGrpSpPr>
        <p:grpSpPr>
          <a:xfrm>
            <a:off x="7904467" y="6401487"/>
            <a:ext cx="709232" cy="709172"/>
            <a:chOff x="-30354000" y="3569100"/>
            <a:chExt cx="292250" cy="292225"/>
          </a:xfrm>
        </p:grpSpPr>
        <p:sp>
          <p:nvSpPr>
            <p:cNvPr id="8228" name="Google Shape;8228;p8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9" name="Google Shape;8229;p8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0" name="Google Shape;8230;p8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1" name="Google Shape;8231;p8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2" name="Google Shape;8232;p8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3" name="Google Shape;8233;p8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4" name="Google Shape;8234;p89"/>
          <p:cNvGrpSpPr/>
          <p:nvPr/>
        </p:nvGrpSpPr>
        <p:grpSpPr>
          <a:xfrm>
            <a:off x="3461623" y="2761093"/>
            <a:ext cx="684297" cy="707291"/>
            <a:chOff x="-35118325" y="3202075"/>
            <a:chExt cx="281975" cy="291450"/>
          </a:xfrm>
        </p:grpSpPr>
        <p:sp>
          <p:nvSpPr>
            <p:cNvPr id="8235" name="Google Shape;8235;p8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6" name="Google Shape;8236;p8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7" name="Google Shape;8237;p8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8" name="Google Shape;8238;p8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9" name="Google Shape;8239;p89"/>
          <p:cNvGrpSpPr/>
          <p:nvPr/>
        </p:nvGrpSpPr>
        <p:grpSpPr>
          <a:xfrm>
            <a:off x="3449186" y="3643599"/>
            <a:ext cx="709172" cy="706441"/>
            <a:chOff x="-35123050" y="3561225"/>
            <a:chExt cx="292225" cy="291100"/>
          </a:xfrm>
        </p:grpSpPr>
        <p:sp>
          <p:nvSpPr>
            <p:cNvPr id="8240" name="Google Shape;8240;p8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1" name="Google Shape;8241;p8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2" name="Google Shape;8242;p89"/>
          <p:cNvGrpSpPr/>
          <p:nvPr/>
        </p:nvGrpSpPr>
        <p:grpSpPr>
          <a:xfrm>
            <a:off x="3533305" y="4513880"/>
            <a:ext cx="540934" cy="707230"/>
            <a:chOff x="-35089175" y="3919600"/>
            <a:chExt cx="222900" cy="291425"/>
          </a:xfrm>
        </p:grpSpPr>
        <p:sp>
          <p:nvSpPr>
            <p:cNvPr id="8243" name="Google Shape;8243;p8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4" name="Google Shape;8244;p8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5" name="Google Shape;8245;p89"/>
          <p:cNvGrpSpPr/>
          <p:nvPr/>
        </p:nvGrpSpPr>
        <p:grpSpPr>
          <a:xfrm>
            <a:off x="7927296" y="2760606"/>
            <a:ext cx="672891" cy="708262"/>
            <a:chOff x="-33277650" y="3226875"/>
            <a:chExt cx="277275" cy="291850"/>
          </a:xfrm>
        </p:grpSpPr>
        <p:sp>
          <p:nvSpPr>
            <p:cNvPr id="8246" name="Google Shape;8246;p8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7" name="Google Shape;8247;p8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8" name="Google Shape;8248;p8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9" name="Google Shape;8249;p8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0" name="Google Shape;8250;p8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1" name="Google Shape;8251;p8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2" name="Google Shape;8252;p8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3" name="Google Shape;8253;p89"/>
          <p:cNvGrpSpPr/>
          <p:nvPr/>
        </p:nvGrpSpPr>
        <p:grpSpPr>
          <a:xfrm>
            <a:off x="7910096" y="3643173"/>
            <a:ext cx="707291" cy="707291"/>
            <a:chOff x="-33286325" y="3586425"/>
            <a:chExt cx="291450" cy="291450"/>
          </a:xfrm>
        </p:grpSpPr>
        <p:sp>
          <p:nvSpPr>
            <p:cNvPr id="8254" name="Google Shape;8254;p8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5" name="Google Shape;8255;p8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6" name="Google Shape;8256;p8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7" name="Google Shape;8257;p8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8" name="Google Shape;8258;p8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9" name="Google Shape;8259;p89"/>
          <p:cNvGrpSpPr/>
          <p:nvPr/>
        </p:nvGrpSpPr>
        <p:grpSpPr>
          <a:xfrm>
            <a:off x="7910096" y="4511937"/>
            <a:ext cx="707291" cy="711113"/>
            <a:chOff x="-33286325" y="3944800"/>
            <a:chExt cx="291450" cy="293025"/>
          </a:xfrm>
        </p:grpSpPr>
        <p:sp>
          <p:nvSpPr>
            <p:cNvPr id="8260" name="Google Shape;8260;p8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1" name="Google Shape;8261;p8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2" name="Google Shape;8262;p8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3" name="Google Shape;8263;p8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4" name="Google Shape;8264;p89"/>
          <p:cNvGrpSpPr/>
          <p:nvPr/>
        </p:nvGrpSpPr>
        <p:grpSpPr>
          <a:xfrm>
            <a:off x="5226891" y="5458259"/>
            <a:ext cx="707291" cy="713055"/>
            <a:chOff x="-31452725" y="3191825"/>
            <a:chExt cx="291450" cy="293825"/>
          </a:xfrm>
        </p:grpSpPr>
        <p:sp>
          <p:nvSpPr>
            <p:cNvPr id="8265" name="Google Shape;8265;p8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6" name="Google Shape;8266;p8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7" name="Google Shape;8267;p8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8" name="Google Shape;8268;p8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9" name="Google Shape;8269;p89"/>
          <p:cNvGrpSpPr/>
          <p:nvPr/>
        </p:nvGrpSpPr>
        <p:grpSpPr>
          <a:xfrm>
            <a:off x="5225951" y="6401487"/>
            <a:ext cx="709172" cy="709172"/>
            <a:chOff x="-31452725" y="3551775"/>
            <a:chExt cx="292225" cy="292225"/>
          </a:xfrm>
        </p:grpSpPr>
        <p:sp>
          <p:nvSpPr>
            <p:cNvPr id="8270" name="Google Shape;8270;p8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1" name="Google Shape;8271;p8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2" name="Google Shape;8272;p8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3" name="Google Shape;8273;p8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4" name="Google Shape;8274;p89"/>
          <p:cNvGrpSpPr/>
          <p:nvPr/>
        </p:nvGrpSpPr>
        <p:grpSpPr>
          <a:xfrm>
            <a:off x="5223069" y="7329457"/>
            <a:ext cx="714935" cy="712994"/>
            <a:chOff x="-31455100" y="3909350"/>
            <a:chExt cx="294600" cy="293800"/>
          </a:xfrm>
        </p:grpSpPr>
        <p:sp>
          <p:nvSpPr>
            <p:cNvPr id="8275" name="Google Shape;8275;p8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6" name="Google Shape;8276;p8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7" name="Google Shape;8277;p89"/>
          <p:cNvGrpSpPr/>
          <p:nvPr/>
        </p:nvGrpSpPr>
        <p:grpSpPr>
          <a:xfrm>
            <a:off x="7905438" y="7331368"/>
            <a:ext cx="707291" cy="709172"/>
            <a:chOff x="-30345325" y="3918800"/>
            <a:chExt cx="291450" cy="292225"/>
          </a:xfrm>
        </p:grpSpPr>
        <p:sp>
          <p:nvSpPr>
            <p:cNvPr id="8278" name="Google Shape;8278;p8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9" name="Google Shape;8279;p8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0" name="Google Shape;8280;p8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1" name="Google Shape;8281;p8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2" name="Google Shape;8282;p8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3" name="Google Shape;8283;p89"/>
          <p:cNvGrpSpPr/>
          <p:nvPr/>
        </p:nvGrpSpPr>
        <p:grpSpPr>
          <a:xfrm>
            <a:off x="4344369" y="3643174"/>
            <a:ext cx="707291" cy="707291"/>
            <a:chOff x="-34763900" y="3561225"/>
            <a:chExt cx="291450" cy="291450"/>
          </a:xfrm>
        </p:grpSpPr>
        <p:sp>
          <p:nvSpPr>
            <p:cNvPr id="8284" name="Google Shape;8284;p8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5" name="Google Shape;8285;p8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6" name="Google Shape;8286;p8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87" name="Google Shape;8287;p89"/>
          <p:cNvSpPr/>
          <p:nvPr/>
        </p:nvSpPr>
        <p:spPr>
          <a:xfrm>
            <a:off x="4343165" y="45140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88" name="Google Shape;8288;p89"/>
          <p:cNvGrpSpPr/>
          <p:nvPr/>
        </p:nvGrpSpPr>
        <p:grpSpPr>
          <a:xfrm>
            <a:off x="1654163" y="5460199"/>
            <a:ext cx="709172" cy="709172"/>
            <a:chOff x="-32927950" y="3227275"/>
            <a:chExt cx="292225" cy="292225"/>
          </a:xfrm>
        </p:grpSpPr>
        <p:sp>
          <p:nvSpPr>
            <p:cNvPr id="8289" name="Google Shape;8289;p8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0" name="Google Shape;8290;p8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1" name="Google Shape;8291;p8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2" name="Google Shape;8292;p8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3" name="Google Shape;8293;p8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4" name="Google Shape;8294;p89"/>
          <p:cNvGrpSpPr/>
          <p:nvPr/>
        </p:nvGrpSpPr>
        <p:grpSpPr>
          <a:xfrm>
            <a:off x="1653192" y="6402426"/>
            <a:ext cx="711113" cy="707291"/>
            <a:chOff x="-32927950" y="3586425"/>
            <a:chExt cx="293025" cy="291450"/>
          </a:xfrm>
        </p:grpSpPr>
        <p:sp>
          <p:nvSpPr>
            <p:cNvPr id="8295" name="Google Shape;8295;p8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6" name="Google Shape;8296;p8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7" name="Google Shape;8297;p8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8" name="Google Shape;8298;p8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9" name="Google Shape;8299;p8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0" name="Google Shape;8300;p89"/>
          <p:cNvGrpSpPr/>
          <p:nvPr/>
        </p:nvGrpSpPr>
        <p:grpSpPr>
          <a:xfrm>
            <a:off x="1654163" y="7330396"/>
            <a:ext cx="709172" cy="711113"/>
            <a:chOff x="-32927950" y="3944800"/>
            <a:chExt cx="292225" cy="293025"/>
          </a:xfrm>
        </p:grpSpPr>
        <p:sp>
          <p:nvSpPr>
            <p:cNvPr id="8301" name="Google Shape;8301;p8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2" name="Google Shape;8302;p8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3" name="Google Shape;8303;p8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4" name="Google Shape;8304;p8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5" name="Google Shape;8305;p8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6" name="Google Shape;8306;p8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7" name="Google Shape;8307;p8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8" name="Google Shape;8308;p8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9" name="Google Shape;8309;p8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0" name="Google Shape;8310;p89"/>
          <p:cNvGrpSpPr/>
          <p:nvPr/>
        </p:nvGrpSpPr>
        <p:grpSpPr>
          <a:xfrm>
            <a:off x="6111746" y="5460898"/>
            <a:ext cx="709172" cy="707776"/>
            <a:chOff x="-31094350" y="3194000"/>
            <a:chExt cx="292225" cy="291650"/>
          </a:xfrm>
        </p:grpSpPr>
        <p:sp>
          <p:nvSpPr>
            <p:cNvPr id="8311" name="Google Shape;8311;p8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2" name="Google Shape;8312;p8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3" name="Google Shape;8313;p8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4" name="Google Shape;8314;p8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5" name="Google Shape;8315;p8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6" name="Google Shape;8316;p8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7" name="Google Shape;8317;p8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8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9" name="Google Shape;8319;p89"/>
          <p:cNvGrpSpPr/>
          <p:nvPr/>
        </p:nvGrpSpPr>
        <p:grpSpPr>
          <a:xfrm>
            <a:off x="6112687" y="6401882"/>
            <a:ext cx="707291" cy="708383"/>
            <a:chOff x="-31093575" y="3552550"/>
            <a:chExt cx="291450" cy="291900"/>
          </a:xfrm>
        </p:grpSpPr>
        <p:sp>
          <p:nvSpPr>
            <p:cNvPr id="8320" name="Google Shape;8320;p8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1" name="Google Shape;8321;p8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2" name="Google Shape;8322;p8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3" name="Google Shape;8323;p8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4" name="Google Shape;8324;p89"/>
          <p:cNvGrpSpPr/>
          <p:nvPr/>
        </p:nvGrpSpPr>
        <p:grpSpPr>
          <a:xfrm>
            <a:off x="4365421" y="2761093"/>
            <a:ext cx="665186" cy="707291"/>
            <a:chOff x="-34755225" y="3202075"/>
            <a:chExt cx="274100" cy="291450"/>
          </a:xfrm>
        </p:grpSpPr>
        <p:sp>
          <p:nvSpPr>
            <p:cNvPr id="8325" name="Google Shape;8325;p8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6" name="Google Shape;8326;p8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7" name="Google Shape;8327;p8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8" name="Google Shape;8328;p8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9" name="Google Shape;8329;p8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0" name="Google Shape;8330;p8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1" name="Google Shape;8331;p8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2" name="Google Shape;8332;p89"/>
          <p:cNvGrpSpPr/>
          <p:nvPr/>
        </p:nvGrpSpPr>
        <p:grpSpPr>
          <a:xfrm>
            <a:off x="6112687" y="7332339"/>
            <a:ext cx="707291" cy="707230"/>
            <a:chOff x="-31093575" y="3911725"/>
            <a:chExt cx="291450" cy="291425"/>
          </a:xfrm>
        </p:grpSpPr>
        <p:sp>
          <p:nvSpPr>
            <p:cNvPr id="8333" name="Google Shape;8333;p8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4" name="Google Shape;8334;p8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5" name="Google Shape;8335;p89"/>
          <p:cNvGrpSpPr/>
          <p:nvPr/>
        </p:nvGrpSpPr>
        <p:grpSpPr>
          <a:xfrm>
            <a:off x="4331547" y="8246272"/>
            <a:ext cx="712994" cy="709172"/>
            <a:chOff x="-29946000" y="3183175"/>
            <a:chExt cx="293800" cy="292225"/>
          </a:xfrm>
        </p:grpSpPr>
        <p:sp>
          <p:nvSpPr>
            <p:cNvPr id="8336" name="Google Shape;8336;p8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7" name="Google Shape;8337;p8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8" name="Google Shape;8338;p8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9" name="Google Shape;8339;p8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0" name="Google Shape;8340;p8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8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2" name="Google Shape;8342;p89"/>
          <p:cNvGrpSpPr/>
          <p:nvPr/>
        </p:nvGrpSpPr>
        <p:grpSpPr>
          <a:xfrm>
            <a:off x="5220609" y="2760577"/>
            <a:ext cx="716816" cy="708322"/>
            <a:chOff x="-34408675" y="3202075"/>
            <a:chExt cx="295375" cy="291875"/>
          </a:xfrm>
        </p:grpSpPr>
        <p:sp>
          <p:nvSpPr>
            <p:cNvPr id="8343" name="Google Shape;8343;p8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4" name="Google Shape;8344;p8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5" name="Google Shape;8345;p8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6" name="Google Shape;8346;p8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7" name="Google Shape;8347;p89"/>
          <p:cNvGrpSpPr/>
          <p:nvPr/>
        </p:nvGrpSpPr>
        <p:grpSpPr>
          <a:xfrm>
            <a:off x="5224431" y="3640565"/>
            <a:ext cx="709172" cy="712508"/>
            <a:chOff x="-34405525" y="3558075"/>
            <a:chExt cx="292225" cy="293600"/>
          </a:xfrm>
        </p:grpSpPr>
        <p:sp>
          <p:nvSpPr>
            <p:cNvPr id="8348" name="Google Shape;8348;p8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9" name="Google Shape;8349;p8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0" name="Google Shape;8350;p8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1" name="Google Shape;8351;p89"/>
          <p:cNvGrpSpPr/>
          <p:nvPr/>
        </p:nvGrpSpPr>
        <p:grpSpPr>
          <a:xfrm>
            <a:off x="5223460" y="4513880"/>
            <a:ext cx="711113" cy="707230"/>
            <a:chOff x="-34406325" y="3919600"/>
            <a:chExt cx="293025" cy="291425"/>
          </a:xfrm>
        </p:grpSpPr>
        <p:sp>
          <p:nvSpPr>
            <p:cNvPr id="8352" name="Google Shape;8352;p8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3" name="Google Shape;8353;p8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4" name="Google Shape;8354;p8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5" name="Google Shape;8355;p8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6" name="Google Shape;8356;p8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7" name="Google Shape;8357;p8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8" name="Google Shape;8358;p8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9" name="Google Shape;8359;p89"/>
          <p:cNvGrpSpPr/>
          <p:nvPr/>
        </p:nvGrpSpPr>
        <p:grpSpPr>
          <a:xfrm>
            <a:off x="2551257" y="5472606"/>
            <a:ext cx="707291" cy="684358"/>
            <a:chOff x="-32568800" y="3232000"/>
            <a:chExt cx="291450" cy="282000"/>
          </a:xfrm>
        </p:grpSpPr>
        <p:sp>
          <p:nvSpPr>
            <p:cNvPr id="8360" name="Google Shape;8360;p8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1" name="Google Shape;8361;p8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2" name="Google Shape;8362;p89"/>
          <p:cNvGrpSpPr/>
          <p:nvPr/>
        </p:nvGrpSpPr>
        <p:grpSpPr>
          <a:xfrm>
            <a:off x="2550316" y="6402426"/>
            <a:ext cx="709172" cy="707291"/>
            <a:chOff x="-32569575" y="3586425"/>
            <a:chExt cx="292225" cy="291450"/>
          </a:xfrm>
        </p:grpSpPr>
        <p:sp>
          <p:nvSpPr>
            <p:cNvPr id="8363" name="Google Shape;8363;p8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4" name="Google Shape;8364;p8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5" name="Google Shape;8365;p89"/>
          <p:cNvGrpSpPr/>
          <p:nvPr/>
        </p:nvGrpSpPr>
        <p:grpSpPr>
          <a:xfrm>
            <a:off x="2532146" y="7331610"/>
            <a:ext cx="745513" cy="708686"/>
            <a:chOff x="-32576675" y="3944600"/>
            <a:chExt cx="307200" cy="292025"/>
          </a:xfrm>
        </p:grpSpPr>
        <p:sp>
          <p:nvSpPr>
            <p:cNvPr id="8366" name="Google Shape;8366;p8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7" name="Google Shape;8367;p8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8" name="Google Shape;8368;p89"/>
          <p:cNvGrpSpPr/>
          <p:nvPr/>
        </p:nvGrpSpPr>
        <p:grpSpPr>
          <a:xfrm>
            <a:off x="7022080" y="5460200"/>
            <a:ext cx="709172" cy="709172"/>
            <a:chOff x="-30735200" y="3192625"/>
            <a:chExt cx="292225" cy="292225"/>
          </a:xfrm>
        </p:grpSpPr>
        <p:sp>
          <p:nvSpPr>
            <p:cNvPr id="8369" name="Google Shape;8369;p8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0" name="Google Shape;8370;p8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1" name="Google Shape;8371;p8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2" name="Google Shape;8372;p8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3" name="Google Shape;8373;p8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4" name="Google Shape;8374;p8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5" name="Google Shape;8375;p8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6" name="Google Shape;8376;p89"/>
          <p:cNvGrpSpPr/>
          <p:nvPr/>
        </p:nvGrpSpPr>
        <p:grpSpPr>
          <a:xfrm>
            <a:off x="7022080" y="6403065"/>
            <a:ext cx="709172" cy="706017"/>
            <a:chOff x="-30735200" y="3552550"/>
            <a:chExt cx="292225" cy="290925"/>
          </a:xfrm>
        </p:grpSpPr>
        <p:sp>
          <p:nvSpPr>
            <p:cNvPr id="8377" name="Google Shape;8377;p8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8" name="Google Shape;8378;p8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9" name="Google Shape;8379;p89"/>
          <p:cNvGrpSpPr/>
          <p:nvPr/>
        </p:nvGrpSpPr>
        <p:grpSpPr>
          <a:xfrm>
            <a:off x="7022080" y="7332309"/>
            <a:ext cx="709172" cy="707291"/>
            <a:chOff x="-30735200" y="3910925"/>
            <a:chExt cx="292225" cy="291450"/>
          </a:xfrm>
        </p:grpSpPr>
        <p:sp>
          <p:nvSpPr>
            <p:cNvPr id="8380" name="Google Shape;8380;p8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1" name="Google Shape;8381;p8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82" name="Google Shape;8382;p89"/>
          <p:cNvSpPr/>
          <p:nvPr/>
        </p:nvSpPr>
        <p:spPr>
          <a:xfrm>
            <a:off x="5228310" y="82464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83" name="Google Shape;8383;p89"/>
          <p:cNvGrpSpPr/>
          <p:nvPr/>
        </p:nvGrpSpPr>
        <p:grpSpPr>
          <a:xfrm>
            <a:off x="9729094" y="2751617"/>
            <a:ext cx="717941" cy="718448"/>
            <a:chOff x="-57956275" y="3197925"/>
            <a:chExt cx="319000" cy="319225"/>
          </a:xfrm>
        </p:grpSpPr>
        <p:sp>
          <p:nvSpPr>
            <p:cNvPr id="8384" name="Google Shape;8384;p8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5" name="Google Shape;8385;p8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6" name="Google Shape;8386;p8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7" name="Google Shape;8387;p8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8" name="Google Shape;8388;p8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9" name="Google Shape;8389;p8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0" name="Google Shape;8390;p8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1" name="Google Shape;8391;p89"/>
          <p:cNvGrpSpPr/>
          <p:nvPr/>
        </p:nvGrpSpPr>
        <p:grpSpPr>
          <a:xfrm>
            <a:off x="9773403" y="3664468"/>
            <a:ext cx="629324" cy="717941"/>
            <a:chOff x="-57940525" y="3590375"/>
            <a:chExt cx="279625" cy="319000"/>
          </a:xfrm>
        </p:grpSpPr>
        <p:sp>
          <p:nvSpPr>
            <p:cNvPr id="8392" name="Google Shape;8392;p8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3" name="Google Shape;8393;p8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4" name="Google Shape;8394;p8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5" name="Google Shape;8395;p8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6" name="Google Shape;8396;p8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7" name="Google Shape;8397;p89"/>
          <p:cNvGrpSpPr/>
          <p:nvPr/>
        </p:nvGrpSpPr>
        <p:grpSpPr>
          <a:xfrm>
            <a:off x="9715165" y="4547209"/>
            <a:ext cx="716197" cy="717998"/>
            <a:chOff x="-57959425" y="3982600"/>
            <a:chExt cx="318225" cy="319025"/>
          </a:xfrm>
        </p:grpSpPr>
        <p:sp>
          <p:nvSpPr>
            <p:cNvPr id="8398" name="Google Shape;8398;p8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9" name="Google Shape;8399;p8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0" name="Google Shape;8400;p8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1" name="Google Shape;8401;p8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2" name="Google Shape;8402;p89"/>
          <p:cNvGrpSpPr/>
          <p:nvPr/>
        </p:nvGrpSpPr>
        <p:grpSpPr>
          <a:xfrm>
            <a:off x="14115499" y="2753867"/>
            <a:ext cx="714453" cy="714453"/>
            <a:chOff x="-55987225" y="3198925"/>
            <a:chExt cx="317450" cy="317450"/>
          </a:xfrm>
        </p:grpSpPr>
        <p:sp>
          <p:nvSpPr>
            <p:cNvPr id="8403" name="Google Shape;8403;p8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4" name="Google Shape;8404;p8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5" name="Google Shape;8405;p8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6" name="Google Shape;8406;p8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7" name="Google Shape;8407;p89"/>
          <p:cNvGrpSpPr/>
          <p:nvPr/>
        </p:nvGrpSpPr>
        <p:grpSpPr>
          <a:xfrm>
            <a:off x="14115499" y="3665931"/>
            <a:ext cx="714453" cy="714734"/>
            <a:chOff x="-55987225" y="3591025"/>
            <a:chExt cx="317450" cy="317575"/>
          </a:xfrm>
        </p:grpSpPr>
        <p:sp>
          <p:nvSpPr>
            <p:cNvPr id="8408" name="Google Shape;8408;p8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9" name="Google Shape;8409;p8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8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1" name="Google Shape;8411;p8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2" name="Google Shape;8412;p8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3" name="Google Shape;8413;p89"/>
          <p:cNvGrpSpPr/>
          <p:nvPr/>
        </p:nvGrpSpPr>
        <p:grpSpPr>
          <a:xfrm>
            <a:off x="14143329" y="4547209"/>
            <a:ext cx="717998" cy="717998"/>
            <a:chOff x="-55988800" y="3982600"/>
            <a:chExt cx="319025" cy="319025"/>
          </a:xfrm>
        </p:grpSpPr>
        <p:sp>
          <p:nvSpPr>
            <p:cNvPr id="8414" name="Google Shape;8414;p8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5" name="Google Shape;8415;p8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6" name="Google Shape;8416;p8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7" name="Google Shape;8417;p8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8" name="Google Shape;8418;p8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9" name="Google Shape;8419;p89"/>
          <p:cNvGrpSpPr/>
          <p:nvPr/>
        </p:nvGrpSpPr>
        <p:grpSpPr>
          <a:xfrm>
            <a:off x="11460367" y="5463124"/>
            <a:ext cx="712652" cy="717941"/>
            <a:chOff x="-54026025" y="3192625"/>
            <a:chExt cx="316650" cy="319000"/>
          </a:xfrm>
        </p:grpSpPr>
        <p:sp>
          <p:nvSpPr>
            <p:cNvPr id="8420" name="Google Shape;8420;p8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8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2" name="Google Shape;8422;p8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3" name="Google Shape;8423;p8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4" name="Google Shape;8424;p8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5" name="Google Shape;8425;p8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6" name="Google Shape;8426;p8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7" name="Google Shape;8427;p8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8" name="Google Shape;8428;p89"/>
          <p:cNvGrpSpPr/>
          <p:nvPr/>
        </p:nvGrpSpPr>
        <p:grpSpPr>
          <a:xfrm>
            <a:off x="11500259" y="6405071"/>
            <a:ext cx="632869" cy="716197"/>
            <a:chOff x="-54007925" y="3584850"/>
            <a:chExt cx="281200" cy="318225"/>
          </a:xfrm>
        </p:grpSpPr>
        <p:sp>
          <p:nvSpPr>
            <p:cNvPr id="8429" name="Google Shape;8429;p8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0" name="Google Shape;8430;p8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1" name="Google Shape;8431;p8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2" name="Google Shape;8432;p8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3" name="Google Shape;8433;p8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4" name="Google Shape;8434;p8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5" name="Google Shape;8435;p89"/>
          <p:cNvGrpSpPr/>
          <p:nvPr/>
        </p:nvGrpSpPr>
        <p:grpSpPr>
          <a:xfrm>
            <a:off x="11500259" y="7328841"/>
            <a:ext cx="632869" cy="717829"/>
            <a:chOff x="-54007925" y="3975575"/>
            <a:chExt cx="281200" cy="318950"/>
          </a:xfrm>
        </p:grpSpPr>
        <p:sp>
          <p:nvSpPr>
            <p:cNvPr id="8436" name="Google Shape;8436;p8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7" name="Google Shape;8437;p8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8" name="Google Shape;8438;p8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9" name="Google Shape;8439;p8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0" name="Google Shape;8440;p89"/>
          <p:cNvGrpSpPr/>
          <p:nvPr/>
        </p:nvGrpSpPr>
        <p:grpSpPr>
          <a:xfrm>
            <a:off x="15969992" y="5497783"/>
            <a:ext cx="549540" cy="716985"/>
            <a:chOff x="-52005775" y="3208025"/>
            <a:chExt cx="244175" cy="318575"/>
          </a:xfrm>
        </p:grpSpPr>
        <p:sp>
          <p:nvSpPr>
            <p:cNvPr id="8441" name="Google Shape;8441;p8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2" name="Google Shape;8442;p8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3" name="Google Shape;8443;p8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4" name="Google Shape;8444;p8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5" name="Google Shape;8445;p8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6" name="Google Shape;8446;p8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7" name="Google Shape;8447;p8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8" name="Google Shape;8448;p8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9" name="Google Shape;8449;p8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0" name="Google Shape;8450;p8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1" name="Google Shape;8451;p8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2" name="Google Shape;8452;p89"/>
          <p:cNvGrpSpPr/>
          <p:nvPr/>
        </p:nvGrpSpPr>
        <p:grpSpPr>
          <a:xfrm>
            <a:off x="10582925" y="2753867"/>
            <a:ext cx="716197" cy="716197"/>
            <a:chOff x="-57568775" y="3198925"/>
            <a:chExt cx="318225" cy="318225"/>
          </a:xfrm>
        </p:grpSpPr>
        <p:sp>
          <p:nvSpPr>
            <p:cNvPr id="8453" name="Google Shape;8453;p8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4" name="Google Shape;8454;p8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5" name="Google Shape;8455;p8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6" name="Google Shape;8456;p8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7" name="Google Shape;8457;p8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8" name="Google Shape;8458;p8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9" name="Google Shape;8459;p89"/>
          <p:cNvGrpSpPr/>
          <p:nvPr/>
        </p:nvGrpSpPr>
        <p:grpSpPr>
          <a:xfrm>
            <a:off x="10626361" y="3664468"/>
            <a:ext cx="629324" cy="716197"/>
            <a:chOff x="-57549075" y="3590375"/>
            <a:chExt cx="279625" cy="318225"/>
          </a:xfrm>
        </p:grpSpPr>
        <p:sp>
          <p:nvSpPr>
            <p:cNvPr id="8460" name="Google Shape;8460;p8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1" name="Google Shape;8461;p8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2" name="Google Shape;8462;p8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3" name="Google Shape;8463;p8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4" name="Google Shape;8464;p89"/>
          <p:cNvGrpSpPr/>
          <p:nvPr/>
        </p:nvGrpSpPr>
        <p:grpSpPr>
          <a:xfrm>
            <a:off x="10610755" y="4547209"/>
            <a:ext cx="719742" cy="719742"/>
            <a:chOff x="-57570350" y="3982600"/>
            <a:chExt cx="319800" cy="319800"/>
          </a:xfrm>
        </p:grpSpPr>
        <p:sp>
          <p:nvSpPr>
            <p:cNvPr id="8465" name="Google Shape;8465;p8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8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7" name="Google Shape;8467;p8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8" name="Google Shape;8468;p8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9" name="Google Shape;8469;p89"/>
          <p:cNvGrpSpPr/>
          <p:nvPr/>
        </p:nvGrpSpPr>
        <p:grpSpPr>
          <a:xfrm>
            <a:off x="15040833" y="2752067"/>
            <a:ext cx="629324" cy="717998"/>
            <a:chOff x="-55576850" y="3198125"/>
            <a:chExt cx="279625" cy="319025"/>
          </a:xfrm>
        </p:grpSpPr>
        <p:sp>
          <p:nvSpPr>
            <p:cNvPr id="8470" name="Google Shape;8470;p8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1" name="Google Shape;8471;p8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2" name="Google Shape;8472;p8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3" name="Google Shape;8473;p8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4" name="Google Shape;8474;p89"/>
          <p:cNvGrpSpPr/>
          <p:nvPr/>
        </p:nvGrpSpPr>
        <p:grpSpPr>
          <a:xfrm>
            <a:off x="14995624" y="3664018"/>
            <a:ext cx="719742" cy="716647"/>
            <a:chOff x="-55596550" y="3590175"/>
            <a:chExt cx="319800" cy="318425"/>
          </a:xfrm>
        </p:grpSpPr>
        <p:sp>
          <p:nvSpPr>
            <p:cNvPr id="8475" name="Google Shape;8475;p8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8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7" name="Google Shape;8477;p8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8" name="Google Shape;8478;p8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9" name="Google Shape;8479;p89"/>
          <p:cNvGrpSpPr/>
          <p:nvPr/>
        </p:nvGrpSpPr>
        <p:grpSpPr>
          <a:xfrm>
            <a:off x="15026099" y="4546703"/>
            <a:ext cx="717998" cy="718504"/>
            <a:chOff x="-55595775" y="3982375"/>
            <a:chExt cx="319025" cy="319250"/>
          </a:xfrm>
        </p:grpSpPr>
        <p:sp>
          <p:nvSpPr>
            <p:cNvPr id="8480" name="Google Shape;8480;p8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1" name="Google Shape;8481;p8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2" name="Google Shape;8482;p8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3" name="Google Shape;8483;p8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4" name="Google Shape;8484;p8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5" name="Google Shape;8485;p8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6" name="Google Shape;8486;p89"/>
          <p:cNvGrpSpPr/>
          <p:nvPr/>
        </p:nvGrpSpPr>
        <p:grpSpPr>
          <a:xfrm>
            <a:off x="12340464" y="5463124"/>
            <a:ext cx="717998" cy="716197"/>
            <a:chOff x="-53635375" y="3192625"/>
            <a:chExt cx="319025" cy="318225"/>
          </a:xfrm>
        </p:grpSpPr>
        <p:sp>
          <p:nvSpPr>
            <p:cNvPr id="8487" name="Google Shape;8487;p8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8" name="Google Shape;8488;p8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9" name="Google Shape;8489;p8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0" name="Google Shape;8490;p89"/>
          <p:cNvGrpSpPr/>
          <p:nvPr/>
        </p:nvGrpSpPr>
        <p:grpSpPr>
          <a:xfrm>
            <a:off x="12384801" y="6405071"/>
            <a:ext cx="629324" cy="717998"/>
            <a:chOff x="-53615675" y="3584850"/>
            <a:chExt cx="279625" cy="319025"/>
          </a:xfrm>
        </p:grpSpPr>
        <p:sp>
          <p:nvSpPr>
            <p:cNvPr id="8491" name="Google Shape;8491;p8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2" name="Google Shape;8492;p8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3" name="Google Shape;8493;p8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4" name="Google Shape;8494;p89"/>
          <p:cNvGrpSpPr/>
          <p:nvPr/>
        </p:nvGrpSpPr>
        <p:grpSpPr>
          <a:xfrm>
            <a:off x="12340493" y="7330923"/>
            <a:ext cx="717941" cy="715747"/>
            <a:chOff x="-53634575" y="3976500"/>
            <a:chExt cx="319000" cy="318025"/>
          </a:xfrm>
        </p:grpSpPr>
        <p:sp>
          <p:nvSpPr>
            <p:cNvPr id="8495" name="Google Shape;8495;p8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6" name="Google Shape;8496;p8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7" name="Google Shape;8497;p8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8" name="Google Shape;8498;p8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9" name="Google Shape;8499;p8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0" name="Google Shape;8500;p8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1" name="Google Shape;8501;p8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2" name="Google Shape;8502;p8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3" name="Google Shape;8503;p89"/>
          <p:cNvGrpSpPr/>
          <p:nvPr/>
        </p:nvGrpSpPr>
        <p:grpSpPr>
          <a:xfrm>
            <a:off x="15930100" y="6416830"/>
            <a:ext cx="629324" cy="716872"/>
            <a:chOff x="-52023900" y="3590075"/>
            <a:chExt cx="279625" cy="318525"/>
          </a:xfrm>
        </p:grpSpPr>
        <p:sp>
          <p:nvSpPr>
            <p:cNvPr id="8504" name="Google Shape;8504;p8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5" name="Google Shape;8505;p8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6" name="Google Shape;8506;p8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7" name="Google Shape;8507;p8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8" name="Google Shape;8508;p8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9" name="Google Shape;8509;p8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0" name="Google Shape;8510;p8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1" name="Google Shape;8511;p89"/>
          <p:cNvGrpSpPr/>
          <p:nvPr/>
        </p:nvGrpSpPr>
        <p:grpSpPr>
          <a:xfrm>
            <a:off x="11456584" y="2753867"/>
            <a:ext cx="717941" cy="717941"/>
            <a:chOff x="-57173375" y="3198925"/>
            <a:chExt cx="319000" cy="319000"/>
          </a:xfrm>
        </p:grpSpPr>
        <p:sp>
          <p:nvSpPr>
            <p:cNvPr id="8512" name="Google Shape;8512;p8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3" name="Google Shape;8513;p8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4" name="Google Shape;8514;p8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5" name="Google Shape;8515;p8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6" name="Google Shape;8516;p89"/>
          <p:cNvGrpSpPr/>
          <p:nvPr/>
        </p:nvGrpSpPr>
        <p:grpSpPr>
          <a:xfrm>
            <a:off x="11458356" y="3708748"/>
            <a:ext cx="714397" cy="629380"/>
            <a:chOff x="-57176525" y="3610050"/>
            <a:chExt cx="317425" cy="279650"/>
          </a:xfrm>
        </p:grpSpPr>
        <p:sp>
          <p:nvSpPr>
            <p:cNvPr id="8517" name="Google Shape;8517;p8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8" name="Google Shape;8518;p8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9" name="Google Shape;8519;p8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0" name="Google Shape;8520;p8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1" name="Google Shape;8521;p8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2" name="Google Shape;8522;p89"/>
          <p:cNvGrpSpPr/>
          <p:nvPr/>
        </p:nvGrpSpPr>
        <p:grpSpPr>
          <a:xfrm>
            <a:off x="15879266" y="2753867"/>
            <a:ext cx="716197" cy="712652"/>
            <a:chOff x="-55202750" y="3198925"/>
            <a:chExt cx="318225" cy="316650"/>
          </a:xfrm>
        </p:grpSpPr>
        <p:sp>
          <p:nvSpPr>
            <p:cNvPr id="8523" name="Google Shape;8523;p8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4" name="Google Shape;8524;p8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5" name="Google Shape;8525;p89"/>
          <p:cNvGrpSpPr/>
          <p:nvPr/>
        </p:nvGrpSpPr>
        <p:grpSpPr>
          <a:xfrm>
            <a:off x="15900534" y="3664468"/>
            <a:ext cx="673661" cy="716197"/>
            <a:chOff x="-55194875" y="3590375"/>
            <a:chExt cx="299325" cy="318225"/>
          </a:xfrm>
        </p:grpSpPr>
        <p:sp>
          <p:nvSpPr>
            <p:cNvPr id="8526" name="Google Shape;8526;p8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7" name="Google Shape;8527;p8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8" name="Google Shape;8528;p8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9" name="Google Shape;8529;p8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0" name="Google Shape;8530;p8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1" name="Google Shape;8531;p89"/>
          <p:cNvGrpSpPr/>
          <p:nvPr/>
        </p:nvGrpSpPr>
        <p:grpSpPr>
          <a:xfrm>
            <a:off x="15909769" y="4549010"/>
            <a:ext cx="714397" cy="714397"/>
            <a:chOff x="-55203525" y="3983400"/>
            <a:chExt cx="317425" cy="317425"/>
          </a:xfrm>
        </p:grpSpPr>
        <p:sp>
          <p:nvSpPr>
            <p:cNvPr id="8532" name="Google Shape;8532;p8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3" name="Google Shape;8533;p8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4" name="Google Shape;8534;p8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5" name="Google Shape;8535;p89"/>
          <p:cNvGrpSpPr/>
          <p:nvPr/>
        </p:nvGrpSpPr>
        <p:grpSpPr>
          <a:xfrm>
            <a:off x="13242730" y="5463124"/>
            <a:ext cx="671860" cy="717941"/>
            <a:chOff x="-53232900" y="3192625"/>
            <a:chExt cx="298525" cy="319000"/>
          </a:xfrm>
        </p:grpSpPr>
        <p:sp>
          <p:nvSpPr>
            <p:cNvPr id="8536" name="Google Shape;8536;p8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7" name="Google Shape;8537;p8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8" name="Google Shape;8538;p8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9" name="Google Shape;8539;p8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0" name="Google Shape;8540;p8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1" name="Google Shape;8541;p8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2" name="Google Shape;8542;p8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3" name="Google Shape;8543;p8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4" name="Google Shape;8544;p89"/>
          <p:cNvGrpSpPr/>
          <p:nvPr/>
        </p:nvGrpSpPr>
        <p:grpSpPr>
          <a:xfrm>
            <a:off x="13221462" y="6405071"/>
            <a:ext cx="714397" cy="712652"/>
            <a:chOff x="-53242350" y="3584850"/>
            <a:chExt cx="317425" cy="316650"/>
          </a:xfrm>
        </p:grpSpPr>
        <p:sp>
          <p:nvSpPr>
            <p:cNvPr id="8545" name="Google Shape;8545;p8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6" name="Google Shape;8546;p8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7" name="Google Shape;8547;p8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8" name="Google Shape;8548;p8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9" name="Google Shape;8549;p8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0" name="Google Shape;8550;p89"/>
          <p:cNvGrpSpPr/>
          <p:nvPr/>
        </p:nvGrpSpPr>
        <p:grpSpPr>
          <a:xfrm>
            <a:off x="13263998" y="7330473"/>
            <a:ext cx="629324" cy="717998"/>
            <a:chOff x="-53224225" y="3976300"/>
            <a:chExt cx="279625" cy="319025"/>
          </a:xfrm>
        </p:grpSpPr>
        <p:sp>
          <p:nvSpPr>
            <p:cNvPr id="8551" name="Google Shape;8551;p8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2" name="Google Shape;8552;p8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3" name="Google Shape;8553;p8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4" name="Google Shape;8554;p8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5" name="Google Shape;8555;p8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6" name="Google Shape;8556;p8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7" name="Google Shape;8557;p8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8" name="Google Shape;8558;p89"/>
          <p:cNvGrpSpPr/>
          <p:nvPr/>
        </p:nvGrpSpPr>
        <p:grpSpPr>
          <a:xfrm>
            <a:off x="15885792" y="7345833"/>
            <a:ext cx="717941" cy="716816"/>
            <a:chOff x="-52043575" y="3983125"/>
            <a:chExt cx="319000" cy="318500"/>
          </a:xfrm>
        </p:grpSpPr>
        <p:sp>
          <p:nvSpPr>
            <p:cNvPr id="8559" name="Google Shape;8559;p8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0" name="Google Shape;8560;p8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1" name="Google Shape;8561;p8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2" name="Google Shape;8562;p8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3" name="Google Shape;8563;p8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4" name="Google Shape;8564;p8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5" name="Google Shape;8565;p8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6" name="Google Shape;8566;p8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7" name="Google Shape;8567;p8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8" name="Google Shape;8568;p89"/>
          <p:cNvGrpSpPr/>
          <p:nvPr/>
        </p:nvGrpSpPr>
        <p:grpSpPr>
          <a:xfrm>
            <a:off x="12393673" y="2753867"/>
            <a:ext cx="629324" cy="717941"/>
            <a:chOff x="-56766175" y="3198925"/>
            <a:chExt cx="279625" cy="319000"/>
          </a:xfrm>
        </p:grpSpPr>
        <p:sp>
          <p:nvSpPr>
            <p:cNvPr id="8569" name="Google Shape;8569;p8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0" name="Google Shape;8570;p8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1" name="Google Shape;8571;p8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2" name="Google Shape;8572;p8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3" name="Google Shape;8573;p8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4" name="Google Shape;8574;p8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5" name="Google Shape;8575;p8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6" name="Google Shape;8576;p89"/>
          <p:cNvGrpSpPr/>
          <p:nvPr/>
        </p:nvGrpSpPr>
        <p:grpSpPr>
          <a:xfrm>
            <a:off x="12391901" y="3664468"/>
            <a:ext cx="632869" cy="716197"/>
            <a:chOff x="-56766175" y="3590375"/>
            <a:chExt cx="281200" cy="318225"/>
          </a:xfrm>
        </p:grpSpPr>
        <p:sp>
          <p:nvSpPr>
            <p:cNvPr id="8577" name="Google Shape;8577;p8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8" name="Google Shape;8578;p8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9" name="Google Shape;8579;p8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0" name="Google Shape;8580;p8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1" name="Google Shape;8581;p89"/>
          <p:cNvGrpSpPr/>
          <p:nvPr/>
        </p:nvGrpSpPr>
        <p:grpSpPr>
          <a:xfrm>
            <a:off x="12465812" y="4547209"/>
            <a:ext cx="544251" cy="716197"/>
            <a:chOff x="-56747275" y="3982600"/>
            <a:chExt cx="241825" cy="318225"/>
          </a:xfrm>
        </p:grpSpPr>
        <p:sp>
          <p:nvSpPr>
            <p:cNvPr id="8582" name="Google Shape;8582;p8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3" name="Google Shape;8583;p8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4" name="Google Shape;8584;p8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5" name="Google Shape;8585;p8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6" name="Google Shape;8586;p8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7" name="Google Shape;8587;p8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8" name="Google Shape;8588;p8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9" name="Google Shape;8589;p89"/>
          <p:cNvGrpSpPr/>
          <p:nvPr/>
        </p:nvGrpSpPr>
        <p:grpSpPr>
          <a:xfrm>
            <a:off x="9681314" y="6431684"/>
            <a:ext cx="717998" cy="685983"/>
            <a:chOff x="-54812875" y="3596675"/>
            <a:chExt cx="319025" cy="304800"/>
          </a:xfrm>
        </p:grpSpPr>
        <p:sp>
          <p:nvSpPr>
            <p:cNvPr id="8590" name="Google Shape;8590;p8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1" name="Google Shape;8591;p8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2" name="Google Shape;8592;p8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3" name="Google Shape;8593;p8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4" name="Google Shape;8594;p8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5" name="Google Shape;8595;p8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6" name="Google Shape;8596;p8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97" name="Google Shape;8597;p89"/>
          <p:cNvSpPr/>
          <p:nvPr/>
        </p:nvSpPr>
        <p:spPr>
          <a:xfrm>
            <a:off x="10031096" y="7180226"/>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8" name="Google Shape;8598;p89"/>
          <p:cNvSpPr/>
          <p:nvPr/>
        </p:nvSpPr>
        <p:spPr>
          <a:xfrm>
            <a:off x="10031996" y="7181970"/>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99" name="Google Shape;8599;p89"/>
          <p:cNvGrpSpPr/>
          <p:nvPr/>
        </p:nvGrpSpPr>
        <p:grpSpPr>
          <a:xfrm>
            <a:off x="9725651" y="7344652"/>
            <a:ext cx="629324" cy="716197"/>
            <a:chOff x="-54793175" y="3982600"/>
            <a:chExt cx="279625" cy="318225"/>
          </a:xfrm>
        </p:grpSpPr>
        <p:sp>
          <p:nvSpPr>
            <p:cNvPr id="8600" name="Google Shape;8600;p8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1" name="Google Shape;8601;p8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2" name="Google Shape;8602;p8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3" name="Google Shape;8603;p8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4" name="Google Shape;8604;p8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5" name="Google Shape;8605;p8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6" name="Google Shape;8606;p8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7" name="Google Shape;8607;p89"/>
          <p:cNvGrpSpPr/>
          <p:nvPr/>
        </p:nvGrpSpPr>
        <p:grpSpPr>
          <a:xfrm>
            <a:off x="14148568" y="5463124"/>
            <a:ext cx="629324" cy="716197"/>
            <a:chOff x="-52832000" y="3192625"/>
            <a:chExt cx="279625" cy="318225"/>
          </a:xfrm>
        </p:grpSpPr>
        <p:sp>
          <p:nvSpPr>
            <p:cNvPr id="8608" name="Google Shape;8608;p8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9" name="Google Shape;8609;p8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0" name="Google Shape;8610;p8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1" name="Google Shape;8611;p8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2" name="Google Shape;8612;p8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3" name="Google Shape;8613;p8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4" name="Google Shape;8614;p8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5" name="Google Shape;8615;p8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6" name="Google Shape;8616;p89"/>
          <p:cNvGrpSpPr/>
          <p:nvPr/>
        </p:nvGrpSpPr>
        <p:grpSpPr>
          <a:xfrm>
            <a:off x="11521634" y="4545859"/>
            <a:ext cx="647048" cy="717548"/>
            <a:chOff x="-57162350" y="3982000"/>
            <a:chExt cx="287500" cy="318825"/>
          </a:xfrm>
        </p:grpSpPr>
        <p:sp>
          <p:nvSpPr>
            <p:cNvPr id="8617" name="Google Shape;8617;p8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8" name="Google Shape;8618;p8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9" name="Google Shape;8619;p8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0" name="Google Shape;8620;p8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1" name="Google Shape;8621;p8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2" name="Google Shape;8622;p8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3" name="Google Shape;8623;p8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4" name="Google Shape;8624;p8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5" name="Google Shape;8625;p89"/>
          <p:cNvGrpSpPr/>
          <p:nvPr/>
        </p:nvGrpSpPr>
        <p:grpSpPr>
          <a:xfrm>
            <a:off x="14104260" y="6406872"/>
            <a:ext cx="717941" cy="714397"/>
            <a:chOff x="-52851675" y="3585650"/>
            <a:chExt cx="319000" cy="317425"/>
          </a:xfrm>
        </p:grpSpPr>
        <p:sp>
          <p:nvSpPr>
            <p:cNvPr id="8626" name="Google Shape;8626;p8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7" name="Google Shape;8627;p8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8" name="Google Shape;8628;p8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9" name="Google Shape;8629;p8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0" name="Google Shape;8630;p8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1" name="Google Shape;8631;p8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2" name="Google Shape;8632;p89"/>
          <p:cNvGrpSpPr/>
          <p:nvPr/>
        </p:nvGrpSpPr>
        <p:grpSpPr>
          <a:xfrm>
            <a:off x="14148568" y="7330473"/>
            <a:ext cx="629324" cy="717998"/>
            <a:chOff x="-52832000" y="3976300"/>
            <a:chExt cx="279625" cy="319025"/>
          </a:xfrm>
        </p:grpSpPr>
        <p:sp>
          <p:nvSpPr>
            <p:cNvPr id="8633" name="Google Shape;8633;p8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4" name="Google Shape;8634;p8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5" name="Google Shape;8635;p8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6" name="Google Shape;8636;p8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7" name="Google Shape;8637;p8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8" name="Google Shape;8638;p89"/>
          <p:cNvGrpSpPr/>
          <p:nvPr/>
        </p:nvGrpSpPr>
        <p:grpSpPr>
          <a:xfrm>
            <a:off x="12382980" y="8239768"/>
            <a:ext cx="632869" cy="716197"/>
            <a:chOff x="-51633225" y="3198925"/>
            <a:chExt cx="281200" cy="318225"/>
          </a:xfrm>
        </p:grpSpPr>
        <p:sp>
          <p:nvSpPr>
            <p:cNvPr id="8639" name="Google Shape;8639;p8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0" name="Google Shape;8640;p8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1" name="Google Shape;8641;p8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2" name="Google Shape;8642;p8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3" name="Google Shape;8643;p8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4" name="Google Shape;8644;p8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5" name="Google Shape;8645;p8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6" name="Google Shape;8646;p89"/>
          <p:cNvGrpSpPr/>
          <p:nvPr/>
        </p:nvGrpSpPr>
        <p:grpSpPr>
          <a:xfrm>
            <a:off x="13220628" y="2755612"/>
            <a:ext cx="730376" cy="714453"/>
            <a:chOff x="-56396775" y="3199700"/>
            <a:chExt cx="324525" cy="317450"/>
          </a:xfrm>
        </p:grpSpPr>
        <p:sp>
          <p:nvSpPr>
            <p:cNvPr id="8647" name="Google Shape;8647;p8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8" name="Google Shape;8648;p8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9" name="Google Shape;8649;p8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0" name="Google Shape;8650;p8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1" name="Google Shape;8651;p8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2" name="Google Shape;8652;p8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3" name="Google Shape;8653;p89"/>
          <p:cNvGrpSpPr/>
          <p:nvPr/>
        </p:nvGrpSpPr>
        <p:grpSpPr>
          <a:xfrm>
            <a:off x="13226817" y="3687480"/>
            <a:ext cx="717998" cy="671917"/>
            <a:chOff x="-56394425" y="3600600"/>
            <a:chExt cx="319025" cy="298550"/>
          </a:xfrm>
        </p:grpSpPr>
        <p:sp>
          <p:nvSpPr>
            <p:cNvPr id="8654" name="Google Shape;8654;p8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5" name="Google Shape;8655;p8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6" name="Google Shape;8656;p8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7" name="Google Shape;8657;p89"/>
          <p:cNvGrpSpPr/>
          <p:nvPr/>
        </p:nvGrpSpPr>
        <p:grpSpPr>
          <a:xfrm>
            <a:off x="13288350" y="4549010"/>
            <a:ext cx="654137" cy="714397"/>
            <a:chOff x="-56379450" y="3983400"/>
            <a:chExt cx="290650" cy="317425"/>
          </a:xfrm>
        </p:grpSpPr>
        <p:sp>
          <p:nvSpPr>
            <p:cNvPr id="8658" name="Google Shape;8658;p8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9" name="Google Shape;8659;p8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0" name="Google Shape;8660;p8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1" name="Google Shape;8661;p8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2" name="Google Shape;8662;p8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3" name="Google Shape;8663;p8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4" name="Google Shape;8664;p89"/>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5" name="Google Shape;8665;p89"/>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6" name="Google Shape;8666;p89"/>
          <p:cNvGrpSpPr/>
          <p:nvPr/>
        </p:nvGrpSpPr>
        <p:grpSpPr>
          <a:xfrm>
            <a:off x="10615759" y="5477302"/>
            <a:ext cx="632869" cy="717941"/>
            <a:chOff x="-54401725" y="3198925"/>
            <a:chExt cx="281200" cy="319000"/>
          </a:xfrm>
        </p:grpSpPr>
        <p:sp>
          <p:nvSpPr>
            <p:cNvPr id="8667" name="Google Shape;8667;p8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8" name="Google Shape;8668;p8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9" name="Google Shape;8669;p8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0" name="Google Shape;8670;p8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1" name="Google Shape;8671;p8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2" name="Google Shape;8672;p8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3" name="Google Shape;8673;p8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4" name="Google Shape;8674;p8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5" name="Google Shape;8675;p8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6" name="Google Shape;8676;p8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7" name="Google Shape;8677;p8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8" name="Google Shape;8678;p89"/>
          <p:cNvGrpSpPr/>
          <p:nvPr/>
        </p:nvGrpSpPr>
        <p:grpSpPr>
          <a:xfrm>
            <a:off x="10617531" y="6417506"/>
            <a:ext cx="629324" cy="716197"/>
            <a:chOff x="-54401725" y="3590375"/>
            <a:chExt cx="279625" cy="318225"/>
          </a:xfrm>
        </p:grpSpPr>
        <p:sp>
          <p:nvSpPr>
            <p:cNvPr id="8679" name="Google Shape;8679;p8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0" name="Google Shape;8680;p8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1" name="Google Shape;8681;p8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2" name="Google Shape;8682;p8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3" name="Google Shape;8683;p8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4" name="Google Shape;8684;p8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5" name="Google Shape;8685;p89"/>
          <p:cNvGrpSpPr/>
          <p:nvPr/>
        </p:nvGrpSpPr>
        <p:grpSpPr>
          <a:xfrm>
            <a:off x="10613114" y="7344652"/>
            <a:ext cx="638158" cy="716197"/>
            <a:chOff x="-54403300" y="3982600"/>
            <a:chExt cx="283550" cy="318225"/>
          </a:xfrm>
        </p:grpSpPr>
        <p:sp>
          <p:nvSpPr>
            <p:cNvPr id="8686" name="Google Shape;8686;p8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7" name="Google Shape;8687;p8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8" name="Google Shape;8688;p8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9" name="Google Shape;8689;p8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0" name="Google Shape;8690;p8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1" name="Google Shape;8691;p89"/>
          <p:cNvGrpSpPr/>
          <p:nvPr/>
        </p:nvGrpSpPr>
        <p:grpSpPr>
          <a:xfrm>
            <a:off x="14987901" y="5467119"/>
            <a:ext cx="712596" cy="713947"/>
            <a:chOff x="-52458650" y="3194400"/>
            <a:chExt cx="316625" cy="317225"/>
          </a:xfrm>
        </p:grpSpPr>
        <p:sp>
          <p:nvSpPr>
            <p:cNvPr id="8692" name="Google Shape;8692;p8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3" name="Google Shape;8693;p8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4" name="Google Shape;8694;p8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5" name="Google Shape;8695;p8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6" name="Google Shape;8696;p8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7" name="Google Shape;8697;p8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8" name="Google Shape;8698;p8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9" name="Google Shape;8699;p8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0" name="Google Shape;8700;p89"/>
          <p:cNvGrpSpPr/>
          <p:nvPr/>
        </p:nvGrpSpPr>
        <p:grpSpPr>
          <a:xfrm>
            <a:off x="9725651" y="5477302"/>
            <a:ext cx="629324" cy="717941"/>
            <a:chOff x="-54793175" y="3198925"/>
            <a:chExt cx="279625" cy="319000"/>
          </a:xfrm>
        </p:grpSpPr>
        <p:sp>
          <p:nvSpPr>
            <p:cNvPr id="8701" name="Google Shape;8701;p8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2" name="Google Shape;8702;p8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3" name="Google Shape;8703;p8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4" name="Google Shape;8704;p8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5" name="Google Shape;8705;p8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6" name="Google Shape;8706;p8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7" name="Google Shape;8707;p8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8" name="Google Shape;8708;p89"/>
          <p:cNvGrpSpPr/>
          <p:nvPr/>
        </p:nvGrpSpPr>
        <p:grpSpPr>
          <a:xfrm>
            <a:off x="15006497" y="6405071"/>
            <a:ext cx="675405" cy="715691"/>
            <a:chOff x="-52450000" y="3584850"/>
            <a:chExt cx="300100" cy="318000"/>
          </a:xfrm>
        </p:grpSpPr>
        <p:sp>
          <p:nvSpPr>
            <p:cNvPr id="8709" name="Google Shape;8709;p8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0" name="Google Shape;8710;p8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1" name="Google Shape;8711;p8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2" name="Google Shape;8712;p8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3" name="Google Shape;8713;p8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4" name="Google Shape;8714;p8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5" name="Google Shape;8715;p8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6" name="Google Shape;8716;p89"/>
          <p:cNvGrpSpPr/>
          <p:nvPr/>
        </p:nvGrpSpPr>
        <p:grpSpPr>
          <a:xfrm>
            <a:off x="15029538" y="7334017"/>
            <a:ext cx="629324" cy="714453"/>
            <a:chOff x="-52440550" y="3977875"/>
            <a:chExt cx="279625" cy="317450"/>
          </a:xfrm>
        </p:grpSpPr>
        <p:sp>
          <p:nvSpPr>
            <p:cNvPr id="8717" name="Google Shape;8717;p8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8" name="Google Shape;8718;p8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9" name="Google Shape;8719;p8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0" name="Google Shape;8720;p8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1" name="Google Shape;8721;p8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2" name="Google Shape;8722;p8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3" name="Google Shape;8723;p8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4" name="Google Shape;8724;p8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5" name="Google Shape;8725;p89"/>
          <p:cNvGrpSpPr/>
          <p:nvPr/>
        </p:nvGrpSpPr>
        <p:grpSpPr>
          <a:xfrm>
            <a:off x="13253406" y="8246429"/>
            <a:ext cx="629324" cy="717998"/>
            <a:chOff x="-51623775" y="3584850"/>
            <a:chExt cx="279625" cy="319025"/>
          </a:xfrm>
        </p:grpSpPr>
        <p:sp>
          <p:nvSpPr>
            <p:cNvPr id="8726" name="Google Shape;8726;p8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7" name="Google Shape;8727;p8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8" name="Google Shape;8728;p8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9" name="Google Shape;8729;p8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0" name="Google Shape;8730;p8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1" name="Google Shape;8731;p8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2" name="Google Shape;8732;p8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3" name="Google Shape;8733;p8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4" name="Google Shape;8734;p8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35" name="Google Shape;8735;p89"/>
          <p:cNvSpPr txBox="1"/>
          <p:nvPr/>
        </p:nvSpPr>
        <p:spPr>
          <a:xfrm>
            <a:off x="1653175" y="102202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Help &amp; Support Icons</a:t>
            </a:r>
            <a:endParaRPr sz="4800">
              <a:solidFill>
                <a:srgbClr val="FFFFFF"/>
              </a:solidFill>
            </a:endParaRPr>
          </a:p>
        </p:txBody>
      </p:sp>
      <p:sp>
        <p:nvSpPr>
          <p:cNvPr id="8736" name="Google Shape;8736;p89"/>
          <p:cNvSpPr txBox="1"/>
          <p:nvPr/>
        </p:nvSpPr>
        <p:spPr>
          <a:xfrm>
            <a:off x="9670625" y="102202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Avatar Icons</a:t>
            </a:r>
            <a:endParaRPr sz="48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40" name="Shape 8740"/>
        <p:cNvGrpSpPr/>
        <p:nvPr/>
      </p:nvGrpSpPr>
      <p:grpSpPr>
        <a:xfrm>
          <a:off x="0" y="0"/>
          <a:ext cx="0" cy="0"/>
          <a:chOff x="0" y="0"/>
          <a:chExt cx="0" cy="0"/>
        </a:xfrm>
      </p:grpSpPr>
      <p:grpSp>
        <p:nvGrpSpPr>
          <p:cNvPr id="8741" name="Google Shape;8741;p90"/>
          <p:cNvGrpSpPr/>
          <p:nvPr/>
        </p:nvGrpSpPr>
        <p:grpSpPr>
          <a:xfrm>
            <a:off x="1733551" y="2773698"/>
            <a:ext cx="552006" cy="714601"/>
            <a:chOff x="-50469125" y="3183175"/>
            <a:chExt cx="233150" cy="301825"/>
          </a:xfrm>
        </p:grpSpPr>
        <p:sp>
          <p:nvSpPr>
            <p:cNvPr id="8742" name="Google Shape;8742;p9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3" name="Google Shape;8743;p9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4" name="Google Shape;8744;p9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5" name="Google Shape;8745;p90"/>
          <p:cNvGrpSpPr/>
          <p:nvPr/>
        </p:nvGrpSpPr>
        <p:grpSpPr>
          <a:xfrm>
            <a:off x="1653348" y="3644501"/>
            <a:ext cx="712411" cy="710576"/>
            <a:chOff x="-50504575" y="3550975"/>
            <a:chExt cx="300900" cy="300125"/>
          </a:xfrm>
        </p:grpSpPr>
        <p:sp>
          <p:nvSpPr>
            <p:cNvPr id="8746" name="Google Shape;8746;p9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7" name="Google Shape;8747;p9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8" name="Google Shape;8748;p9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9" name="Google Shape;8749;p9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0" name="Google Shape;8750;p90"/>
          <p:cNvGrpSpPr/>
          <p:nvPr/>
        </p:nvGrpSpPr>
        <p:grpSpPr>
          <a:xfrm>
            <a:off x="1653348" y="4520987"/>
            <a:ext cx="712411" cy="708682"/>
            <a:chOff x="-50503000" y="3921175"/>
            <a:chExt cx="300900" cy="299325"/>
          </a:xfrm>
        </p:grpSpPr>
        <p:sp>
          <p:nvSpPr>
            <p:cNvPr id="8751" name="Google Shape;8751;p9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2" name="Google Shape;8752;p9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3" name="Google Shape;8753;p9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4" name="Google Shape;8754;p9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5" name="Google Shape;8755;p9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6" name="Google Shape;8756;p90"/>
          <p:cNvGrpSpPr/>
          <p:nvPr/>
        </p:nvGrpSpPr>
        <p:grpSpPr>
          <a:xfrm>
            <a:off x="6061455" y="2812823"/>
            <a:ext cx="710517" cy="712411"/>
            <a:chOff x="-48630025" y="3199700"/>
            <a:chExt cx="300100" cy="300900"/>
          </a:xfrm>
        </p:grpSpPr>
        <p:sp>
          <p:nvSpPr>
            <p:cNvPr id="8757" name="Google Shape;8757;p9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8" name="Google Shape;8758;p9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9" name="Google Shape;8759;p9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0" name="Google Shape;8760;p90"/>
          <p:cNvGrpSpPr/>
          <p:nvPr/>
        </p:nvGrpSpPr>
        <p:grpSpPr>
          <a:xfrm>
            <a:off x="6061455" y="3687414"/>
            <a:ext cx="710517" cy="710517"/>
            <a:chOff x="-48630025" y="3569100"/>
            <a:chExt cx="300100" cy="300100"/>
          </a:xfrm>
        </p:grpSpPr>
        <p:sp>
          <p:nvSpPr>
            <p:cNvPr id="8761" name="Google Shape;8761;p9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2" name="Google Shape;8762;p9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3" name="Google Shape;8763;p9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4" name="Google Shape;8764;p9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5" name="Google Shape;8765;p9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6" name="Google Shape;8766;p9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7" name="Google Shape;8767;p9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8" name="Google Shape;8768;p9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9" name="Google Shape;8769;p9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0" name="Google Shape;8770;p9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1" name="Google Shape;8771;p90"/>
          <p:cNvGrpSpPr/>
          <p:nvPr/>
        </p:nvGrpSpPr>
        <p:grpSpPr>
          <a:xfrm>
            <a:off x="6062402" y="4562006"/>
            <a:ext cx="708623" cy="706788"/>
            <a:chOff x="-48629225" y="3938500"/>
            <a:chExt cx="299300" cy="298525"/>
          </a:xfrm>
        </p:grpSpPr>
        <p:sp>
          <p:nvSpPr>
            <p:cNvPr id="8772" name="Google Shape;8772;p9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3" name="Google Shape;8773;p9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4" name="Google Shape;8774;p9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5" name="Google Shape;8775;p9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6" name="Google Shape;8776;p90"/>
          <p:cNvGrpSpPr/>
          <p:nvPr/>
        </p:nvGrpSpPr>
        <p:grpSpPr>
          <a:xfrm>
            <a:off x="3533207" y="5504687"/>
            <a:ext cx="622916" cy="708682"/>
            <a:chOff x="-46762575" y="3200500"/>
            <a:chExt cx="263100" cy="299325"/>
          </a:xfrm>
        </p:grpSpPr>
        <p:sp>
          <p:nvSpPr>
            <p:cNvPr id="8777" name="Google Shape;8777;p9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8" name="Google Shape;8778;p9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9" name="Google Shape;8779;p9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0" name="Google Shape;8780;p9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1" name="Google Shape;8781;p9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2" name="Google Shape;8782;p90"/>
          <p:cNvGrpSpPr/>
          <p:nvPr/>
        </p:nvGrpSpPr>
        <p:grpSpPr>
          <a:xfrm>
            <a:off x="3489377" y="6422132"/>
            <a:ext cx="710576" cy="624750"/>
            <a:chOff x="-46779900" y="3588000"/>
            <a:chExt cx="300125" cy="263875"/>
          </a:xfrm>
        </p:grpSpPr>
        <p:sp>
          <p:nvSpPr>
            <p:cNvPr id="8783" name="Google Shape;8783;p9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4" name="Google Shape;8784;p9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5" name="Google Shape;8785;p9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6" name="Google Shape;8786;p9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7" name="Google Shape;8787;p90"/>
          <p:cNvGrpSpPr/>
          <p:nvPr/>
        </p:nvGrpSpPr>
        <p:grpSpPr>
          <a:xfrm>
            <a:off x="3490324" y="7251976"/>
            <a:ext cx="708682" cy="706788"/>
            <a:chOff x="-46779100" y="3938500"/>
            <a:chExt cx="299325" cy="298525"/>
          </a:xfrm>
        </p:grpSpPr>
        <p:sp>
          <p:nvSpPr>
            <p:cNvPr id="8788" name="Google Shape;8788;p9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9" name="Google Shape;8789;p9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0" name="Google Shape;8790;p90"/>
          <p:cNvGrpSpPr/>
          <p:nvPr/>
        </p:nvGrpSpPr>
        <p:grpSpPr>
          <a:xfrm>
            <a:off x="7905799" y="5517709"/>
            <a:ext cx="710517" cy="710576"/>
            <a:chOff x="-44924250" y="3206000"/>
            <a:chExt cx="300100" cy="300125"/>
          </a:xfrm>
        </p:grpSpPr>
        <p:sp>
          <p:nvSpPr>
            <p:cNvPr id="8791" name="Google Shape;8791;p9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2" name="Google Shape;8792;p9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3" name="Google Shape;8793;p9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4" name="Google Shape;8794;p9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5" name="Google Shape;8795;p9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6" name="Google Shape;8796;p90"/>
          <p:cNvGrpSpPr/>
          <p:nvPr/>
        </p:nvGrpSpPr>
        <p:grpSpPr>
          <a:xfrm>
            <a:off x="2534771" y="2773698"/>
            <a:ext cx="710517" cy="710517"/>
            <a:chOff x="-50134375" y="3183175"/>
            <a:chExt cx="300100" cy="300100"/>
          </a:xfrm>
        </p:grpSpPr>
        <p:sp>
          <p:nvSpPr>
            <p:cNvPr id="8797" name="Google Shape;8797;p9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8" name="Google Shape;8798;p9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9" name="Google Shape;8799;p9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0" name="Google Shape;8800;p9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1" name="Google Shape;8801;p9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2" name="Google Shape;8802;p9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3" name="Google Shape;8803;p9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4" name="Google Shape;8804;p9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5" name="Google Shape;8805;p9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6" name="Google Shape;8806;p9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7" name="Google Shape;8807;p90"/>
          <p:cNvGrpSpPr/>
          <p:nvPr/>
        </p:nvGrpSpPr>
        <p:grpSpPr>
          <a:xfrm>
            <a:off x="2534771" y="3644501"/>
            <a:ext cx="710517" cy="710576"/>
            <a:chOff x="-50134375" y="3550975"/>
            <a:chExt cx="300100" cy="300125"/>
          </a:xfrm>
        </p:grpSpPr>
        <p:sp>
          <p:nvSpPr>
            <p:cNvPr id="8808" name="Google Shape;8808;p9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9" name="Google Shape;8809;p9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0" name="Google Shape;8810;p90"/>
          <p:cNvGrpSpPr/>
          <p:nvPr/>
        </p:nvGrpSpPr>
        <p:grpSpPr>
          <a:xfrm>
            <a:off x="2534771" y="4519566"/>
            <a:ext cx="710517" cy="710102"/>
            <a:chOff x="-50134375" y="3920575"/>
            <a:chExt cx="300100" cy="299925"/>
          </a:xfrm>
        </p:grpSpPr>
        <p:sp>
          <p:nvSpPr>
            <p:cNvPr id="8811" name="Google Shape;8811;p9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2" name="Google Shape;8812;p9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3" name="Google Shape;8813;p9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4" name="Google Shape;8814;p90"/>
          <p:cNvGrpSpPr/>
          <p:nvPr/>
        </p:nvGrpSpPr>
        <p:grpSpPr>
          <a:xfrm>
            <a:off x="6956220" y="2814717"/>
            <a:ext cx="714246" cy="710517"/>
            <a:chOff x="-48262200" y="3200500"/>
            <a:chExt cx="301675" cy="300100"/>
          </a:xfrm>
        </p:grpSpPr>
        <p:sp>
          <p:nvSpPr>
            <p:cNvPr id="8815" name="Google Shape;8815;p9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6" name="Google Shape;8816;p9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7" name="Google Shape;8817;p9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8" name="Google Shape;8818;p9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9" name="Google Shape;8819;p9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0" name="Google Shape;8820;p9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1" name="Google Shape;8821;p9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2" name="Google Shape;8822;p9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3" name="Google Shape;8823;p9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4" name="Google Shape;8824;p90"/>
          <p:cNvGrpSpPr/>
          <p:nvPr/>
        </p:nvGrpSpPr>
        <p:grpSpPr>
          <a:xfrm>
            <a:off x="7014966" y="3688894"/>
            <a:ext cx="596754" cy="709037"/>
            <a:chOff x="-48233050" y="3569725"/>
            <a:chExt cx="252050" cy="299475"/>
          </a:xfrm>
        </p:grpSpPr>
        <p:sp>
          <p:nvSpPr>
            <p:cNvPr id="8825" name="Google Shape;8825;p9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6" name="Google Shape;8826;p9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7" name="Google Shape;8827;p9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8" name="Google Shape;8828;p90"/>
          <p:cNvGrpSpPr/>
          <p:nvPr/>
        </p:nvGrpSpPr>
        <p:grpSpPr>
          <a:xfrm>
            <a:off x="7062495" y="4556383"/>
            <a:ext cx="501694" cy="716140"/>
            <a:chOff x="-48216525" y="3936125"/>
            <a:chExt cx="211900" cy="302475"/>
          </a:xfrm>
        </p:grpSpPr>
        <p:sp>
          <p:nvSpPr>
            <p:cNvPr id="8829" name="Google Shape;8829;p9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0" name="Google Shape;8830;p9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1" name="Google Shape;8831;p9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2" name="Google Shape;8832;p9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3" name="Google Shape;8833;p90"/>
          <p:cNvGrpSpPr/>
          <p:nvPr/>
        </p:nvGrpSpPr>
        <p:grpSpPr>
          <a:xfrm>
            <a:off x="4373932" y="5506522"/>
            <a:ext cx="710517" cy="710576"/>
            <a:chOff x="-46410500" y="3201275"/>
            <a:chExt cx="300100" cy="300125"/>
          </a:xfrm>
        </p:grpSpPr>
        <p:sp>
          <p:nvSpPr>
            <p:cNvPr id="8834" name="Google Shape;8834;p9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5" name="Google Shape;8835;p9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6" name="Google Shape;8836;p9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7" name="Google Shape;8837;p9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8" name="Google Shape;8838;p9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9" name="Google Shape;8839;p90"/>
          <p:cNvGrpSpPr/>
          <p:nvPr/>
        </p:nvGrpSpPr>
        <p:grpSpPr>
          <a:xfrm>
            <a:off x="4373932" y="6377385"/>
            <a:ext cx="710517" cy="712411"/>
            <a:chOff x="-46409700" y="3569100"/>
            <a:chExt cx="300100" cy="300900"/>
          </a:xfrm>
        </p:grpSpPr>
        <p:sp>
          <p:nvSpPr>
            <p:cNvPr id="8840" name="Google Shape;8840;p9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1" name="Google Shape;8841;p9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2" name="Google Shape;8842;p9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3" name="Google Shape;8843;p9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4" name="Google Shape;8844;p9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5" name="Google Shape;8845;p90"/>
          <p:cNvGrpSpPr/>
          <p:nvPr/>
        </p:nvGrpSpPr>
        <p:grpSpPr>
          <a:xfrm>
            <a:off x="4349694" y="7248247"/>
            <a:ext cx="758993" cy="716140"/>
            <a:chOff x="-46422300" y="3936925"/>
            <a:chExt cx="320575" cy="302475"/>
          </a:xfrm>
        </p:grpSpPr>
        <p:sp>
          <p:nvSpPr>
            <p:cNvPr id="8846" name="Google Shape;8846;p9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7" name="Google Shape;8847;p9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8" name="Google Shape;8848;p90"/>
          <p:cNvGrpSpPr/>
          <p:nvPr/>
        </p:nvGrpSpPr>
        <p:grpSpPr>
          <a:xfrm>
            <a:off x="7904853" y="6356905"/>
            <a:ext cx="712411" cy="710517"/>
            <a:chOff x="-44914800" y="3560450"/>
            <a:chExt cx="300900" cy="300100"/>
          </a:xfrm>
        </p:grpSpPr>
        <p:sp>
          <p:nvSpPr>
            <p:cNvPr id="8849" name="Google Shape;8849;p9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0" name="Google Shape;8850;p9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1" name="Google Shape;8851;p9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2" name="Google Shape;8852;p9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3" name="Google Shape;8853;p9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4" name="Google Shape;8854;p90"/>
          <p:cNvGrpSpPr/>
          <p:nvPr/>
        </p:nvGrpSpPr>
        <p:grpSpPr>
          <a:xfrm>
            <a:off x="3414956" y="2774172"/>
            <a:ext cx="708623" cy="708208"/>
            <a:chOff x="-49764975" y="3183375"/>
            <a:chExt cx="299300" cy="299125"/>
          </a:xfrm>
        </p:grpSpPr>
        <p:sp>
          <p:nvSpPr>
            <p:cNvPr id="8855" name="Google Shape;8855;p9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6" name="Google Shape;8856;p9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7" name="Google Shape;8857;p9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8" name="Google Shape;8858;p9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9" name="Google Shape;8859;p9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0" name="Google Shape;8860;p9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1" name="Google Shape;8861;p9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2" name="Google Shape;8862;p9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3" name="Google Shape;8863;p9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4" name="Google Shape;8864;p90"/>
          <p:cNvGrpSpPr/>
          <p:nvPr/>
        </p:nvGrpSpPr>
        <p:grpSpPr>
          <a:xfrm>
            <a:off x="3414956" y="3645093"/>
            <a:ext cx="708623" cy="711819"/>
            <a:chOff x="-49764975" y="3551225"/>
            <a:chExt cx="299300" cy="300650"/>
          </a:xfrm>
        </p:grpSpPr>
        <p:sp>
          <p:nvSpPr>
            <p:cNvPr id="8865" name="Google Shape;8865;p9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6" name="Google Shape;8866;p9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7" name="Google Shape;8867;p9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8" name="Google Shape;8868;p9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9" name="Google Shape;8869;p9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0" name="Google Shape;8870;p9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1" name="Google Shape;8871;p9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2" name="Google Shape;8872;p9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3" name="Google Shape;8873;p9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4" name="Google Shape;8874;p9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5" name="Google Shape;8875;p9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6" name="Google Shape;8876;p90"/>
          <p:cNvGrpSpPr/>
          <p:nvPr/>
        </p:nvGrpSpPr>
        <p:grpSpPr>
          <a:xfrm>
            <a:off x="3410280" y="4518619"/>
            <a:ext cx="717975" cy="711049"/>
            <a:chOff x="-49766550" y="3920175"/>
            <a:chExt cx="303250" cy="300325"/>
          </a:xfrm>
        </p:grpSpPr>
        <p:sp>
          <p:nvSpPr>
            <p:cNvPr id="8877" name="Google Shape;8877;p9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8" name="Google Shape;8878;p9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9" name="Google Shape;8879;p9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0" name="Google Shape;8880;p9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1" name="Google Shape;8881;p90"/>
          <p:cNvGrpSpPr/>
          <p:nvPr/>
        </p:nvGrpSpPr>
        <p:grpSpPr>
          <a:xfrm>
            <a:off x="7841342" y="2814717"/>
            <a:ext cx="714246" cy="708682"/>
            <a:chOff x="-47892800" y="3200500"/>
            <a:chExt cx="301675" cy="299325"/>
          </a:xfrm>
        </p:grpSpPr>
        <p:sp>
          <p:nvSpPr>
            <p:cNvPr id="8882" name="Google Shape;8882;p9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3" name="Google Shape;8883;p9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4" name="Google Shape;8884;p9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5" name="Google Shape;8885;p9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6" name="Google Shape;8886;p9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7" name="Google Shape;8887;p9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8" name="Google Shape;8888;p90"/>
          <p:cNvGrpSpPr/>
          <p:nvPr/>
        </p:nvGrpSpPr>
        <p:grpSpPr>
          <a:xfrm>
            <a:off x="7969074" y="3687414"/>
            <a:ext cx="458782" cy="710517"/>
            <a:chOff x="-47839250" y="3569100"/>
            <a:chExt cx="193775" cy="300100"/>
          </a:xfrm>
        </p:grpSpPr>
        <p:sp>
          <p:nvSpPr>
            <p:cNvPr id="8889" name="Google Shape;8889;p9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0" name="Google Shape;8890;p9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1" name="Google Shape;8891;p9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2" name="Google Shape;8892;p9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3" name="Google Shape;8893;p9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4" name="Google Shape;8894;p9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5" name="Google Shape;8895;p90"/>
          <p:cNvGrpSpPr/>
          <p:nvPr/>
        </p:nvGrpSpPr>
        <p:grpSpPr>
          <a:xfrm>
            <a:off x="7843206" y="4560112"/>
            <a:ext cx="710517" cy="712411"/>
            <a:chOff x="-47892800" y="3937700"/>
            <a:chExt cx="300100" cy="300900"/>
          </a:xfrm>
        </p:grpSpPr>
        <p:sp>
          <p:nvSpPr>
            <p:cNvPr id="8896" name="Google Shape;8896;p9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7" name="Google Shape;8897;p9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8" name="Google Shape;8898;p9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9" name="Google Shape;8899;p9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0" name="Google Shape;8900;p9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1" name="Google Shape;8901;p9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2" name="Google Shape;8902;p9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3" name="Google Shape;8903;p9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4" name="Google Shape;8904;p90"/>
          <p:cNvGrpSpPr/>
          <p:nvPr/>
        </p:nvGrpSpPr>
        <p:grpSpPr>
          <a:xfrm>
            <a:off x="5253796" y="5547541"/>
            <a:ext cx="710517" cy="622916"/>
            <a:chOff x="-46042675" y="3218600"/>
            <a:chExt cx="300100" cy="263100"/>
          </a:xfrm>
        </p:grpSpPr>
        <p:sp>
          <p:nvSpPr>
            <p:cNvPr id="8905" name="Google Shape;8905;p9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6" name="Google Shape;8906;p9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7" name="Google Shape;8907;p9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8" name="Google Shape;8908;p9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9" name="Google Shape;8909;p9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0" name="Google Shape;8910;p9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1" name="Google Shape;8911;p90"/>
          <p:cNvGrpSpPr/>
          <p:nvPr/>
        </p:nvGrpSpPr>
        <p:grpSpPr>
          <a:xfrm>
            <a:off x="5253796" y="6376438"/>
            <a:ext cx="710517" cy="646236"/>
            <a:chOff x="-46042675" y="3568700"/>
            <a:chExt cx="300100" cy="272950"/>
          </a:xfrm>
        </p:grpSpPr>
        <p:sp>
          <p:nvSpPr>
            <p:cNvPr id="8912" name="Google Shape;8912;p9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3" name="Google Shape;8913;p9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4" name="Google Shape;8914;p9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5" name="Google Shape;8915;p9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6" name="Google Shape;8916;p90"/>
          <p:cNvGrpSpPr/>
          <p:nvPr/>
        </p:nvGrpSpPr>
        <p:grpSpPr>
          <a:xfrm>
            <a:off x="5337698" y="7250378"/>
            <a:ext cx="542713" cy="712115"/>
            <a:chOff x="-46007225" y="3937825"/>
            <a:chExt cx="229225" cy="300775"/>
          </a:xfrm>
        </p:grpSpPr>
        <p:sp>
          <p:nvSpPr>
            <p:cNvPr id="8917" name="Google Shape;8917;p9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8" name="Google Shape;8918;p9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9" name="Google Shape;8919;p9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0" name="Google Shape;8920;p9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1" name="Google Shape;8921;p9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2" name="Google Shape;8922;p9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3" name="Google Shape;8923;p9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4" name="Google Shape;8924;p9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5" name="Google Shape;8925;p9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6" name="Google Shape;8926;p9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7" name="Google Shape;8927;p90"/>
          <p:cNvGrpSpPr/>
          <p:nvPr/>
        </p:nvGrpSpPr>
        <p:grpSpPr>
          <a:xfrm>
            <a:off x="7948683" y="7230549"/>
            <a:ext cx="624750" cy="715193"/>
            <a:chOff x="-44895900" y="3929450"/>
            <a:chExt cx="263875" cy="302075"/>
          </a:xfrm>
        </p:grpSpPr>
        <p:sp>
          <p:nvSpPr>
            <p:cNvPr id="8928" name="Google Shape;8928;p9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9" name="Google Shape;8929;p9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0" name="Google Shape;8930;p9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1" name="Google Shape;8931;p9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2" name="Google Shape;8932;p9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3" name="Google Shape;8933;p9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4" name="Google Shape;8934;p90"/>
          <p:cNvGrpSpPr/>
          <p:nvPr/>
        </p:nvGrpSpPr>
        <p:grpSpPr>
          <a:xfrm>
            <a:off x="4296320" y="2796072"/>
            <a:ext cx="712411" cy="665769"/>
            <a:chOff x="-49397175" y="3192625"/>
            <a:chExt cx="300900" cy="281200"/>
          </a:xfrm>
        </p:grpSpPr>
        <p:sp>
          <p:nvSpPr>
            <p:cNvPr id="8935" name="Google Shape;8935;p9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6" name="Google Shape;8936;p9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7" name="Google Shape;8937;p9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8" name="Google Shape;8938;p9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9" name="Google Shape;8939;p9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0" name="Google Shape;8940;p9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1" name="Google Shape;8941;p9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2" name="Google Shape;8942;p90"/>
          <p:cNvGrpSpPr/>
          <p:nvPr/>
        </p:nvGrpSpPr>
        <p:grpSpPr>
          <a:xfrm>
            <a:off x="4348525" y="3644501"/>
            <a:ext cx="608000" cy="712411"/>
            <a:chOff x="-49375900" y="3550975"/>
            <a:chExt cx="256800" cy="300900"/>
          </a:xfrm>
        </p:grpSpPr>
        <p:sp>
          <p:nvSpPr>
            <p:cNvPr id="8943" name="Google Shape;8943;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4" name="Google Shape;8944;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5" name="Google Shape;8945;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6" name="Google Shape;8946;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7" name="Google Shape;8947;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8" name="Google Shape;8948;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9" name="Google Shape;8949;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0" name="Google Shape;8950;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1" name="Google Shape;8951;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2" name="Google Shape;8952;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3" name="Google Shape;8953;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4" name="Google Shape;8954;p90"/>
          <p:cNvGrpSpPr/>
          <p:nvPr/>
        </p:nvGrpSpPr>
        <p:grpSpPr>
          <a:xfrm>
            <a:off x="4339233" y="4519093"/>
            <a:ext cx="626585" cy="712411"/>
            <a:chOff x="-49378250" y="3920375"/>
            <a:chExt cx="264650" cy="300900"/>
          </a:xfrm>
        </p:grpSpPr>
        <p:sp>
          <p:nvSpPr>
            <p:cNvPr id="8955" name="Google Shape;8955;p9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6" name="Google Shape;8956;p9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7" name="Google Shape;8957;p9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8" name="Google Shape;8958;p9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9" name="Google Shape;8959;p9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0" name="Google Shape;8960;p9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1" name="Google Shape;8961;p9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2" name="Google Shape;8962;p90"/>
          <p:cNvGrpSpPr/>
          <p:nvPr/>
        </p:nvGrpSpPr>
        <p:grpSpPr>
          <a:xfrm>
            <a:off x="1777208" y="5504687"/>
            <a:ext cx="624750" cy="714246"/>
            <a:chOff x="-47505300" y="3200500"/>
            <a:chExt cx="263875" cy="301675"/>
          </a:xfrm>
        </p:grpSpPr>
        <p:sp>
          <p:nvSpPr>
            <p:cNvPr id="8963" name="Google Shape;8963;p9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4" name="Google Shape;8964;p9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5" name="Google Shape;8965;p9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6" name="Google Shape;8966;p9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7" name="Google Shape;8967;p9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8" name="Google Shape;8968;p9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9" name="Google Shape;8969;p9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0" name="Google Shape;8970;p9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1" name="Google Shape;8971;p9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2" name="Google Shape;8972;p9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3" name="Google Shape;8973;p9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4" name="Google Shape;8974;p9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5" name="Google Shape;8975;p9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6" name="Google Shape;8976;p90"/>
          <p:cNvGrpSpPr/>
          <p:nvPr/>
        </p:nvGrpSpPr>
        <p:grpSpPr>
          <a:xfrm>
            <a:off x="1733407" y="6377385"/>
            <a:ext cx="712352" cy="710102"/>
            <a:chOff x="-47524975" y="3569100"/>
            <a:chExt cx="300875" cy="299925"/>
          </a:xfrm>
        </p:grpSpPr>
        <p:sp>
          <p:nvSpPr>
            <p:cNvPr id="8977" name="Google Shape;8977;p9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8" name="Google Shape;8978;p9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9" name="Google Shape;8979;p9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0" name="Google Shape;8980;p9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1" name="Google Shape;8981;p9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2" name="Google Shape;8982;p90"/>
          <p:cNvGrpSpPr/>
          <p:nvPr/>
        </p:nvGrpSpPr>
        <p:grpSpPr>
          <a:xfrm>
            <a:off x="1734325" y="7335908"/>
            <a:ext cx="710517" cy="540819"/>
            <a:chOff x="-47523400" y="3973950"/>
            <a:chExt cx="300100" cy="228425"/>
          </a:xfrm>
        </p:grpSpPr>
        <p:sp>
          <p:nvSpPr>
            <p:cNvPr id="8983" name="Google Shape;8983;p9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4" name="Google Shape;8984;p9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5" name="Google Shape;8985;p9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6" name="Google Shape;8986;p9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7" name="Google Shape;8987;p9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8" name="Google Shape;8988;p90"/>
          <p:cNvGrpSpPr/>
          <p:nvPr/>
        </p:nvGrpSpPr>
        <p:grpSpPr>
          <a:xfrm>
            <a:off x="6144566" y="5501905"/>
            <a:ext cx="708682" cy="715193"/>
            <a:chOff x="-45673275" y="3199325"/>
            <a:chExt cx="299325" cy="302075"/>
          </a:xfrm>
        </p:grpSpPr>
        <p:sp>
          <p:nvSpPr>
            <p:cNvPr id="8989" name="Google Shape;8989;p9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0" name="Google Shape;8990;p9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1" name="Google Shape;8991;p9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2" name="Google Shape;8992;p90"/>
          <p:cNvGrpSpPr/>
          <p:nvPr/>
        </p:nvGrpSpPr>
        <p:grpSpPr>
          <a:xfrm>
            <a:off x="6142702" y="6418403"/>
            <a:ext cx="712411" cy="628479"/>
            <a:chOff x="-45674075" y="3586425"/>
            <a:chExt cx="300900" cy="265450"/>
          </a:xfrm>
        </p:grpSpPr>
        <p:sp>
          <p:nvSpPr>
            <p:cNvPr id="8993" name="Google Shape;8993;p9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4" name="Google Shape;8994;p9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5" name="Google Shape;8995;p90"/>
          <p:cNvGrpSpPr/>
          <p:nvPr/>
        </p:nvGrpSpPr>
        <p:grpSpPr>
          <a:xfrm>
            <a:off x="6144566" y="7250082"/>
            <a:ext cx="708682" cy="712411"/>
            <a:chOff x="-45673275" y="3937700"/>
            <a:chExt cx="299325" cy="300900"/>
          </a:xfrm>
        </p:grpSpPr>
        <p:sp>
          <p:nvSpPr>
            <p:cNvPr id="8996" name="Google Shape;8996;p9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7" name="Google Shape;8997;p9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8" name="Google Shape;8998;p9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9" name="Google Shape;8999;p9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0" name="Google Shape;9000;p9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1" name="Google Shape;9001;p9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2" name="Google Shape;9002;p90"/>
          <p:cNvGrpSpPr/>
          <p:nvPr/>
        </p:nvGrpSpPr>
        <p:grpSpPr>
          <a:xfrm>
            <a:off x="4372898" y="8235649"/>
            <a:ext cx="712411" cy="712411"/>
            <a:chOff x="-44512325" y="3176075"/>
            <a:chExt cx="300900" cy="300900"/>
          </a:xfrm>
        </p:grpSpPr>
        <p:sp>
          <p:nvSpPr>
            <p:cNvPr id="9003" name="Google Shape;9003;p9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4" name="Google Shape;9004;p9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5" name="Google Shape;9005;p9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6" name="Google Shape;9006;p90"/>
          <p:cNvGrpSpPr/>
          <p:nvPr/>
        </p:nvGrpSpPr>
        <p:grpSpPr>
          <a:xfrm>
            <a:off x="5179578" y="2773698"/>
            <a:ext cx="708682" cy="708682"/>
            <a:chOff x="-49027775" y="3183175"/>
            <a:chExt cx="299325" cy="299325"/>
          </a:xfrm>
        </p:grpSpPr>
        <p:sp>
          <p:nvSpPr>
            <p:cNvPr id="9007" name="Google Shape;9007;p9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8" name="Google Shape;9008;p9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9" name="Google Shape;9009;p9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0" name="Google Shape;9010;p9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1" name="Google Shape;9011;p90"/>
          <p:cNvGrpSpPr/>
          <p:nvPr/>
        </p:nvGrpSpPr>
        <p:grpSpPr>
          <a:xfrm>
            <a:off x="5178660" y="3644501"/>
            <a:ext cx="710517" cy="714305"/>
            <a:chOff x="-49027775" y="3550975"/>
            <a:chExt cx="300100" cy="301700"/>
          </a:xfrm>
        </p:grpSpPr>
        <p:sp>
          <p:nvSpPr>
            <p:cNvPr id="9012" name="Google Shape;9012;p9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3" name="Google Shape;9013;p9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4" name="Google Shape;9014;p9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5" name="Google Shape;9015;p9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6" name="Google Shape;9016;p9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7" name="Google Shape;9017;p9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8" name="Google Shape;9018;p9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9" name="Google Shape;9019;p9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0" name="Google Shape;9020;p9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1" name="Google Shape;9021;p9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2" name="Google Shape;9022;p90"/>
          <p:cNvGrpSpPr/>
          <p:nvPr/>
        </p:nvGrpSpPr>
        <p:grpSpPr>
          <a:xfrm>
            <a:off x="5174813" y="4518619"/>
            <a:ext cx="718211" cy="711049"/>
            <a:chOff x="-49031025" y="3920175"/>
            <a:chExt cx="303350" cy="300325"/>
          </a:xfrm>
        </p:grpSpPr>
        <p:sp>
          <p:nvSpPr>
            <p:cNvPr id="9023" name="Google Shape;9023;p9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4" name="Google Shape;9024;p9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5" name="Google Shape;9025;p9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6" name="Google Shape;9026;p9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7" name="Google Shape;9027;p9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8" name="Google Shape;9028;p9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9" name="Google Shape;9029;p90"/>
          <p:cNvGrpSpPr/>
          <p:nvPr/>
        </p:nvGrpSpPr>
        <p:grpSpPr>
          <a:xfrm>
            <a:off x="2607022" y="5504687"/>
            <a:ext cx="712352" cy="708682"/>
            <a:chOff x="-47155575" y="3200500"/>
            <a:chExt cx="300875" cy="299325"/>
          </a:xfrm>
        </p:grpSpPr>
        <p:sp>
          <p:nvSpPr>
            <p:cNvPr id="9030" name="Google Shape;9030;p9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1" name="Google Shape;9031;p9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2" name="Google Shape;9032;p9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3" name="Google Shape;9033;p9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4" name="Google Shape;9034;p9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5" name="Google Shape;9035;p9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6" name="Google Shape;9036;p90"/>
          <p:cNvGrpSpPr/>
          <p:nvPr/>
        </p:nvGrpSpPr>
        <p:grpSpPr>
          <a:xfrm>
            <a:off x="2607940" y="6377385"/>
            <a:ext cx="710517" cy="710517"/>
            <a:chOff x="-47154800" y="3569100"/>
            <a:chExt cx="300100" cy="300100"/>
          </a:xfrm>
        </p:grpSpPr>
        <p:sp>
          <p:nvSpPr>
            <p:cNvPr id="9037" name="Google Shape;9037;p9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8" name="Google Shape;9038;p9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9" name="Google Shape;9039;p9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0" name="Google Shape;9040;p9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1" name="Google Shape;9041;p9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2" name="Google Shape;9042;p9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43" name="Google Shape;9043;p90"/>
          <p:cNvGrpSpPr/>
          <p:nvPr/>
        </p:nvGrpSpPr>
        <p:grpSpPr>
          <a:xfrm>
            <a:off x="2608887" y="7253811"/>
            <a:ext cx="708623" cy="706847"/>
            <a:chOff x="-47154000" y="3939275"/>
            <a:chExt cx="299300" cy="298550"/>
          </a:xfrm>
        </p:grpSpPr>
        <p:sp>
          <p:nvSpPr>
            <p:cNvPr id="9044" name="Google Shape;9044;p9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5" name="Google Shape;9045;p9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6" name="Google Shape;9046;p9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7" name="Google Shape;9047;p9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48" name="Google Shape;9048;p90"/>
          <p:cNvGrpSpPr/>
          <p:nvPr/>
        </p:nvGrpSpPr>
        <p:grpSpPr>
          <a:xfrm>
            <a:off x="7059466" y="5504687"/>
            <a:ext cx="624750" cy="708682"/>
            <a:chOff x="-45286550" y="3200500"/>
            <a:chExt cx="263875" cy="299325"/>
          </a:xfrm>
        </p:grpSpPr>
        <p:sp>
          <p:nvSpPr>
            <p:cNvPr id="9049" name="Google Shape;9049;p9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0" name="Google Shape;9050;p9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1" name="Google Shape;9051;p9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2" name="Google Shape;9052;p90"/>
          <p:cNvGrpSpPr/>
          <p:nvPr/>
        </p:nvGrpSpPr>
        <p:grpSpPr>
          <a:xfrm>
            <a:off x="7059466" y="6379279"/>
            <a:ext cx="624750" cy="708623"/>
            <a:chOff x="-45286550" y="3569900"/>
            <a:chExt cx="263875" cy="299300"/>
          </a:xfrm>
        </p:grpSpPr>
        <p:sp>
          <p:nvSpPr>
            <p:cNvPr id="9053" name="Google Shape;9053;p9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4" name="Google Shape;9054;p9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5" name="Google Shape;9055;p9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6" name="Google Shape;9056;p9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7" name="Google Shape;9057;p9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8" name="Google Shape;9058;p9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9" name="Google Shape;9059;p90"/>
          <p:cNvGrpSpPr/>
          <p:nvPr/>
        </p:nvGrpSpPr>
        <p:grpSpPr>
          <a:xfrm>
            <a:off x="7081840" y="7251976"/>
            <a:ext cx="580003" cy="710517"/>
            <a:chOff x="-45277900" y="3938500"/>
            <a:chExt cx="244975" cy="300100"/>
          </a:xfrm>
        </p:grpSpPr>
        <p:sp>
          <p:nvSpPr>
            <p:cNvPr id="9060" name="Google Shape;9060;p9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1" name="Google Shape;9061;p9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2" name="Google Shape;9062;p9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3" name="Google Shape;9063;p9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4" name="Google Shape;9064;p90"/>
          <p:cNvGrpSpPr/>
          <p:nvPr/>
        </p:nvGrpSpPr>
        <p:grpSpPr>
          <a:xfrm>
            <a:off x="5253737" y="8190181"/>
            <a:ext cx="710517" cy="710517"/>
            <a:chOff x="-44502875" y="3576975"/>
            <a:chExt cx="300100" cy="300100"/>
          </a:xfrm>
        </p:grpSpPr>
        <p:sp>
          <p:nvSpPr>
            <p:cNvPr id="9065" name="Google Shape;9065;p9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6" name="Google Shape;9066;p9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7" name="Google Shape;9067;p9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8" name="Google Shape;9068;p90"/>
          <p:cNvGrpSpPr/>
          <p:nvPr/>
        </p:nvGrpSpPr>
        <p:grpSpPr>
          <a:xfrm>
            <a:off x="9670912" y="3656722"/>
            <a:ext cx="712393" cy="709341"/>
            <a:chOff x="-13946200" y="3647075"/>
            <a:chExt cx="353650" cy="352100"/>
          </a:xfrm>
        </p:grpSpPr>
        <p:sp>
          <p:nvSpPr>
            <p:cNvPr id="9069" name="Google Shape;9069;p9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0" name="Google Shape;9070;p9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1" name="Google Shape;9071;p9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2" name="Google Shape;9072;p9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3" name="Google Shape;9073;p9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4" name="Google Shape;9074;p9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75" name="Google Shape;9075;p90"/>
          <p:cNvGrpSpPr/>
          <p:nvPr/>
        </p:nvGrpSpPr>
        <p:grpSpPr>
          <a:xfrm>
            <a:off x="13237697" y="2775688"/>
            <a:ext cx="714004" cy="708535"/>
            <a:chOff x="-12163025" y="3214275"/>
            <a:chExt cx="354450" cy="351700"/>
          </a:xfrm>
        </p:grpSpPr>
        <p:sp>
          <p:nvSpPr>
            <p:cNvPr id="9076" name="Google Shape;9076;p9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7" name="Google Shape;9077;p9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8" name="Google Shape;9078;p9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79" name="Google Shape;9079;p90"/>
          <p:cNvGrpSpPr/>
          <p:nvPr/>
        </p:nvGrpSpPr>
        <p:grpSpPr>
          <a:xfrm>
            <a:off x="13239258" y="3655161"/>
            <a:ext cx="710882" cy="712463"/>
            <a:chOff x="-12160675" y="3647875"/>
            <a:chExt cx="352900" cy="353650"/>
          </a:xfrm>
        </p:grpSpPr>
        <p:sp>
          <p:nvSpPr>
            <p:cNvPr id="9080" name="Google Shape;9080;p9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1" name="Google Shape;9081;p9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2" name="Google Shape;9082;p9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3" name="Google Shape;9083;p9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4" name="Google Shape;9084;p9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5" name="Google Shape;9085;p9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6" name="Google Shape;9086;p9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87" name="Google Shape;9087;p90"/>
          <p:cNvGrpSpPr/>
          <p:nvPr/>
        </p:nvGrpSpPr>
        <p:grpSpPr>
          <a:xfrm>
            <a:off x="13260689" y="4544073"/>
            <a:ext cx="709270" cy="712463"/>
            <a:chOff x="-12160675" y="4081850"/>
            <a:chExt cx="352100" cy="353650"/>
          </a:xfrm>
        </p:grpSpPr>
        <p:sp>
          <p:nvSpPr>
            <p:cNvPr id="9088" name="Google Shape;9088;p9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9" name="Google Shape;9089;p9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0" name="Google Shape;9090;p9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1" name="Google Shape;9091;p9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2" name="Google Shape;9092;p9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3" name="Google Shape;9093;p9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94" name="Google Shape;9094;p90"/>
          <p:cNvGrpSpPr/>
          <p:nvPr/>
        </p:nvGrpSpPr>
        <p:grpSpPr>
          <a:xfrm>
            <a:off x="9670621" y="5492959"/>
            <a:ext cx="710831" cy="711305"/>
            <a:chOff x="-10391650" y="3180600"/>
            <a:chExt cx="352875" cy="353075"/>
          </a:xfrm>
        </p:grpSpPr>
        <p:sp>
          <p:nvSpPr>
            <p:cNvPr id="9095" name="Google Shape;9095;p9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6" name="Google Shape;9096;p9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7" name="Google Shape;9097;p9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8" name="Google Shape;9098;p9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9" name="Google Shape;9099;p9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0" name="Google Shape;9100;p9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1" name="Google Shape;9101;p90"/>
          <p:cNvGrpSpPr/>
          <p:nvPr/>
        </p:nvGrpSpPr>
        <p:grpSpPr>
          <a:xfrm>
            <a:off x="9670619" y="6446557"/>
            <a:ext cx="709270" cy="707779"/>
            <a:chOff x="-10390875" y="3616350"/>
            <a:chExt cx="352100" cy="351325"/>
          </a:xfrm>
        </p:grpSpPr>
        <p:sp>
          <p:nvSpPr>
            <p:cNvPr id="9102" name="Google Shape;9102;p9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3" name="Google Shape;9103;p9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4" name="Google Shape;9104;p9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5" name="Google Shape;9105;p90"/>
          <p:cNvGrpSpPr/>
          <p:nvPr/>
        </p:nvGrpSpPr>
        <p:grpSpPr>
          <a:xfrm>
            <a:off x="15004571" y="5495886"/>
            <a:ext cx="625169" cy="709341"/>
            <a:chOff x="-10370400" y="4049550"/>
            <a:chExt cx="310350" cy="352100"/>
          </a:xfrm>
        </p:grpSpPr>
        <p:sp>
          <p:nvSpPr>
            <p:cNvPr id="9106" name="Google Shape;9106;p9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7" name="Google Shape;9107;p9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8" name="Google Shape;9108;p9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9" name="Google Shape;9109;p9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0" name="Google Shape;9110;p9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1" name="Google Shape;9111;p90"/>
          <p:cNvGrpSpPr/>
          <p:nvPr/>
        </p:nvGrpSpPr>
        <p:grpSpPr>
          <a:xfrm>
            <a:off x="13213081" y="5493768"/>
            <a:ext cx="758472" cy="709693"/>
            <a:chOff x="-8674650" y="3210975"/>
            <a:chExt cx="376525" cy="352275"/>
          </a:xfrm>
        </p:grpSpPr>
        <p:sp>
          <p:nvSpPr>
            <p:cNvPr id="9112" name="Google Shape;9112;p9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3" name="Google Shape;9113;p9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4" name="Google Shape;9114;p9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5" name="Google Shape;9115;p9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6" name="Google Shape;9116;p9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7" name="Google Shape;9117;p9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8" name="Google Shape;9118;p90"/>
          <p:cNvGrpSpPr/>
          <p:nvPr/>
        </p:nvGrpSpPr>
        <p:grpSpPr>
          <a:xfrm>
            <a:off x="10556076" y="3656722"/>
            <a:ext cx="712443" cy="709341"/>
            <a:chOff x="-13512225" y="3647075"/>
            <a:chExt cx="353675" cy="352100"/>
          </a:xfrm>
        </p:grpSpPr>
        <p:sp>
          <p:nvSpPr>
            <p:cNvPr id="9119" name="Google Shape;9119;p9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0" name="Google Shape;9120;p9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1" name="Google Shape;9121;p9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2" name="Google Shape;9122;p9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3" name="Google Shape;9123;p9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4" name="Google Shape;9124;p9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5" name="Google Shape;9125;p9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6" name="Google Shape;9126;p9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7" name="Google Shape;9127;p9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8" name="Google Shape;9128;p9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9" name="Google Shape;9129;p90"/>
          <p:cNvGrpSpPr/>
          <p:nvPr/>
        </p:nvGrpSpPr>
        <p:grpSpPr>
          <a:xfrm>
            <a:off x="10576702" y="4544853"/>
            <a:ext cx="712443" cy="710902"/>
            <a:chOff x="-13512225" y="4080275"/>
            <a:chExt cx="353675" cy="352875"/>
          </a:xfrm>
        </p:grpSpPr>
        <p:sp>
          <p:nvSpPr>
            <p:cNvPr id="9130" name="Google Shape;9130;p9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1" name="Google Shape;9131;p9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2" name="Google Shape;9132;p9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3" name="Google Shape;9133;p9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4" name="Google Shape;9134;p9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5" name="Google Shape;9135;p9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6" name="Google Shape;9136;p9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7" name="Google Shape;9137;p9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8" name="Google Shape;9138;p9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9" name="Google Shape;9139;p9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0" name="Google Shape;9140;p9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41" name="Google Shape;9141;p90"/>
          <p:cNvGrpSpPr/>
          <p:nvPr/>
        </p:nvGrpSpPr>
        <p:grpSpPr>
          <a:xfrm>
            <a:off x="14122861" y="2839576"/>
            <a:ext cx="712393" cy="580759"/>
            <a:chOff x="-11728250" y="3245400"/>
            <a:chExt cx="353650" cy="288275"/>
          </a:xfrm>
        </p:grpSpPr>
        <p:sp>
          <p:nvSpPr>
            <p:cNvPr id="9142" name="Google Shape;9142;p9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3" name="Google Shape;9143;p9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4" name="Google Shape;9144;p9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5" name="Google Shape;9145;p9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6" name="Google Shape;9146;p9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47" name="Google Shape;9147;p90"/>
          <p:cNvGrpSpPr/>
          <p:nvPr/>
        </p:nvGrpSpPr>
        <p:grpSpPr>
          <a:xfrm>
            <a:off x="14187879" y="4544854"/>
            <a:ext cx="623608" cy="710902"/>
            <a:chOff x="-11703850" y="4081850"/>
            <a:chExt cx="309575" cy="352875"/>
          </a:xfrm>
        </p:grpSpPr>
        <p:sp>
          <p:nvSpPr>
            <p:cNvPr id="9148" name="Google Shape;9148;p9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9" name="Google Shape;9149;p9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0" name="Google Shape;9150;p9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1" name="Google Shape;9151;p9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2" name="Google Shape;9152;p9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3" name="Google Shape;9153;p9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4" name="Google Shape;9154;p9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5" name="Google Shape;9155;p9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6" name="Google Shape;9156;p90"/>
          <p:cNvGrpSpPr/>
          <p:nvPr/>
        </p:nvGrpSpPr>
        <p:grpSpPr>
          <a:xfrm>
            <a:off x="10565189" y="5493161"/>
            <a:ext cx="714004" cy="710902"/>
            <a:chOff x="-9958475" y="3180025"/>
            <a:chExt cx="354450" cy="352875"/>
          </a:xfrm>
        </p:grpSpPr>
        <p:sp>
          <p:nvSpPr>
            <p:cNvPr id="9157" name="Google Shape;9157;p9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8" name="Google Shape;9158;p9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9" name="Google Shape;9159;p9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0" name="Google Shape;9160;p90"/>
          <p:cNvGrpSpPr/>
          <p:nvPr/>
        </p:nvGrpSpPr>
        <p:grpSpPr>
          <a:xfrm>
            <a:off x="10583443" y="6445121"/>
            <a:ext cx="675932" cy="710650"/>
            <a:chOff x="-9949025" y="3615575"/>
            <a:chExt cx="335550" cy="352750"/>
          </a:xfrm>
        </p:grpSpPr>
        <p:sp>
          <p:nvSpPr>
            <p:cNvPr id="9161" name="Google Shape;9161;p9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2" name="Google Shape;9162;p9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3" name="Google Shape;9163;p9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4" name="Google Shape;9164;p90"/>
          <p:cNvGrpSpPr/>
          <p:nvPr/>
        </p:nvGrpSpPr>
        <p:grpSpPr>
          <a:xfrm>
            <a:off x="15853135" y="5492134"/>
            <a:ext cx="720349" cy="716845"/>
            <a:chOff x="-9961625" y="4048175"/>
            <a:chExt cx="357600" cy="355825"/>
          </a:xfrm>
        </p:grpSpPr>
        <p:sp>
          <p:nvSpPr>
            <p:cNvPr id="9165" name="Google Shape;9165;p9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6" name="Google Shape;9166;p9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7" name="Google Shape;9167;p9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8" name="Google Shape;9168;p9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9" name="Google Shape;9169;p9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0" name="Google Shape;9170;p9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1" name="Google Shape;9171;p90"/>
          <p:cNvGrpSpPr/>
          <p:nvPr/>
        </p:nvGrpSpPr>
        <p:grpSpPr>
          <a:xfrm>
            <a:off x="13226577" y="6443158"/>
            <a:ext cx="729918" cy="714579"/>
            <a:chOff x="-8680950" y="3624225"/>
            <a:chExt cx="362350" cy="354700"/>
          </a:xfrm>
        </p:grpSpPr>
        <p:sp>
          <p:nvSpPr>
            <p:cNvPr id="9172" name="Google Shape;9172;p9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3" name="Google Shape;9173;p9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4" name="Google Shape;9174;p9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5" name="Google Shape;9175;p9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6" name="Google Shape;9176;p9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7" name="Google Shape;9177;p9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8" name="Google Shape;9178;p90"/>
          <p:cNvGrpSpPr/>
          <p:nvPr/>
        </p:nvGrpSpPr>
        <p:grpSpPr>
          <a:xfrm>
            <a:off x="11499066" y="2774479"/>
            <a:ext cx="626730" cy="710952"/>
            <a:chOff x="-13056975" y="3212300"/>
            <a:chExt cx="311125" cy="352900"/>
          </a:xfrm>
        </p:grpSpPr>
        <p:sp>
          <p:nvSpPr>
            <p:cNvPr id="9179" name="Google Shape;9179;p9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0" name="Google Shape;9180;p9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1" name="Google Shape;9181;p9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2" name="Google Shape;9182;p9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3" name="Google Shape;9183;p90"/>
          <p:cNvGrpSpPr/>
          <p:nvPr/>
        </p:nvGrpSpPr>
        <p:grpSpPr>
          <a:xfrm>
            <a:off x="11453842" y="3656068"/>
            <a:ext cx="717177" cy="710650"/>
            <a:chOff x="-13077450" y="3647075"/>
            <a:chExt cx="356025" cy="352750"/>
          </a:xfrm>
        </p:grpSpPr>
        <p:sp>
          <p:nvSpPr>
            <p:cNvPr id="9184" name="Google Shape;9184;p9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5" name="Google Shape;9185;p9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6" name="Google Shape;9186;p9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7" name="Google Shape;9187;p90"/>
          <p:cNvGrpSpPr/>
          <p:nvPr/>
        </p:nvGrpSpPr>
        <p:grpSpPr>
          <a:xfrm>
            <a:off x="11476054" y="4543267"/>
            <a:ext cx="714004" cy="714075"/>
            <a:chOff x="-13079025" y="4079475"/>
            <a:chExt cx="354450" cy="354450"/>
          </a:xfrm>
        </p:grpSpPr>
        <p:sp>
          <p:nvSpPr>
            <p:cNvPr id="9188" name="Google Shape;9188;p9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9" name="Google Shape;9189;p9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0" name="Google Shape;9190;p9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1" name="Google Shape;9191;p9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2" name="Google Shape;9192;p90"/>
          <p:cNvGrpSpPr/>
          <p:nvPr/>
        </p:nvGrpSpPr>
        <p:grpSpPr>
          <a:xfrm>
            <a:off x="15022188" y="2775285"/>
            <a:ext cx="712443" cy="709341"/>
            <a:chOff x="-11292700" y="3213875"/>
            <a:chExt cx="353675" cy="352100"/>
          </a:xfrm>
        </p:grpSpPr>
        <p:sp>
          <p:nvSpPr>
            <p:cNvPr id="9193" name="Google Shape;9193;p9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4" name="Google Shape;9194;p9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5" name="Google Shape;9195;p9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6" name="Google Shape;9196;p9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7" name="Google Shape;9197;p9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8" name="Google Shape;9198;p9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9" name="Google Shape;9199;p9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0" name="Google Shape;9200;p90"/>
          <p:cNvGrpSpPr/>
          <p:nvPr/>
        </p:nvGrpSpPr>
        <p:grpSpPr>
          <a:xfrm>
            <a:off x="15010303" y="3655161"/>
            <a:ext cx="736213" cy="712463"/>
            <a:chOff x="-11299000" y="3647875"/>
            <a:chExt cx="365475" cy="353650"/>
          </a:xfrm>
        </p:grpSpPr>
        <p:sp>
          <p:nvSpPr>
            <p:cNvPr id="9201" name="Google Shape;9201;p9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2" name="Google Shape;9202;p9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3" name="Google Shape;9203;p9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4" name="Google Shape;9204;p9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5" name="Google Shape;9205;p9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6" name="Google Shape;9206;p9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7" name="Google Shape;9207;p90"/>
          <p:cNvGrpSpPr/>
          <p:nvPr/>
        </p:nvGrpSpPr>
        <p:grpSpPr>
          <a:xfrm>
            <a:off x="15041227" y="4567064"/>
            <a:ext cx="715616" cy="666480"/>
            <a:chOff x="-11295075" y="4092875"/>
            <a:chExt cx="355250" cy="330825"/>
          </a:xfrm>
        </p:grpSpPr>
        <p:sp>
          <p:nvSpPr>
            <p:cNvPr id="9208" name="Google Shape;9208;p9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9" name="Google Shape;9209;p9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0" name="Google Shape;9210;p9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1" name="Google Shape;9211;p9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2" name="Google Shape;9212;p9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3" name="Google Shape;9213;p90"/>
          <p:cNvGrpSpPr/>
          <p:nvPr/>
        </p:nvGrpSpPr>
        <p:grpSpPr>
          <a:xfrm>
            <a:off x="11492429" y="5493161"/>
            <a:ext cx="625169" cy="710902"/>
            <a:chOff x="-9500075" y="3180800"/>
            <a:chExt cx="310350" cy="352875"/>
          </a:xfrm>
        </p:grpSpPr>
        <p:sp>
          <p:nvSpPr>
            <p:cNvPr id="9214" name="Google Shape;9214;p9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5" name="Google Shape;9215;p9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6" name="Google Shape;9216;p9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7" name="Google Shape;9217;p9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8" name="Google Shape;9218;p9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9" name="Google Shape;9219;p9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0" name="Google Shape;9220;p9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1" name="Google Shape;9221;p9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2" name="Google Shape;9222;p9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3" name="Google Shape;9223;p90"/>
          <p:cNvGrpSpPr/>
          <p:nvPr/>
        </p:nvGrpSpPr>
        <p:grpSpPr>
          <a:xfrm>
            <a:off x="11448010" y="6444189"/>
            <a:ext cx="712443" cy="712514"/>
            <a:chOff x="-9523700" y="3614000"/>
            <a:chExt cx="353675" cy="353675"/>
          </a:xfrm>
        </p:grpSpPr>
        <p:sp>
          <p:nvSpPr>
            <p:cNvPr id="9224" name="Google Shape;9224;p9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5" name="Google Shape;9225;p9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6" name="Google Shape;9226;p9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7" name="Google Shape;9227;p9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8" name="Google Shape;9228;p9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9" name="Google Shape;9229;p9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0" name="Google Shape;9230;p9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1" name="Google Shape;9231;p9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2" name="Google Shape;9232;p9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33" name="Google Shape;9233;p90"/>
          <p:cNvGrpSpPr/>
          <p:nvPr/>
        </p:nvGrpSpPr>
        <p:grpSpPr>
          <a:xfrm>
            <a:off x="15017913" y="6489475"/>
            <a:ext cx="712443" cy="709341"/>
            <a:chOff x="-9523700" y="4049550"/>
            <a:chExt cx="353675" cy="352100"/>
          </a:xfrm>
        </p:grpSpPr>
        <p:sp>
          <p:nvSpPr>
            <p:cNvPr id="9234" name="Google Shape;9234;p9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5" name="Google Shape;9235;p9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6" name="Google Shape;9236;p9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7" name="Google Shape;9237;p9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8" name="Google Shape;9238;p9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9" name="Google Shape;9239;p9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0" name="Google Shape;9240;p9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1" name="Google Shape;9241;p90"/>
          <p:cNvGrpSpPr/>
          <p:nvPr/>
        </p:nvGrpSpPr>
        <p:grpSpPr>
          <a:xfrm>
            <a:off x="14130143" y="6489419"/>
            <a:ext cx="714004" cy="622058"/>
            <a:chOff x="-8209150" y="3659675"/>
            <a:chExt cx="354450" cy="308775"/>
          </a:xfrm>
        </p:grpSpPr>
        <p:sp>
          <p:nvSpPr>
            <p:cNvPr id="9242" name="Google Shape;9242;p9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3" name="Google Shape;9243;p9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4" name="Google Shape;9244;p9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5" name="Google Shape;9245;p9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6" name="Google Shape;9246;p9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7" name="Google Shape;9247;p9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8" name="Google Shape;9248;p90"/>
          <p:cNvGrpSpPr/>
          <p:nvPr/>
        </p:nvGrpSpPr>
        <p:grpSpPr>
          <a:xfrm>
            <a:off x="12357265" y="4547246"/>
            <a:ext cx="712443" cy="706117"/>
            <a:chOff x="-12643475" y="4081850"/>
            <a:chExt cx="353675" cy="350500"/>
          </a:xfrm>
        </p:grpSpPr>
        <p:sp>
          <p:nvSpPr>
            <p:cNvPr id="9249" name="Google Shape;9249;p9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0" name="Google Shape;9250;p9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1" name="Google Shape;9251;p9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2" name="Google Shape;9252;p9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253" name="Google Shape;9253;p90"/>
          <p:cNvSpPr/>
          <p:nvPr/>
        </p:nvSpPr>
        <p:spPr>
          <a:xfrm>
            <a:off x="15983475" y="3656525"/>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254" name="Google Shape;9254;p90"/>
          <p:cNvGrpSpPr/>
          <p:nvPr/>
        </p:nvGrpSpPr>
        <p:grpSpPr>
          <a:xfrm>
            <a:off x="15922463" y="4567064"/>
            <a:ext cx="712443" cy="666480"/>
            <a:chOff x="-10858725" y="4092875"/>
            <a:chExt cx="353675" cy="330825"/>
          </a:xfrm>
        </p:grpSpPr>
        <p:sp>
          <p:nvSpPr>
            <p:cNvPr id="9255" name="Google Shape;9255;p9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6" name="Google Shape;9256;p9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7" name="Google Shape;9257;p9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8" name="Google Shape;9258;p9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9" name="Google Shape;9259;p9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0" name="Google Shape;9260;p9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61" name="Google Shape;9261;p90"/>
          <p:cNvGrpSpPr/>
          <p:nvPr/>
        </p:nvGrpSpPr>
        <p:grpSpPr>
          <a:xfrm>
            <a:off x="12439509" y="6444995"/>
            <a:ext cx="504557" cy="710902"/>
            <a:chOff x="-9039300" y="3614000"/>
            <a:chExt cx="250475" cy="352875"/>
          </a:xfrm>
        </p:grpSpPr>
        <p:sp>
          <p:nvSpPr>
            <p:cNvPr id="9262" name="Google Shape;9262;p9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3" name="Google Shape;9263;p9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64" name="Google Shape;9264;p90"/>
          <p:cNvGrpSpPr/>
          <p:nvPr/>
        </p:nvGrpSpPr>
        <p:grpSpPr>
          <a:xfrm>
            <a:off x="15903441" y="6489475"/>
            <a:ext cx="709270" cy="709341"/>
            <a:chOff x="-9088150" y="4049550"/>
            <a:chExt cx="352100" cy="352100"/>
          </a:xfrm>
        </p:grpSpPr>
        <p:sp>
          <p:nvSpPr>
            <p:cNvPr id="9265" name="Google Shape;9265;p9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6" name="Google Shape;9266;p9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7" name="Google Shape;9267;p9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8" name="Google Shape;9268;p9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9" name="Google Shape;9269;p9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0" name="Google Shape;9270;p9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1" name="Google Shape;9271;p90"/>
          <p:cNvGrpSpPr/>
          <p:nvPr/>
        </p:nvGrpSpPr>
        <p:grpSpPr>
          <a:xfrm>
            <a:off x="14172170" y="5493941"/>
            <a:ext cx="631514" cy="709341"/>
            <a:chOff x="-8191825" y="3174500"/>
            <a:chExt cx="313500" cy="352100"/>
          </a:xfrm>
        </p:grpSpPr>
        <p:sp>
          <p:nvSpPr>
            <p:cNvPr id="9272" name="Google Shape;9272;p9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3" name="Google Shape;9273;p9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4" name="Google Shape;9274;p9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5" name="Google Shape;9275;p90"/>
          <p:cNvGrpSpPr/>
          <p:nvPr/>
        </p:nvGrpSpPr>
        <p:grpSpPr>
          <a:xfrm>
            <a:off x="9670887" y="2774983"/>
            <a:ext cx="712443" cy="709945"/>
            <a:chOff x="-13947000" y="3212800"/>
            <a:chExt cx="353675" cy="352400"/>
          </a:xfrm>
        </p:grpSpPr>
        <p:sp>
          <p:nvSpPr>
            <p:cNvPr id="9276" name="Google Shape;9276;p9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7" name="Google Shape;9277;p9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278" name="Google Shape;9278;p90"/>
          <p:cNvSpPr/>
          <p:nvPr/>
        </p:nvSpPr>
        <p:spPr>
          <a:xfrm>
            <a:off x="9757127" y="4546050"/>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279" name="Google Shape;9279;p90"/>
          <p:cNvGrpSpPr/>
          <p:nvPr/>
        </p:nvGrpSpPr>
        <p:grpSpPr>
          <a:xfrm>
            <a:off x="10556076" y="2773698"/>
            <a:ext cx="712443" cy="712514"/>
            <a:chOff x="-13512225" y="3211525"/>
            <a:chExt cx="353675" cy="353675"/>
          </a:xfrm>
        </p:grpSpPr>
        <p:sp>
          <p:nvSpPr>
            <p:cNvPr id="9280" name="Google Shape;9280;p9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1" name="Google Shape;9281;p9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2" name="Google Shape;9282;p9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3" name="Google Shape;9283;p9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4" name="Google Shape;9284;p9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5" name="Google Shape;9285;p90"/>
          <p:cNvGrpSpPr/>
          <p:nvPr/>
        </p:nvGrpSpPr>
        <p:grpSpPr>
          <a:xfrm>
            <a:off x="12336639" y="2774479"/>
            <a:ext cx="712443" cy="710952"/>
            <a:chOff x="-12643475" y="3212300"/>
            <a:chExt cx="353675" cy="352900"/>
          </a:xfrm>
        </p:grpSpPr>
        <p:sp>
          <p:nvSpPr>
            <p:cNvPr id="9286" name="Google Shape;9286;p9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7" name="Google Shape;9287;p9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8" name="Google Shape;9288;p9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9" name="Google Shape;9289;p9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0" name="Google Shape;9290;p9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1" name="Google Shape;9291;p9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2" name="Google Shape;9292;p9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3" name="Google Shape;9293;p9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4" name="Google Shape;9294;p9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95" name="Google Shape;9295;p90"/>
          <p:cNvGrpSpPr/>
          <p:nvPr/>
        </p:nvGrpSpPr>
        <p:grpSpPr>
          <a:xfrm>
            <a:off x="12336639" y="3678027"/>
            <a:ext cx="712443" cy="666732"/>
            <a:chOff x="-12643475" y="3657325"/>
            <a:chExt cx="353675" cy="330950"/>
          </a:xfrm>
        </p:grpSpPr>
        <p:sp>
          <p:nvSpPr>
            <p:cNvPr id="9296" name="Google Shape;9296;p9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7" name="Google Shape;9297;p9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8" name="Google Shape;9298;p9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9" name="Google Shape;9299;p9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0" name="Google Shape;9300;p9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1" name="Google Shape;9301;p9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2" name="Google Shape;9302;p90"/>
          <p:cNvGrpSpPr/>
          <p:nvPr/>
        </p:nvGrpSpPr>
        <p:grpSpPr>
          <a:xfrm>
            <a:off x="15902644" y="2775285"/>
            <a:ext cx="710831" cy="709341"/>
            <a:chOff x="-10857925" y="3213875"/>
            <a:chExt cx="352875" cy="352100"/>
          </a:xfrm>
        </p:grpSpPr>
        <p:sp>
          <p:nvSpPr>
            <p:cNvPr id="9303" name="Google Shape;9303;p9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4" name="Google Shape;9304;p9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5" name="Google Shape;9305;p9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6" name="Google Shape;9306;p9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7" name="Google Shape;9307;p9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8" name="Google Shape;9308;p9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9" name="Google Shape;9309;p9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0" name="Google Shape;9310;p9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1" name="Google Shape;9311;p9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2" name="Google Shape;9312;p9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3" name="Google Shape;9313;p90"/>
          <p:cNvGrpSpPr/>
          <p:nvPr/>
        </p:nvGrpSpPr>
        <p:grpSpPr>
          <a:xfrm>
            <a:off x="12336474" y="5494143"/>
            <a:ext cx="712191" cy="708938"/>
            <a:chOff x="-9089725" y="3180200"/>
            <a:chExt cx="353550" cy="351900"/>
          </a:xfrm>
        </p:grpSpPr>
        <p:sp>
          <p:nvSpPr>
            <p:cNvPr id="9314" name="Google Shape;9314;p9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5" name="Google Shape;9315;p9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6" name="Google Shape;9316;p90"/>
          <p:cNvGrpSpPr/>
          <p:nvPr/>
        </p:nvGrpSpPr>
        <p:grpSpPr>
          <a:xfrm>
            <a:off x="14120469" y="3653751"/>
            <a:ext cx="717177" cy="715284"/>
            <a:chOff x="7083760" y="1971660"/>
            <a:chExt cx="358588" cy="357642"/>
          </a:xfrm>
        </p:grpSpPr>
        <p:sp>
          <p:nvSpPr>
            <p:cNvPr id="9317" name="Google Shape;9317;p9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8" name="Google Shape;9318;p9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9" name="Google Shape;9319;p9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0" name="Google Shape;9320;p9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1" name="Google Shape;9321;p9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2" name="Google Shape;9322;p9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3" name="Google Shape;9323;p9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4" name="Google Shape;9324;p9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5" name="Google Shape;9325;p9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6" name="Google Shape;9326;p9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7" name="Google Shape;9327;p9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8" name="Google Shape;9328;p9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9329" name="Google Shape;9329;p90"/>
          <p:cNvSpPr txBox="1"/>
          <p:nvPr/>
        </p:nvSpPr>
        <p:spPr>
          <a:xfrm>
            <a:off x="1653175" y="10220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Creative Process Icons</a:t>
            </a:r>
            <a:endParaRPr sz="4800">
              <a:solidFill>
                <a:srgbClr val="FFFFFF"/>
              </a:solidFill>
            </a:endParaRPr>
          </a:p>
        </p:txBody>
      </p:sp>
      <p:sp>
        <p:nvSpPr>
          <p:cNvPr id="9330" name="Google Shape;9330;p90"/>
          <p:cNvSpPr txBox="1"/>
          <p:nvPr/>
        </p:nvSpPr>
        <p:spPr>
          <a:xfrm>
            <a:off x="9670625" y="10220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Performing Arts Icons</a:t>
            </a:r>
            <a:endParaRPr sz="4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34" name="Shape 9334"/>
        <p:cNvGrpSpPr/>
        <p:nvPr/>
      </p:nvGrpSpPr>
      <p:grpSpPr>
        <a:xfrm>
          <a:off x="0" y="0"/>
          <a:ext cx="0" cy="0"/>
          <a:chOff x="0" y="0"/>
          <a:chExt cx="0" cy="0"/>
        </a:xfrm>
      </p:grpSpPr>
      <p:sp>
        <p:nvSpPr>
          <p:cNvPr id="9335" name="Google Shape;9335;p91"/>
          <p:cNvSpPr/>
          <p:nvPr/>
        </p:nvSpPr>
        <p:spPr>
          <a:xfrm>
            <a:off x="1545392"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336" name="Google Shape;9336;p91"/>
          <p:cNvGrpSpPr/>
          <p:nvPr/>
        </p:nvGrpSpPr>
        <p:grpSpPr>
          <a:xfrm>
            <a:off x="1439220" y="4487015"/>
            <a:ext cx="905596" cy="898946"/>
            <a:chOff x="-21322300" y="3693325"/>
            <a:chExt cx="306400" cy="304150"/>
          </a:xfrm>
        </p:grpSpPr>
        <p:sp>
          <p:nvSpPr>
            <p:cNvPr id="9337" name="Google Shape;9337;p9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8" name="Google Shape;9338;p9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9" name="Google Shape;9339;p9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0" name="Google Shape;9340;p9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41" name="Google Shape;9341;p91"/>
          <p:cNvGrpSpPr/>
          <p:nvPr/>
        </p:nvGrpSpPr>
        <p:grpSpPr>
          <a:xfrm>
            <a:off x="1438038" y="5620487"/>
            <a:ext cx="907960" cy="845080"/>
            <a:chOff x="-21322300" y="4077125"/>
            <a:chExt cx="307200" cy="285925"/>
          </a:xfrm>
        </p:grpSpPr>
        <p:sp>
          <p:nvSpPr>
            <p:cNvPr id="9342" name="Google Shape;9342;p9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3" name="Google Shape;9343;p9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4" name="Google Shape;9344;p9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5" name="Google Shape;9345;p9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6" name="Google Shape;9346;p9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7" name="Google Shape;9347;p9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8" name="Google Shape;9348;p9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9" name="Google Shape;9349;p9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0" name="Google Shape;9350;p9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1" name="Google Shape;9351;p9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2" name="Google Shape;9352;p9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3" name="Google Shape;9353;p9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4" name="Google Shape;9354;p91"/>
          <p:cNvGrpSpPr/>
          <p:nvPr/>
        </p:nvGrpSpPr>
        <p:grpSpPr>
          <a:xfrm>
            <a:off x="6992390" y="3378255"/>
            <a:ext cx="903305" cy="900424"/>
            <a:chOff x="-19394200" y="3333800"/>
            <a:chExt cx="305625" cy="304650"/>
          </a:xfrm>
        </p:grpSpPr>
        <p:sp>
          <p:nvSpPr>
            <p:cNvPr id="9355" name="Google Shape;9355;p9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6" name="Google Shape;9356;p9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7" name="Google Shape;9357;p9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8" name="Google Shape;9358;p9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9" name="Google Shape;9359;p9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0" name="Google Shape;9360;p9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1" name="Google Shape;9361;p9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2" name="Google Shape;9362;p9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3" name="Google Shape;9363;p9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64" name="Google Shape;9364;p91"/>
          <p:cNvGrpSpPr/>
          <p:nvPr/>
        </p:nvGrpSpPr>
        <p:grpSpPr>
          <a:xfrm>
            <a:off x="6990063" y="4487159"/>
            <a:ext cx="907960" cy="898650"/>
            <a:chOff x="-19396575" y="3708500"/>
            <a:chExt cx="307200" cy="304050"/>
          </a:xfrm>
        </p:grpSpPr>
        <p:sp>
          <p:nvSpPr>
            <p:cNvPr id="9365" name="Google Shape;9365;p9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6" name="Google Shape;9366;p9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7" name="Google Shape;9367;p9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68" name="Google Shape;9368;p91"/>
          <p:cNvGrpSpPr/>
          <p:nvPr/>
        </p:nvGrpSpPr>
        <p:grpSpPr>
          <a:xfrm>
            <a:off x="6978424" y="5592923"/>
            <a:ext cx="931236" cy="900202"/>
            <a:chOff x="-19394200" y="4084200"/>
            <a:chExt cx="315075" cy="304575"/>
          </a:xfrm>
        </p:grpSpPr>
        <p:sp>
          <p:nvSpPr>
            <p:cNvPr id="9369" name="Google Shape;9369;p9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0" name="Google Shape;9370;p9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1" name="Google Shape;9371;p9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2" name="Google Shape;9372;p9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3" name="Google Shape;9373;p9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4" name="Google Shape;9374;p9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5" name="Google Shape;9375;p91"/>
          <p:cNvGrpSpPr/>
          <p:nvPr/>
        </p:nvGrpSpPr>
        <p:grpSpPr>
          <a:xfrm>
            <a:off x="12589846" y="3378001"/>
            <a:ext cx="800894" cy="900941"/>
            <a:chOff x="-17526750" y="3309200"/>
            <a:chExt cx="270975" cy="304825"/>
          </a:xfrm>
        </p:grpSpPr>
        <p:sp>
          <p:nvSpPr>
            <p:cNvPr id="9376" name="Google Shape;9376;p9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7" name="Google Shape;9377;p9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8" name="Google Shape;9378;p9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9" name="Google Shape;9379;p9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0" name="Google Shape;9380;p9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1" name="Google Shape;9381;p91"/>
          <p:cNvGrpSpPr/>
          <p:nvPr/>
        </p:nvGrpSpPr>
        <p:grpSpPr>
          <a:xfrm>
            <a:off x="12542149" y="4488347"/>
            <a:ext cx="896286" cy="896286"/>
            <a:chOff x="-17542500" y="3684100"/>
            <a:chExt cx="303250" cy="303250"/>
          </a:xfrm>
        </p:grpSpPr>
        <p:sp>
          <p:nvSpPr>
            <p:cNvPr id="9382" name="Google Shape;9382;p9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3" name="Google Shape;9383;p9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4" name="Google Shape;9384;p9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5" name="Google Shape;9385;p9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6" name="Google Shape;9386;p9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7" name="Google Shape;9387;p9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8" name="Google Shape;9388;p9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9" name="Google Shape;9389;p91"/>
          <p:cNvGrpSpPr/>
          <p:nvPr/>
        </p:nvGrpSpPr>
        <p:grpSpPr>
          <a:xfrm>
            <a:off x="12540967" y="5621634"/>
            <a:ext cx="898650" cy="842789"/>
            <a:chOff x="-17542500" y="4068450"/>
            <a:chExt cx="304050" cy="285150"/>
          </a:xfrm>
        </p:grpSpPr>
        <p:sp>
          <p:nvSpPr>
            <p:cNvPr id="9390" name="Google Shape;9390;p9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1" name="Google Shape;9391;p9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2" name="Google Shape;9392;p9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3" name="Google Shape;9393;p9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4" name="Google Shape;9394;p9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5" name="Google Shape;9395;p9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6" name="Google Shape;9396;p91"/>
          <p:cNvGrpSpPr/>
          <p:nvPr/>
        </p:nvGrpSpPr>
        <p:grpSpPr>
          <a:xfrm>
            <a:off x="7001811" y="6684422"/>
            <a:ext cx="686808" cy="898650"/>
            <a:chOff x="-15652200" y="3335975"/>
            <a:chExt cx="232375" cy="304050"/>
          </a:xfrm>
        </p:grpSpPr>
        <p:sp>
          <p:nvSpPr>
            <p:cNvPr id="9397" name="Google Shape;9397;p9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8" name="Google Shape;9398;p9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9" name="Google Shape;9399;p9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0" name="Google Shape;9400;p9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1" name="Google Shape;9401;p9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2" name="Google Shape;9402;p9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3" name="Google Shape;9403;p9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4" name="Google Shape;9404;p9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5" name="Google Shape;9405;p9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6" name="Google Shape;9406;p91"/>
          <p:cNvGrpSpPr/>
          <p:nvPr/>
        </p:nvGrpSpPr>
        <p:grpSpPr>
          <a:xfrm>
            <a:off x="2549639" y="4487458"/>
            <a:ext cx="898650" cy="898059"/>
            <a:chOff x="-20945825" y="3692175"/>
            <a:chExt cx="304050" cy="303850"/>
          </a:xfrm>
        </p:grpSpPr>
        <p:sp>
          <p:nvSpPr>
            <p:cNvPr id="9407" name="Google Shape;9407;p9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8" name="Google Shape;9408;p9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9" name="Google Shape;9409;p9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0" name="Google Shape;9410;p9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11" name="Google Shape;9411;p91"/>
          <p:cNvGrpSpPr/>
          <p:nvPr/>
        </p:nvGrpSpPr>
        <p:grpSpPr>
          <a:xfrm>
            <a:off x="8163288" y="3379696"/>
            <a:ext cx="745033" cy="897542"/>
            <a:chOff x="-18994100" y="3334775"/>
            <a:chExt cx="252075" cy="303675"/>
          </a:xfrm>
        </p:grpSpPr>
        <p:sp>
          <p:nvSpPr>
            <p:cNvPr id="9412" name="Google Shape;9412;p9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3" name="Google Shape;9413;p9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4" name="Google Shape;9414;p9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5" name="Google Shape;9415;p9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16" name="Google Shape;9416;p91"/>
          <p:cNvGrpSpPr/>
          <p:nvPr/>
        </p:nvGrpSpPr>
        <p:grpSpPr>
          <a:xfrm>
            <a:off x="8192400" y="4489487"/>
            <a:ext cx="686808" cy="893995"/>
            <a:chOff x="-18983850" y="3710075"/>
            <a:chExt cx="232375" cy="302475"/>
          </a:xfrm>
        </p:grpSpPr>
        <p:sp>
          <p:nvSpPr>
            <p:cNvPr id="9417" name="Google Shape;9417;p9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8" name="Google Shape;9418;p9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9" name="Google Shape;9419;p9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0" name="Google Shape;9420;p9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1" name="Google Shape;9421;p91"/>
          <p:cNvGrpSpPr/>
          <p:nvPr/>
        </p:nvGrpSpPr>
        <p:grpSpPr>
          <a:xfrm>
            <a:off x="2548493" y="3379145"/>
            <a:ext cx="900941" cy="898650"/>
            <a:chOff x="-20946600" y="3317850"/>
            <a:chExt cx="304825" cy="304050"/>
          </a:xfrm>
        </p:grpSpPr>
        <p:sp>
          <p:nvSpPr>
            <p:cNvPr id="9422" name="Google Shape;9422;p9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3" name="Google Shape;9423;p9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4" name="Google Shape;9424;p9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5" name="Google Shape;9425;p91"/>
          <p:cNvGrpSpPr/>
          <p:nvPr/>
        </p:nvGrpSpPr>
        <p:grpSpPr>
          <a:xfrm>
            <a:off x="2600845" y="5594885"/>
            <a:ext cx="796239" cy="896286"/>
            <a:chOff x="-20930075" y="4066100"/>
            <a:chExt cx="269400" cy="303250"/>
          </a:xfrm>
        </p:grpSpPr>
        <p:sp>
          <p:nvSpPr>
            <p:cNvPr id="9426" name="Google Shape;9426;p9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7" name="Google Shape;9427;p9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8" name="Google Shape;9428;p91"/>
          <p:cNvGrpSpPr/>
          <p:nvPr/>
        </p:nvGrpSpPr>
        <p:grpSpPr>
          <a:xfrm>
            <a:off x="8085334" y="5594844"/>
            <a:ext cx="900941" cy="896360"/>
            <a:chOff x="-19020075" y="4084200"/>
            <a:chExt cx="304825" cy="303275"/>
          </a:xfrm>
        </p:grpSpPr>
        <p:sp>
          <p:nvSpPr>
            <p:cNvPr id="9429" name="Google Shape;9429;p9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0" name="Google Shape;9430;p9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1" name="Google Shape;9431;p9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2" name="Google Shape;9432;p9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3" name="Google Shape;9433;p9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4" name="Google Shape;9434;p9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5" name="Google Shape;9435;p9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6" name="Google Shape;9436;p9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7" name="Google Shape;9437;p9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38" name="Google Shape;9438;p91"/>
          <p:cNvGrpSpPr/>
          <p:nvPr/>
        </p:nvGrpSpPr>
        <p:grpSpPr>
          <a:xfrm>
            <a:off x="13719863" y="3378001"/>
            <a:ext cx="793874" cy="900941"/>
            <a:chOff x="-17149475" y="3309200"/>
            <a:chExt cx="268600" cy="304825"/>
          </a:xfrm>
        </p:grpSpPr>
        <p:sp>
          <p:nvSpPr>
            <p:cNvPr id="9439" name="Google Shape;9439;p9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0" name="Google Shape;9440;p9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41" name="Google Shape;9441;p91"/>
          <p:cNvGrpSpPr/>
          <p:nvPr/>
        </p:nvGrpSpPr>
        <p:grpSpPr>
          <a:xfrm>
            <a:off x="13667475" y="4516240"/>
            <a:ext cx="898650" cy="840499"/>
            <a:chOff x="-17168375" y="3692750"/>
            <a:chExt cx="304050" cy="284375"/>
          </a:xfrm>
        </p:grpSpPr>
        <p:sp>
          <p:nvSpPr>
            <p:cNvPr id="9442" name="Google Shape;9442;p9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3" name="Google Shape;9443;p9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4" name="Google Shape;9444;p9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5" name="Google Shape;9445;p9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6" name="Google Shape;9446;p9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7" name="Google Shape;9447;p9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8" name="Google Shape;9448;p9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49" name="Google Shape;9449;p91"/>
          <p:cNvGrpSpPr/>
          <p:nvPr/>
        </p:nvGrpSpPr>
        <p:grpSpPr>
          <a:xfrm>
            <a:off x="13660492" y="5593704"/>
            <a:ext cx="912615" cy="898650"/>
            <a:chOff x="-17170750" y="4058800"/>
            <a:chExt cx="308775" cy="304050"/>
          </a:xfrm>
        </p:grpSpPr>
        <p:sp>
          <p:nvSpPr>
            <p:cNvPr id="9450" name="Google Shape;9450;p9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1" name="Google Shape;9451;p9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2" name="Google Shape;9452;p9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3" name="Google Shape;9453;p9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4" name="Google Shape;9454;p9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5" name="Google Shape;9455;p9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6" name="Google Shape;9456;p9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7" name="Google Shape;9457;p9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8" name="Google Shape;9458;p9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9" name="Google Shape;9459;p9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0" name="Google Shape;9460;p9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1" name="Google Shape;9461;p9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2" name="Google Shape;9462;p9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3" name="Google Shape;9463;p9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4" name="Google Shape;9464;p9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5" name="Google Shape;9465;p9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6" name="Google Shape;9466;p9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7" name="Google Shape;9467;p91"/>
          <p:cNvGrpSpPr/>
          <p:nvPr/>
        </p:nvGrpSpPr>
        <p:grpSpPr>
          <a:xfrm>
            <a:off x="11384286" y="6686715"/>
            <a:ext cx="900941" cy="893995"/>
            <a:chOff x="-15688425" y="3707725"/>
            <a:chExt cx="304825" cy="302475"/>
          </a:xfrm>
        </p:grpSpPr>
        <p:sp>
          <p:nvSpPr>
            <p:cNvPr id="9468" name="Google Shape;9468;p9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9" name="Google Shape;9469;p9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0" name="Google Shape;9470;p9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1" name="Google Shape;9471;p9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2" name="Google Shape;9472;p9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3" name="Google Shape;9473;p9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74" name="Google Shape;9474;p91"/>
          <p:cNvGrpSpPr/>
          <p:nvPr/>
        </p:nvGrpSpPr>
        <p:grpSpPr>
          <a:xfrm>
            <a:off x="3672599" y="3380881"/>
            <a:ext cx="903305" cy="895177"/>
            <a:chOff x="-20572500" y="3319025"/>
            <a:chExt cx="305625" cy="302875"/>
          </a:xfrm>
        </p:grpSpPr>
        <p:sp>
          <p:nvSpPr>
            <p:cNvPr id="9475" name="Google Shape;9475;p9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6" name="Google Shape;9476;p9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77" name="Google Shape;9477;p91"/>
          <p:cNvGrpSpPr/>
          <p:nvPr/>
        </p:nvGrpSpPr>
        <p:grpSpPr>
          <a:xfrm>
            <a:off x="3674927" y="4610820"/>
            <a:ext cx="898650" cy="651340"/>
            <a:chOff x="-20571700" y="3722875"/>
            <a:chExt cx="304050" cy="220375"/>
          </a:xfrm>
        </p:grpSpPr>
        <p:sp>
          <p:nvSpPr>
            <p:cNvPr id="9478" name="Google Shape;9478;p9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9" name="Google Shape;9479;p9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0" name="Google Shape;9480;p9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1" name="Google Shape;9481;p9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2" name="Google Shape;9482;p9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3" name="Google Shape;9483;p91"/>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4" name="Google Shape;9484;p9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85" name="Google Shape;9485;p91"/>
          <p:cNvGrpSpPr/>
          <p:nvPr/>
        </p:nvGrpSpPr>
        <p:grpSpPr>
          <a:xfrm>
            <a:off x="3673782" y="5592557"/>
            <a:ext cx="900941" cy="900941"/>
            <a:chOff x="-20571700" y="4066875"/>
            <a:chExt cx="304825" cy="304825"/>
          </a:xfrm>
        </p:grpSpPr>
        <p:sp>
          <p:nvSpPr>
            <p:cNvPr id="9486" name="Google Shape;9486;p9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7" name="Google Shape;9487;p9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8" name="Google Shape;9488;p9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9" name="Google Shape;9489;p9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0" name="Google Shape;9490;p9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1" name="Google Shape;9491;p9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92" name="Google Shape;9492;p91"/>
          <p:cNvGrpSpPr/>
          <p:nvPr/>
        </p:nvGrpSpPr>
        <p:grpSpPr>
          <a:xfrm>
            <a:off x="9207186" y="3376519"/>
            <a:ext cx="907960" cy="903896"/>
            <a:chOff x="-18645175" y="3334200"/>
            <a:chExt cx="307200" cy="305825"/>
          </a:xfrm>
        </p:grpSpPr>
        <p:sp>
          <p:nvSpPr>
            <p:cNvPr id="9493" name="Google Shape;9493;p9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4" name="Google Shape;9494;p9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5" name="Google Shape;9495;p9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6" name="Google Shape;9496;p9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7" name="Google Shape;9497;p9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98" name="Google Shape;9498;p91"/>
          <p:cNvGrpSpPr/>
          <p:nvPr/>
        </p:nvGrpSpPr>
        <p:grpSpPr>
          <a:xfrm>
            <a:off x="9208368" y="4485977"/>
            <a:ext cx="905596" cy="901015"/>
            <a:chOff x="-18645175" y="3708500"/>
            <a:chExt cx="306400" cy="304850"/>
          </a:xfrm>
        </p:grpSpPr>
        <p:sp>
          <p:nvSpPr>
            <p:cNvPr id="9499" name="Google Shape;9499;p9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0" name="Google Shape;9500;p9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1" name="Google Shape;9501;p9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2" name="Google Shape;9502;p9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3" name="Google Shape;9503;p9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4" name="Google Shape;9504;p9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5" name="Google Shape;9505;p9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06" name="Google Shape;9506;p91"/>
          <p:cNvGrpSpPr/>
          <p:nvPr/>
        </p:nvGrpSpPr>
        <p:grpSpPr>
          <a:xfrm>
            <a:off x="9203713" y="5591261"/>
            <a:ext cx="914906" cy="903527"/>
            <a:chOff x="-18647525" y="4082625"/>
            <a:chExt cx="309550" cy="305700"/>
          </a:xfrm>
        </p:grpSpPr>
        <p:sp>
          <p:nvSpPr>
            <p:cNvPr id="9507" name="Google Shape;9507;p9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8" name="Google Shape;9508;p9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9" name="Google Shape;9509;p9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0" name="Google Shape;9510;p9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1" name="Google Shape;9511;p91"/>
          <p:cNvGrpSpPr/>
          <p:nvPr/>
        </p:nvGrpSpPr>
        <p:grpSpPr>
          <a:xfrm>
            <a:off x="14824481" y="3379184"/>
            <a:ext cx="791510" cy="898576"/>
            <a:chOff x="-16775350" y="3309200"/>
            <a:chExt cx="267800" cy="304025"/>
          </a:xfrm>
        </p:grpSpPr>
        <p:sp>
          <p:nvSpPr>
            <p:cNvPr id="9512" name="Google Shape;9512;p9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3" name="Google Shape;9513;p9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4" name="Google Shape;9514;p9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5" name="Google Shape;9515;p91"/>
          <p:cNvGrpSpPr/>
          <p:nvPr/>
        </p:nvGrpSpPr>
        <p:grpSpPr>
          <a:xfrm>
            <a:off x="14824481" y="4483654"/>
            <a:ext cx="791510" cy="905670"/>
            <a:chOff x="-16775350" y="3683300"/>
            <a:chExt cx="267800" cy="306425"/>
          </a:xfrm>
        </p:grpSpPr>
        <p:sp>
          <p:nvSpPr>
            <p:cNvPr id="9516" name="Google Shape;9516;p9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7" name="Google Shape;9517;p9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8" name="Google Shape;9518;p9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9" name="Google Shape;9519;p91"/>
          <p:cNvGrpSpPr/>
          <p:nvPr/>
        </p:nvGrpSpPr>
        <p:grpSpPr>
          <a:xfrm>
            <a:off x="14768583" y="5593741"/>
            <a:ext cx="903305" cy="898576"/>
            <a:chOff x="-16794250" y="4058225"/>
            <a:chExt cx="305625" cy="304025"/>
          </a:xfrm>
        </p:grpSpPr>
        <p:sp>
          <p:nvSpPr>
            <p:cNvPr id="9520" name="Google Shape;9520;p9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1" name="Google Shape;9521;p9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2" name="Google Shape;9522;p9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3" name="Google Shape;9523;p9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4" name="Google Shape;9524;p9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5" name="Google Shape;9525;p9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6" name="Google Shape;9526;p9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7" name="Google Shape;9527;p9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8" name="Google Shape;9528;p9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529" name="Google Shape;9529;p91"/>
          <p:cNvSpPr/>
          <p:nvPr/>
        </p:nvSpPr>
        <p:spPr>
          <a:xfrm>
            <a:off x="1592592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530" name="Google Shape;9530;p91"/>
          <p:cNvGrpSpPr/>
          <p:nvPr/>
        </p:nvGrpSpPr>
        <p:grpSpPr>
          <a:xfrm>
            <a:off x="4771417" y="3379145"/>
            <a:ext cx="914906" cy="898650"/>
            <a:chOff x="-20199150" y="3317850"/>
            <a:chExt cx="309550" cy="304050"/>
          </a:xfrm>
        </p:grpSpPr>
        <p:sp>
          <p:nvSpPr>
            <p:cNvPr id="9531" name="Google Shape;9531;p9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2" name="Google Shape;9532;p9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3" name="Google Shape;9533;p9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4" name="Google Shape;9534;p9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5" name="Google Shape;9535;p9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6" name="Google Shape;9536;p9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7" name="Google Shape;9537;p9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38" name="Google Shape;9538;p91"/>
          <p:cNvGrpSpPr/>
          <p:nvPr/>
        </p:nvGrpSpPr>
        <p:grpSpPr>
          <a:xfrm>
            <a:off x="4776073" y="4485722"/>
            <a:ext cx="905596" cy="901532"/>
            <a:chOff x="-20199150" y="3693150"/>
            <a:chExt cx="306400" cy="305025"/>
          </a:xfrm>
        </p:grpSpPr>
        <p:sp>
          <p:nvSpPr>
            <p:cNvPr id="9539" name="Google Shape;9539;p9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0" name="Google Shape;9540;p9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1" name="Google Shape;9541;p9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2" name="Google Shape;9542;p9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3" name="Google Shape;9543;p9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4" name="Google Shape;9544;p9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45" name="Google Shape;9545;p91"/>
          <p:cNvGrpSpPr/>
          <p:nvPr/>
        </p:nvGrpSpPr>
        <p:grpSpPr>
          <a:xfrm>
            <a:off x="4777218" y="5591375"/>
            <a:ext cx="903305" cy="903305"/>
            <a:chOff x="-20197575" y="4066875"/>
            <a:chExt cx="305625" cy="305625"/>
          </a:xfrm>
        </p:grpSpPr>
        <p:sp>
          <p:nvSpPr>
            <p:cNvPr id="9546" name="Google Shape;9546;p9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7" name="Google Shape;9547;p9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8" name="Google Shape;9548;p9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9" name="Google Shape;9549;p9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0" name="Google Shape;9550;p9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1" name="Google Shape;9551;p9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2" name="Google Shape;9552;p9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3" name="Google Shape;9553;p9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54" name="Google Shape;9554;p91"/>
          <p:cNvGrpSpPr/>
          <p:nvPr/>
        </p:nvGrpSpPr>
        <p:grpSpPr>
          <a:xfrm>
            <a:off x="10341653" y="3375041"/>
            <a:ext cx="898650" cy="906852"/>
            <a:chOff x="-18271050" y="3333200"/>
            <a:chExt cx="304050" cy="306825"/>
          </a:xfrm>
        </p:grpSpPr>
        <p:sp>
          <p:nvSpPr>
            <p:cNvPr id="9555" name="Google Shape;9555;p9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6" name="Google Shape;9556;p9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7" name="Google Shape;9557;p9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8" name="Google Shape;9558;p9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9" name="Google Shape;9559;p9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0" name="Google Shape;9560;p91"/>
          <p:cNvGrpSpPr/>
          <p:nvPr/>
        </p:nvGrpSpPr>
        <p:grpSpPr>
          <a:xfrm>
            <a:off x="10342799" y="4488341"/>
            <a:ext cx="896360" cy="896286"/>
            <a:chOff x="-18270275" y="3710875"/>
            <a:chExt cx="303275" cy="303250"/>
          </a:xfrm>
        </p:grpSpPr>
        <p:sp>
          <p:nvSpPr>
            <p:cNvPr id="9561" name="Google Shape;9561;p9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2" name="Google Shape;9562;p9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3" name="Google Shape;9563;p9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4" name="Google Shape;9564;p9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5" name="Google Shape;9565;p9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6" name="Google Shape;9566;p9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7" name="Google Shape;9567;p91"/>
          <p:cNvGrpSpPr/>
          <p:nvPr/>
        </p:nvGrpSpPr>
        <p:grpSpPr>
          <a:xfrm>
            <a:off x="10449902" y="5594844"/>
            <a:ext cx="682152" cy="896360"/>
            <a:chOff x="-18234025" y="4084200"/>
            <a:chExt cx="230800" cy="303275"/>
          </a:xfrm>
        </p:grpSpPr>
        <p:sp>
          <p:nvSpPr>
            <p:cNvPr id="9568" name="Google Shape;9568;p9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9" name="Google Shape;9569;p9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0" name="Google Shape;9570;p9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71" name="Google Shape;9571;p91"/>
          <p:cNvGrpSpPr/>
          <p:nvPr/>
        </p:nvGrpSpPr>
        <p:grpSpPr>
          <a:xfrm>
            <a:off x="4675012" y="6683282"/>
            <a:ext cx="898650" cy="900941"/>
            <a:chOff x="-16419350" y="3308400"/>
            <a:chExt cx="304050" cy="304825"/>
          </a:xfrm>
        </p:grpSpPr>
        <p:sp>
          <p:nvSpPr>
            <p:cNvPr id="9572" name="Google Shape;9572;p9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3" name="Google Shape;9573;p9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4" name="Google Shape;9574;p9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5" name="Google Shape;9575;p9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6" name="Google Shape;9576;p9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7" name="Google Shape;9577;p9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8" name="Google Shape;9578;p9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79" name="Google Shape;9579;p91"/>
          <p:cNvGrpSpPr/>
          <p:nvPr/>
        </p:nvGrpSpPr>
        <p:grpSpPr>
          <a:xfrm>
            <a:off x="9218124" y="6680845"/>
            <a:ext cx="791510" cy="905744"/>
            <a:chOff x="-16401225" y="3683275"/>
            <a:chExt cx="267800" cy="306450"/>
          </a:xfrm>
        </p:grpSpPr>
        <p:sp>
          <p:nvSpPr>
            <p:cNvPr id="9580" name="Google Shape;9580;p9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1" name="Google Shape;9581;p9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2" name="Google Shape;9582;p9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3" name="Google Shape;9583;p9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4" name="Google Shape;9584;p9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5" name="Google Shape;9585;p9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6" name="Google Shape;9586;p9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87" name="Google Shape;9587;p91"/>
          <p:cNvGrpSpPr/>
          <p:nvPr/>
        </p:nvGrpSpPr>
        <p:grpSpPr>
          <a:xfrm>
            <a:off x="15949022" y="5594124"/>
            <a:ext cx="900941" cy="896360"/>
            <a:chOff x="-16419350" y="4058200"/>
            <a:chExt cx="304825" cy="303275"/>
          </a:xfrm>
        </p:grpSpPr>
        <p:sp>
          <p:nvSpPr>
            <p:cNvPr id="9588" name="Google Shape;9588;p9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9" name="Google Shape;9589;p9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0" name="Google Shape;9590;p9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1" name="Google Shape;9591;p9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2" name="Google Shape;9592;p9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3" name="Google Shape;9593;p9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4" name="Google Shape;9594;p9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95" name="Google Shape;9595;p91"/>
          <p:cNvGrpSpPr/>
          <p:nvPr/>
        </p:nvGrpSpPr>
        <p:grpSpPr>
          <a:xfrm>
            <a:off x="8002796" y="6686160"/>
            <a:ext cx="901015" cy="895177"/>
            <a:chOff x="-15296200" y="3326900"/>
            <a:chExt cx="304850" cy="302875"/>
          </a:xfrm>
        </p:grpSpPr>
        <p:sp>
          <p:nvSpPr>
            <p:cNvPr id="9596" name="Google Shape;9596;p9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7" name="Google Shape;9597;p9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8" name="Google Shape;9598;p9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9" name="Google Shape;9599;p9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0" name="Google Shape;9600;p9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01" name="Google Shape;9601;p91"/>
          <p:cNvGrpSpPr/>
          <p:nvPr/>
        </p:nvGrpSpPr>
        <p:grpSpPr>
          <a:xfrm>
            <a:off x="5834103" y="3413762"/>
            <a:ext cx="973131" cy="829415"/>
            <a:chOff x="-19835275" y="3330250"/>
            <a:chExt cx="329250" cy="280625"/>
          </a:xfrm>
        </p:grpSpPr>
        <p:sp>
          <p:nvSpPr>
            <p:cNvPr id="9602" name="Google Shape;9602;p9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3" name="Google Shape;9603;p9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4" name="Google Shape;9604;p9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05" name="Google Shape;9605;p91"/>
          <p:cNvGrpSpPr/>
          <p:nvPr/>
        </p:nvGrpSpPr>
        <p:grpSpPr>
          <a:xfrm>
            <a:off x="5870161" y="4486941"/>
            <a:ext cx="901015" cy="899094"/>
            <a:chOff x="-19822675" y="3692750"/>
            <a:chExt cx="304850" cy="304200"/>
          </a:xfrm>
        </p:grpSpPr>
        <p:sp>
          <p:nvSpPr>
            <p:cNvPr id="9606" name="Google Shape;9606;p9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7" name="Google Shape;9607;p9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8" name="Google Shape;9608;p9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9" name="Google Shape;9609;p9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0" name="Google Shape;9610;p9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11" name="Google Shape;9611;p91"/>
          <p:cNvGrpSpPr/>
          <p:nvPr/>
        </p:nvGrpSpPr>
        <p:grpSpPr>
          <a:xfrm>
            <a:off x="5871343" y="5592557"/>
            <a:ext cx="898650" cy="900941"/>
            <a:chOff x="-19822675" y="4066875"/>
            <a:chExt cx="304050" cy="304825"/>
          </a:xfrm>
        </p:grpSpPr>
        <p:sp>
          <p:nvSpPr>
            <p:cNvPr id="9612" name="Google Shape;9612;p9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3" name="Google Shape;9613;p9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4" name="Google Shape;9614;p9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5" name="Google Shape;9615;p9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6" name="Google Shape;9616;p9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7" name="Google Shape;9617;p9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18" name="Google Shape;9618;p91"/>
          <p:cNvGrpSpPr/>
          <p:nvPr/>
        </p:nvGrpSpPr>
        <p:grpSpPr>
          <a:xfrm>
            <a:off x="11489481" y="3379142"/>
            <a:ext cx="798603" cy="898650"/>
            <a:chOff x="-17878825" y="3334400"/>
            <a:chExt cx="270200" cy="304050"/>
          </a:xfrm>
        </p:grpSpPr>
        <p:sp>
          <p:nvSpPr>
            <p:cNvPr id="9619" name="Google Shape;9619;p9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0" name="Google Shape;9620;p9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1" name="Google Shape;9621;p9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2" name="Google Shape;9622;p9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3" name="Google Shape;9623;p9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4" name="Google Shape;9624;p9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5" name="Google Shape;9625;p9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26" name="Google Shape;9626;p91"/>
          <p:cNvGrpSpPr/>
          <p:nvPr/>
        </p:nvGrpSpPr>
        <p:grpSpPr>
          <a:xfrm>
            <a:off x="11437129" y="4484832"/>
            <a:ext cx="903305" cy="903305"/>
            <a:chOff x="-17896150" y="3709300"/>
            <a:chExt cx="305625" cy="305625"/>
          </a:xfrm>
        </p:grpSpPr>
        <p:sp>
          <p:nvSpPr>
            <p:cNvPr id="9627" name="Google Shape;9627;p9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8" name="Google Shape;9628;p9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9" name="Google Shape;9629;p9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0" name="Google Shape;9630;p9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1" name="Google Shape;9631;p91"/>
          <p:cNvGrpSpPr/>
          <p:nvPr/>
        </p:nvGrpSpPr>
        <p:grpSpPr>
          <a:xfrm>
            <a:off x="11492990" y="5591371"/>
            <a:ext cx="791584" cy="903305"/>
            <a:chOff x="-17878025" y="4082625"/>
            <a:chExt cx="267825" cy="305625"/>
          </a:xfrm>
        </p:grpSpPr>
        <p:sp>
          <p:nvSpPr>
            <p:cNvPr id="9632" name="Google Shape;9632;p9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3" name="Google Shape;9633;p9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4" name="Google Shape;9634;p9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5" name="Google Shape;9635;p9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6" name="Google Shape;9636;p9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7" name="Google Shape;9637;p9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8" name="Google Shape;9638;p9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9" name="Google Shape;9639;p91"/>
          <p:cNvGrpSpPr/>
          <p:nvPr/>
        </p:nvGrpSpPr>
        <p:grpSpPr>
          <a:xfrm>
            <a:off x="5780776" y="6710030"/>
            <a:ext cx="901015" cy="847444"/>
            <a:chOff x="-16044450" y="3317850"/>
            <a:chExt cx="304850" cy="286725"/>
          </a:xfrm>
        </p:grpSpPr>
        <p:sp>
          <p:nvSpPr>
            <p:cNvPr id="9640" name="Google Shape;9640;p9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1" name="Google Shape;9641;p9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2" name="Google Shape;9642;p9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3" name="Google Shape;9643;p9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644" name="Google Shape;9644;p91"/>
          <p:cNvSpPr/>
          <p:nvPr/>
        </p:nvSpPr>
        <p:spPr>
          <a:xfrm>
            <a:off x="10270216"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645" name="Google Shape;9645;p91"/>
          <p:cNvGrpSpPr/>
          <p:nvPr/>
        </p:nvGrpSpPr>
        <p:grpSpPr>
          <a:xfrm>
            <a:off x="16025809" y="4487448"/>
            <a:ext cx="747323" cy="898059"/>
            <a:chOff x="-16018450" y="4058400"/>
            <a:chExt cx="252850" cy="303850"/>
          </a:xfrm>
        </p:grpSpPr>
        <p:sp>
          <p:nvSpPr>
            <p:cNvPr id="9646" name="Google Shape;9646;p9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7" name="Google Shape;9647;p9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8" name="Google Shape;9648;p9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9" name="Google Shape;9649;p9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650" name="Google Shape;9650;p91"/>
          <p:cNvSpPr/>
          <p:nvPr/>
        </p:nvSpPr>
        <p:spPr>
          <a:xfrm>
            <a:off x="1249124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1" name="Google Shape;9651;p91"/>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55" name="Shape 9655"/>
        <p:cNvGrpSpPr/>
        <p:nvPr/>
      </p:nvGrpSpPr>
      <p:grpSpPr>
        <a:xfrm>
          <a:off x="0" y="0"/>
          <a:ext cx="0" cy="0"/>
          <a:chOff x="0" y="0"/>
          <a:chExt cx="0" cy="0"/>
        </a:xfrm>
      </p:grpSpPr>
      <p:grpSp>
        <p:nvGrpSpPr>
          <p:cNvPr id="9656" name="Google Shape;9656;p92"/>
          <p:cNvGrpSpPr/>
          <p:nvPr/>
        </p:nvGrpSpPr>
        <p:grpSpPr>
          <a:xfrm>
            <a:off x="1659634" y="3378483"/>
            <a:ext cx="884675" cy="839246"/>
            <a:chOff x="-6696925" y="3272575"/>
            <a:chExt cx="307200" cy="291425"/>
          </a:xfrm>
        </p:grpSpPr>
        <p:sp>
          <p:nvSpPr>
            <p:cNvPr id="9657" name="Google Shape;9657;p9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8" name="Google Shape;9658;p9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59" name="Google Shape;9659;p92"/>
          <p:cNvGrpSpPr/>
          <p:nvPr/>
        </p:nvGrpSpPr>
        <p:grpSpPr>
          <a:xfrm>
            <a:off x="1659599" y="4409271"/>
            <a:ext cx="884747" cy="841550"/>
            <a:chOff x="-6690625" y="3631325"/>
            <a:chExt cx="307225" cy="292225"/>
          </a:xfrm>
        </p:grpSpPr>
        <p:sp>
          <p:nvSpPr>
            <p:cNvPr id="9660" name="Google Shape;9660;p9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1" name="Google Shape;9661;p9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2" name="Google Shape;9662;p9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3" name="Google Shape;9663;p9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4" name="Google Shape;9664;p9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65" name="Google Shape;9665;p92"/>
          <p:cNvGrpSpPr/>
          <p:nvPr/>
        </p:nvGrpSpPr>
        <p:grpSpPr>
          <a:xfrm>
            <a:off x="1703842" y="5513944"/>
            <a:ext cx="843853" cy="838742"/>
            <a:chOff x="-6689825" y="3992050"/>
            <a:chExt cx="293025" cy="291250"/>
          </a:xfrm>
        </p:grpSpPr>
        <p:sp>
          <p:nvSpPr>
            <p:cNvPr id="9666" name="Google Shape;9666;p9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7" name="Google Shape;9667;p9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8" name="Google Shape;9668;p9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9" name="Google Shape;9669;p9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0" name="Google Shape;9670;p9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1" name="Google Shape;9671;p9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2" name="Google Shape;9672;p9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3" name="Google Shape;9673;p9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4" name="Google Shape;9674;p9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5" name="Google Shape;9675;p9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6" name="Google Shape;9676;p9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7" name="Google Shape;9677;p9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678" name="Google Shape;9678;p92"/>
          <p:cNvSpPr/>
          <p:nvPr/>
        </p:nvSpPr>
        <p:spPr>
          <a:xfrm>
            <a:off x="7059540"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679" name="Google Shape;9679;p92"/>
          <p:cNvGrpSpPr/>
          <p:nvPr/>
        </p:nvGrpSpPr>
        <p:grpSpPr>
          <a:xfrm>
            <a:off x="7070464" y="4410384"/>
            <a:ext cx="846085" cy="839318"/>
            <a:chOff x="-4837325" y="3612425"/>
            <a:chExt cx="293800" cy="291450"/>
          </a:xfrm>
        </p:grpSpPr>
        <p:sp>
          <p:nvSpPr>
            <p:cNvPr id="9680" name="Google Shape;9680;p9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1" name="Google Shape;9681;p9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2" name="Google Shape;9682;p9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83" name="Google Shape;9683;p92"/>
          <p:cNvGrpSpPr/>
          <p:nvPr/>
        </p:nvGrpSpPr>
        <p:grpSpPr>
          <a:xfrm>
            <a:off x="7096529" y="5513653"/>
            <a:ext cx="841550" cy="839318"/>
            <a:chOff x="-4837325" y="3971575"/>
            <a:chExt cx="292225" cy="291450"/>
          </a:xfrm>
        </p:grpSpPr>
        <p:sp>
          <p:nvSpPr>
            <p:cNvPr id="9684" name="Google Shape;9684;p9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5" name="Google Shape;9685;p9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6" name="Google Shape;9686;p9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7" name="Google Shape;9687;p9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8" name="Google Shape;9688;p9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9" name="Google Shape;9689;p9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90" name="Google Shape;9690;p92"/>
          <p:cNvGrpSpPr/>
          <p:nvPr/>
        </p:nvGrpSpPr>
        <p:grpSpPr>
          <a:xfrm>
            <a:off x="12480559" y="3428370"/>
            <a:ext cx="861996" cy="739461"/>
            <a:chOff x="-3037625" y="3254850"/>
            <a:chExt cx="299325" cy="256775"/>
          </a:xfrm>
        </p:grpSpPr>
        <p:sp>
          <p:nvSpPr>
            <p:cNvPr id="9691" name="Google Shape;9691;p9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2" name="Google Shape;9692;p9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3" name="Google Shape;9693;p9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4" name="Google Shape;9694;p9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95" name="Google Shape;9695;p92"/>
          <p:cNvGrpSpPr/>
          <p:nvPr/>
        </p:nvGrpSpPr>
        <p:grpSpPr>
          <a:xfrm>
            <a:off x="12488479" y="4409230"/>
            <a:ext cx="846157" cy="841622"/>
            <a:chOff x="-3031325" y="3597450"/>
            <a:chExt cx="293825" cy="292250"/>
          </a:xfrm>
        </p:grpSpPr>
        <p:sp>
          <p:nvSpPr>
            <p:cNvPr id="9696" name="Google Shape;9696;p9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7" name="Google Shape;9697;p9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8" name="Google Shape;9698;p9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9" name="Google Shape;9699;p9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00" name="Google Shape;9700;p92"/>
          <p:cNvGrpSpPr/>
          <p:nvPr/>
        </p:nvGrpSpPr>
        <p:grpSpPr>
          <a:xfrm>
            <a:off x="12513428" y="5562427"/>
            <a:ext cx="843853" cy="741764"/>
            <a:chOff x="-3030525" y="3973150"/>
            <a:chExt cx="293025" cy="257575"/>
          </a:xfrm>
        </p:grpSpPr>
        <p:sp>
          <p:nvSpPr>
            <p:cNvPr id="9701" name="Google Shape;9701;p9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2" name="Google Shape;9702;p9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03" name="Google Shape;9703;p92"/>
          <p:cNvGrpSpPr/>
          <p:nvPr/>
        </p:nvGrpSpPr>
        <p:grpSpPr>
          <a:xfrm>
            <a:off x="2716614" y="6738853"/>
            <a:ext cx="843853" cy="594391"/>
            <a:chOff x="-1199300" y="3279250"/>
            <a:chExt cx="293025" cy="206400"/>
          </a:xfrm>
        </p:grpSpPr>
        <p:sp>
          <p:nvSpPr>
            <p:cNvPr id="9704" name="Google Shape;9704;p9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5" name="Google Shape;9705;p9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6" name="Google Shape;9706;p9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7" name="Google Shape;9707;p9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08" name="Google Shape;9708;p92"/>
          <p:cNvGrpSpPr/>
          <p:nvPr/>
        </p:nvGrpSpPr>
        <p:grpSpPr>
          <a:xfrm>
            <a:off x="2730786" y="3377547"/>
            <a:ext cx="889210" cy="841118"/>
            <a:chOff x="-6338550" y="3272950"/>
            <a:chExt cx="308775" cy="292075"/>
          </a:xfrm>
        </p:grpSpPr>
        <p:sp>
          <p:nvSpPr>
            <p:cNvPr id="9709" name="Google Shape;9709;p9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0" name="Google Shape;9710;p9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1" name="Google Shape;9711;p9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12" name="Google Shape;9712;p92"/>
          <p:cNvGrpSpPr/>
          <p:nvPr/>
        </p:nvGrpSpPr>
        <p:grpSpPr>
          <a:xfrm>
            <a:off x="2753465" y="4410387"/>
            <a:ext cx="843853" cy="839318"/>
            <a:chOff x="-6329100" y="3632100"/>
            <a:chExt cx="293025" cy="291450"/>
          </a:xfrm>
        </p:grpSpPr>
        <p:sp>
          <p:nvSpPr>
            <p:cNvPr id="9713" name="Google Shape;9713;p9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4" name="Google Shape;9714;p9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5" name="Google Shape;9715;p9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16" name="Google Shape;9716;p92"/>
          <p:cNvGrpSpPr/>
          <p:nvPr/>
        </p:nvGrpSpPr>
        <p:grpSpPr>
          <a:xfrm>
            <a:off x="2779566" y="5513656"/>
            <a:ext cx="839246" cy="839318"/>
            <a:chOff x="-6329875" y="3992050"/>
            <a:chExt cx="291425" cy="291450"/>
          </a:xfrm>
        </p:grpSpPr>
        <p:sp>
          <p:nvSpPr>
            <p:cNvPr id="9717" name="Google Shape;9717;p9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8" name="Google Shape;9718;p9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9" name="Google Shape;9719;p9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0" name="Google Shape;9720;p9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21" name="Google Shape;9721;p92"/>
          <p:cNvGrpSpPr/>
          <p:nvPr/>
        </p:nvGrpSpPr>
        <p:grpSpPr>
          <a:xfrm>
            <a:off x="8151839" y="3375060"/>
            <a:ext cx="846157" cy="846085"/>
            <a:chOff x="-4478975" y="3251700"/>
            <a:chExt cx="293825" cy="293800"/>
          </a:xfrm>
        </p:grpSpPr>
        <p:sp>
          <p:nvSpPr>
            <p:cNvPr id="9722" name="Google Shape;9722;p9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3" name="Google Shape;9723;p9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4" name="Google Shape;9724;p9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25" name="Google Shape;9725;p92"/>
          <p:cNvGrpSpPr/>
          <p:nvPr/>
        </p:nvGrpSpPr>
        <p:grpSpPr>
          <a:xfrm>
            <a:off x="8151839" y="4410384"/>
            <a:ext cx="846157" cy="839318"/>
            <a:chOff x="-4475825" y="3612425"/>
            <a:chExt cx="293825" cy="291450"/>
          </a:xfrm>
        </p:grpSpPr>
        <p:sp>
          <p:nvSpPr>
            <p:cNvPr id="9726" name="Google Shape;9726;p9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7" name="Google Shape;9727;p9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8" name="Google Shape;9728;p9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29" name="Google Shape;9729;p92"/>
          <p:cNvGrpSpPr/>
          <p:nvPr/>
        </p:nvGrpSpPr>
        <p:grpSpPr>
          <a:xfrm>
            <a:off x="8169985" y="5513689"/>
            <a:ext cx="857460" cy="839246"/>
            <a:chOff x="-4480550" y="3970800"/>
            <a:chExt cx="297750" cy="291425"/>
          </a:xfrm>
        </p:grpSpPr>
        <p:sp>
          <p:nvSpPr>
            <p:cNvPr id="9730" name="Google Shape;9730;p9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1" name="Google Shape;9731;p9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32" name="Google Shape;9732;p92"/>
          <p:cNvGrpSpPr/>
          <p:nvPr/>
        </p:nvGrpSpPr>
        <p:grpSpPr>
          <a:xfrm>
            <a:off x="13577651" y="3378442"/>
            <a:ext cx="830246" cy="839318"/>
            <a:chOff x="-2668225" y="3239075"/>
            <a:chExt cx="288300" cy="291450"/>
          </a:xfrm>
        </p:grpSpPr>
        <p:sp>
          <p:nvSpPr>
            <p:cNvPr id="9733" name="Google Shape;9733;p9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4" name="Google Shape;9734;p9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5" name="Google Shape;9735;p9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6" name="Google Shape;9736;p9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7" name="Google Shape;9737;p9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38" name="Google Shape;9738;p92"/>
          <p:cNvGrpSpPr/>
          <p:nvPr/>
        </p:nvGrpSpPr>
        <p:grpSpPr>
          <a:xfrm>
            <a:off x="13571963" y="4410382"/>
            <a:ext cx="841622" cy="839318"/>
            <a:chOff x="-2671375" y="3597450"/>
            <a:chExt cx="292250" cy="291450"/>
          </a:xfrm>
        </p:grpSpPr>
        <p:sp>
          <p:nvSpPr>
            <p:cNvPr id="9739" name="Google Shape;9739;p9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0" name="Google Shape;9740;p9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41" name="Google Shape;9741;p92"/>
          <p:cNvGrpSpPr/>
          <p:nvPr/>
        </p:nvGrpSpPr>
        <p:grpSpPr>
          <a:xfrm>
            <a:off x="13593529" y="5511383"/>
            <a:ext cx="846085" cy="843853"/>
            <a:chOff x="-2670575" y="3956600"/>
            <a:chExt cx="293800" cy="293025"/>
          </a:xfrm>
        </p:grpSpPr>
        <p:sp>
          <p:nvSpPr>
            <p:cNvPr id="9742" name="Google Shape;9742;p9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3" name="Google Shape;9743;p9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4" name="Google Shape;9744;p9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5" name="Google Shape;9745;p9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46" name="Google Shape;9746;p92"/>
          <p:cNvGrpSpPr/>
          <p:nvPr/>
        </p:nvGrpSpPr>
        <p:grpSpPr>
          <a:xfrm>
            <a:off x="6108571" y="6623895"/>
            <a:ext cx="852925" cy="836726"/>
            <a:chOff x="-1183550" y="3586525"/>
            <a:chExt cx="296175" cy="290550"/>
          </a:xfrm>
        </p:grpSpPr>
        <p:sp>
          <p:nvSpPr>
            <p:cNvPr id="9747" name="Google Shape;9747;p9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8" name="Google Shape;9748;p9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9" name="Google Shape;9749;p9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0" name="Google Shape;9750;p9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1" name="Google Shape;9751;p9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2" name="Google Shape;9752;p9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3" name="Google Shape;9753;p9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4" name="Google Shape;9754;p9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5" name="Google Shape;9755;p9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56" name="Google Shape;9756;p92"/>
          <p:cNvGrpSpPr/>
          <p:nvPr/>
        </p:nvGrpSpPr>
        <p:grpSpPr>
          <a:xfrm>
            <a:off x="3835791" y="3379599"/>
            <a:ext cx="841622" cy="837014"/>
            <a:chOff x="-5971525" y="3273750"/>
            <a:chExt cx="292250" cy="290650"/>
          </a:xfrm>
        </p:grpSpPr>
        <p:sp>
          <p:nvSpPr>
            <p:cNvPr id="9757" name="Google Shape;9757;p9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8" name="Google Shape;9758;p9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59" name="Google Shape;9759;p92"/>
          <p:cNvGrpSpPr/>
          <p:nvPr/>
        </p:nvGrpSpPr>
        <p:grpSpPr>
          <a:xfrm>
            <a:off x="3824452" y="4407651"/>
            <a:ext cx="864300" cy="844789"/>
            <a:chOff x="-5974675" y="3632100"/>
            <a:chExt cx="300125" cy="293350"/>
          </a:xfrm>
        </p:grpSpPr>
        <p:sp>
          <p:nvSpPr>
            <p:cNvPr id="9760" name="Google Shape;9760;p9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1" name="Google Shape;9761;p9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2" name="Google Shape;9762;p9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63" name="Google Shape;9763;p92"/>
          <p:cNvGrpSpPr/>
          <p:nvPr/>
        </p:nvGrpSpPr>
        <p:grpSpPr>
          <a:xfrm>
            <a:off x="3884534" y="5511388"/>
            <a:ext cx="791729" cy="843853"/>
            <a:chOff x="-5971525" y="3990475"/>
            <a:chExt cx="274925" cy="293025"/>
          </a:xfrm>
        </p:grpSpPr>
        <p:sp>
          <p:nvSpPr>
            <p:cNvPr id="9764" name="Google Shape;9764;p9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5" name="Google Shape;9765;p9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6" name="Google Shape;9766;p9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7" name="Google Shape;9767;p9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68" name="Google Shape;9768;p92"/>
          <p:cNvGrpSpPr/>
          <p:nvPr/>
        </p:nvGrpSpPr>
        <p:grpSpPr>
          <a:xfrm>
            <a:off x="9230946" y="3379596"/>
            <a:ext cx="841550" cy="837014"/>
            <a:chOff x="-4118225" y="3253275"/>
            <a:chExt cx="292225" cy="290650"/>
          </a:xfrm>
        </p:grpSpPr>
        <p:sp>
          <p:nvSpPr>
            <p:cNvPr id="9769" name="Google Shape;9769;p9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0" name="Google Shape;9770;p9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71" name="Google Shape;9771;p92"/>
          <p:cNvGrpSpPr/>
          <p:nvPr/>
        </p:nvGrpSpPr>
        <p:grpSpPr>
          <a:xfrm>
            <a:off x="9331847" y="4409844"/>
            <a:ext cx="639748" cy="840398"/>
            <a:chOff x="-4082800" y="3612425"/>
            <a:chExt cx="222150" cy="291825"/>
          </a:xfrm>
        </p:grpSpPr>
        <p:sp>
          <p:nvSpPr>
            <p:cNvPr id="9772" name="Google Shape;9772;p9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3" name="Google Shape;9773;p9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4" name="Google Shape;9774;p9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75" name="Google Shape;9775;p92"/>
          <p:cNvGrpSpPr/>
          <p:nvPr/>
        </p:nvGrpSpPr>
        <p:grpSpPr>
          <a:xfrm>
            <a:off x="9254744" y="5539752"/>
            <a:ext cx="841550" cy="787121"/>
            <a:chOff x="-4118225" y="3990475"/>
            <a:chExt cx="292225" cy="273325"/>
          </a:xfrm>
        </p:grpSpPr>
        <p:sp>
          <p:nvSpPr>
            <p:cNvPr id="9776" name="Google Shape;9776;p9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7" name="Google Shape;9777;p9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8" name="Google Shape;9778;p9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9" name="Google Shape;9779;p9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80" name="Google Shape;9780;p92"/>
          <p:cNvGrpSpPr/>
          <p:nvPr/>
        </p:nvGrpSpPr>
        <p:grpSpPr>
          <a:xfrm>
            <a:off x="14676052" y="3376174"/>
            <a:ext cx="789425" cy="843853"/>
            <a:chOff x="-2312225" y="3238300"/>
            <a:chExt cx="274125" cy="293025"/>
          </a:xfrm>
        </p:grpSpPr>
        <p:sp>
          <p:nvSpPr>
            <p:cNvPr id="9781" name="Google Shape;9781;p9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2" name="Google Shape;9782;p9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83" name="Google Shape;9783;p92"/>
          <p:cNvGrpSpPr/>
          <p:nvPr/>
        </p:nvGrpSpPr>
        <p:grpSpPr>
          <a:xfrm>
            <a:off x="14671485" y="5513651"/>
            <a:ext cx="846157" cy="839318"/>
            <a:chOff x="-2310650" y="3958175"/>
            <a:chExt cx="293825" cy="291450"/>
          </a:xfrm>
        </p:grpSpPr>
        <p:sp>
          <p:nvSpPr>
            <p:cNvPr id="9784" name="Google Shape;9784;p9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5" name="Google Shape;9785;p9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86" name="Google Shape;9786;p92"/>
          <p:cNvGrpSpPr/>
          <p:nvPr/>
        </p:nvGrpSpPr>
        <p:grpSpPr>
          <a:xfrm>
            <a:off x="9405207" y="6616917"/>
            <a:ext cx="848317" cy="839318"/>
            <a:chOff x="-1182750" y="3962900"/>
            <a:chExt cx="294575" cy="291450"/>
          </a:xfrm>
        </p:grpSpPr>
        <p:sp>
          <p:nvSpPr>
            <p:cNvPr id="9787" name="Google Shape;9787;p9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8" name="Google Shape;9788;p9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9" name="Google Shape;9789;p9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0" name="Google Shape;9790;p9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1" name="Google Shape;9791;p9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2" name="Google Shape;9792;p9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3" name="Google Shape;9793;p9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94" name="Google Shape;9794;p92"/>
          <p:cNvGrpSpPr/>
          <p:nvPr/>
        </p:nvGrpSpPr>
        <p:grpSpPr>
          <a:xfrm>
            <a:off x="4911479" y="3378447"/>
            <a:ext cx="848389" cy="839318"/>
            <a:chOff x="-5611575" y="3272950"/>
            <a:chExt cx="294600" cy="291450"/>
          </a:xfrm>
        </p:grpSpPr>
        <p:sp>
          <p:nvSpPr>
            <p:cNvPr id="9795" name="Google Shape;9795;p9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6" name="Google Shape;9796;p9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7" name="Google Shape;9797;p9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8" name="Google Shape;9798;p9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9" name="Google Shape;9799;p9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00" name="Google Shape;9800;p92"/>
          <p:cNvGrpSpPr/>
          <p:nvPr/>
        </p:nvGrpSpPr>
        <p:grpSpPr>
          <a:xfrm>
            <a:off x="4911479" y="4411539"/>
            <a:ext cx="848389" cy="837014"/>
            <a:chOff x="-5613150" y="3632900"/>
            <a:chExt cx="294600" cy="290650"/>
          </a:xfrm>
        </p:grpSpPr>
        <p:sp>
          <p:nvSpPr>
            <p:cNvPr id="9801" name="Google Shape;9801;p9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2" name="Google Shape;9802;p9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03" name="Google Shape;9803;p92"/>
          <p:cNvGrpSpPr/>
          <p:nvPr/>
        </p:nvGrpSpPr>
        <p:grpSpPr>
          <a:xfrm>
            <a:off x="14649955" y="4307172"/>
            <a:ext cx="841622" cy="1045727"/>
            <a:chOff x="-2310650" y="3525775"/>
            <a:chExt cx="292250" cy="363125"/>
          </a:xfrm>
        </p:grpSpPr>
        <p:sp>
          <p:nvSpPr>
            <p:cNvPr id="9804" name="Google Shape;9804;p9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5" name="Google Shape;9805;p9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6" name="Google Shape;9806;p9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7" name="Google Shape;9807;p9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08" name="Google Shape;9808;p92"/>
          <p:cNvGrpSpPr/>
          <p:nvPr/>
        </p:nvGrpSpPr>
        <p:grpSpPr>
          <a:xfrm>
            <a:off x="4935276" y="5512540"/>
            <a:ext cx="848389" cy="841550"/>
            <a:chOff x="-5613150" y="3991275"/>
            <a:chExt cx="294600" cy="292225"/>
          </a:xfrm>
        </p:grpSpPr>
        <p:sp>
          <p:nvSpPr>
            <p:cNvPr id="9809" name="Google Shape;9809;p9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0" name="Google Shape;9810;p9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1" name="Google Shape;9811;p9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2" name="Google Shape;9812;p92"/>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3" name="Google Shape;9813;p9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4" name="Google Shape;9814;p92"/>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5" name="Google Shape;9815;p9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6" name="Google Shape;9816;p9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7" name="Google Shape;9817;p9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18" name="Google Shape;9818;p92"/>
          <p:cNvGrpSpPr/>
          <p:nvPr/>
        </p:nvGrpSpPr>
        <p:grpSpPr>
          <a:xfrm>
            <a:off x="10278252" y="3378876"/>
            <a:ext cx="869268" cy="838454"/>
            <a:chOff x="-3768700" y="3253275"/>
            <a:chExt cx="301850" cy="291150"/>
          </a:xfrm>
        </p:grpSpPr>
        <p:sp>
          <p:nvSpPr>
            <p:cNvPr id="9819" name="Google Shape;9819;p9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0" name="Google Shape;9820;p9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1" name="Google Shape;9821;p9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22" name="Google Shape;9822;p92"/>
          <p:cNvGrpSpPr/>
          <p:nvPr/>
        </p:nvGrpSpPr>
        <p:grpSpPr>
          <a:xfrm>
            <a:off x="10286417" y="4434180"/>
            <a:ext cx="852925" cy="791729"/>
            <a:chOff x="-3808700" y="3628950"/>
            <a:chExt cx="296175" cy="274925"/>
          </a:xfrm>
        </p:grpSpPr>
        <p:sp>
          <p:nvSpPr>
            <p:cNvPr id="9823" name="Google Shape;9823;p9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4" name="Google Shape;9824;p9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5" name="Google Shape;9825;p9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9826" name="Google Shape;9826;p92"/>
          <p:cNvGrpSpPr/>
          <p:nvPr/>
        </p:nvGrpSpPr>
        <p:grpSpPr>
          <a:xfrm>
            <a:off x="10416839" y="5512825"/>
            <a:ext cx="838886" cy="840974"/>
            <a:chOff x="-3771675" y="3971775"/>
            <a:chExt cx="291300" cy="292025"/>
          </a:xfrm>
        </p:grpSpPr>
        <p:sp>
          <p:nvSpPr>
            <p:cNvPr id="9827" name="Google Shape;9827;p9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8" name="Google Shape;9828;p9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9" name="Google Shape;9829;p9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0" name="Google Shape;9830;p9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1" name="Google Shape;9831;p9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32" name="Google Shape;9832;p92"/>
          <p:cNvGrpSpPr/>
          <p:nvPr/>
        </p:nvGrpSpPr>
        <p:grpSpPr>
          <a:xfrm>
            <a:off x="15739728" y="3432922"/>
            <a:ext cx="840542" cy="641547"/>
            <a:chOff x="-1951475" y="3273100"/>
            <a:chExt cx="291875" cy="222775"/>
          </a:xfrm>
        </p:grpSpPr>
        <p:sp>
          <p:nvSpPr>
            <p:cNvPr id="9833" name="Google Shape;9833;p9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4" name="Google Shape;9834;p9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5" name="Google Shape;9835;p9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36" name="Google Shape;9836;p92"/>
          <p:cNvGrpSpPr/>
          <p:nvPr/>
        </p:nvGrpSpPr>
        <p:grpSpPr>
          <a:xfrm>
            <a:off x="15734688" y="4410382"/>
            <a:ext cx="850621" cy="839318"/>
            <a:chOff x="-1951475" y="3597450"/>
            <a:chExt cx="295375" cy="291450"/>
          </a:xfrm>
        </p:grpSpPr>
        <p:sp>
          <p:nvSpPr>
            <p:cNvPr id="9837" name="Google Shape;9837;p9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8" name="Google Shape;9838;p9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9" name="Google Shape;9839;p9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0" name="Google Shape;9840;p9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41" name="Google Shape;9841;p92"/>
          <p:cNvGrpSpPr/>
          <p:nvPr/>
        </p:nvGrpSpPr>
        <p:grpSpPr>
          <a:xfrm>
            <a:off x="15739191" y="5513650"/>
            <a:ext cx="889210" cy="839318"/>
            <a:chOff x="-1960150" y="3956600"/>
            <a:chExt cx="308775" cy="291450"/>
          </a:xfrm>
        </p:grpSpPr>
        <p:sp>
          <p:nvSpPr>
            <p:cNvPr id="9842" name="Google Shape;9842;p9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3" name="Google Shape;9843;p9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44" name="Google Shape;9844;p92"/>
          <p:cNvGrpSpPr/>
          <p:nvPr/>
        </p:nvGrpSpPr>
        <p:grpSpPr>
          <a:xfrm>
            <a:off x="3847266" y="6615272"/>
            <a:ext cx="841550" cy="841550"/>
            <a:chOff x="-804700" y="3226500"/>
            <a:chExt cx="292225" cy="292225"/>
          </a:xfrm>
        </p:grpSpPr>
        <p:sp>
          <p:nvSpPr>
            <p:cNvPr id="9845" name="Google Shape;9845;p9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6" name="Google Shape;9846;p9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7" name="Google Shape;9847;p9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8" name="Google Shape;9848;p9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9" name="Google Shape;9849;p9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0" name="Google Shape;9850;p9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1" name="Google Shape;9851;p9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52" name="Google Shape;9852;p92"/>
          <p:cNvGrpSpPr/>
          <p:nvPr/>
        </p:nvGrpSpPr>
        <p:grpSpPr>
          <a:xfrm>
            <a:off x="6007448" y="3377295"/>
            <a:ext cx="841550" cy="841622"/>
            <a:chOff x="-5251625" y="3272950"/>
            <a:chExt cx="292225" cy="292250"/>
          </a:xfrm>
        </p:grpSpPr>
        <p:sp>
          <p:nvSpPr>
            <p:cNvPr id="9853" name="Google Shape;9853;p9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4" name="Google Shape;9854;p9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5" name="Google Shape;9855;p9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56" name="Google Shape;9856;p92"/>
          <p:cNvGrpSpPr/>
          <p:nvPr/>
        </p:nvGrpSpPr>
        <p:grpSpPr>
          <a:xfrm>
            <a:off x="6000644" y="4408695"/>
            <a:ext cx="855157" cy="842701"/>
            <a:chOff x="-5254775" y="3631325"/>
            <a:chExt cx="296950" cy="292625"/>
          </a:xfrm>
        </p:grpSpPr>
        <p:sp>
          <p:nvSpPr>
            <p:cNvPr id="9857" name="Google Shape;9857;p9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8" name="Google Shape;9858;p9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9" name="Google Shape;9859;p9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0" name="Google Shape;9860;p9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1" name="Google Shape;9861;p9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2" name="Google Shape;9862;p9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3" name="Google Shape;9863;p9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64" name="Google Shape;9864;p92"/>
          <p:cNvGrpSpPr/>
          <p:nvPr/>
        </p:nvGrpSpPr>
        <p:grpSpPr>
          <a:xfrm>
            <a:off x="6032361" y="5512540"/>
            <a:ext cx="839318" cy="841550"/>
            <a:chOff x="-5251625" y="3991275"/>
            <a:chExt cx="291450" cy="292225"/>
          </a:xfrm>
        </p:grpSpPr>
        <p:sp>
          <p:nvSpPr>
            <p:cNvPr id="9865" name="Google Shape;9865;p9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6" name="Google Shape;9866;p9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7" name="Google Shape;9867;p9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8" name="Google Shape;9868;p9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9" name="Google Shape;9869;p9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70" name="Google Shape;9870;p92"/>
          <p:cNvGrpSpPr/>
          <p:nvPr/>
        </p:nvGrpSpPr>
        <p:grpSpPr>
          <a:xfrm>
            <a:off x="11513527" y="3378480"/>
            <a:ext cx="639748" cy="839246"/>
            <a:chOff x="-3365275" y="3253275"/>
            <a:chExt cx="222150" cy="291425"/>
          </a:xfrm>
        </p:grpSpPr>
        <p:sp>
          <p:nvSpPr>
            <p:cNvPr id="9871" name="Google Shape;9871;p9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2" name="Google Shape;9872;p9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73" name="Google Shape;9873;p92"/>
          <p:cNvGrpSpPr/>
          <p:nvPr/>
        </p:nvGrpSpPr>
        <p:grpSpPr>
          <a:xfrm>
            <a:off x="11461403" y="4408116"/>
            <a:ext cx="743996" cy="843853"/>
            <a:chOff x="-3383375" y="3611625"/>
            <a:chExt cx="258350" cy="293025"/>
          </a:xfrm>
        </p:grpSpPr>
        <p:sp>
          <p:nvSpPr>
            <p:cNvPr id="9874" name="Google Shape;9874;p9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5" name="Google Shape;9875;p9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76" name="Google Shape;9876;p92"/>
          <p:cNvGrpSpPr/>
          <p:nvPr/>
        </p:nvGrpSpPr>
        <p:grpSpPr>
          <a:xfrm>
            <a:off x="11586101" y="5513653"/>
            <a:ext cx="542194" cy="839318"/>
            <a:chOff x="-3347950" y="3971575"/>
            <a:chExt cx="188275" cy="291450"/>
          </a:xfrm>
        </p:grpSpPr>
        <p:sp>
          <p:nvSpPr>
            <p:cNvPr id="9877" name="Google Shape;9877;p9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8" name="Google Shape;9878;p9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9" name="Google Shape;9879;p9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80" name="Google Shape;9880;p92"/>
          <p:cNvGrpSpPr/>
          <p:nvPr/>
        </p:nvGrpSpPr>
        <p:grpSpPr>
          <a:xfrm>
            <a:off x="1685818" y="6614122"/>
            <a:ext cx="743996" cy="843853"/>
            <a:chOff x="-1575775" y="3238300"/>
            <a:chExt cx="258350" cy="293025"/>
          </a:xfrm>
        </p:grpSpPr>
        <p:sp>
          <p:nvSpPr>
            <p:cNvPr id="9881" name="Google Shape;9881;p92"/>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2" name="Google Shape;9882;p9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3" name="Google Shape;9883;p9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4" name="Google Shape;9884;p9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5" name="Google Shape;9885;p9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86" name="Google Shape;9886;p92"/>
          <p:cNvGrpSpPr/>
          <p:nvPr/>
        </p:nvGrpSpPr>
        <p:grpSpPr>
          <a:xfrm>
            <a:off x="4975615" y="6618101"/>
            <a:ext cx="846157" cy="848317"/>
            <a:chOff x="-1591550" y="3597475"/>
            <a:chExt cx="293825" cy="294575"/>
          </a:xfrm>
        </p:grpSpPr>
        <p:sp>
          <p:nvSpPr>
            <p:cNvPr id="9887" name="Google Shape;9887;p9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8" name="Google Shape;9888;p9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9" name="Google Shape;9889;p9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90" name="Google Shape;9890;p92"/>
          <p:cNvGrpSpPr/>
          <p:nvPr/>
        </p:nvGrpSpPr>
        <p:grpSpPr>
          <a:xfrm>
            <a:off x="8274554" y="6637326"/>
            <a:ext cx="843853" cy="798497"/>
            <a:chOff x="-1592325" y="3957400"/>
            <a:chExt cx="293025" cy="277275"/>
          </a:xfrm>
        </p:grpSpPr>
        <p:sp>
          <p:nvSpPr>
            <p:cNvPr id="9891" name="Google Shape;9891;p9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2" name="Google Shape;9892;p9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3" name="Google Shape;9893;p9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4" name="Google Shape;9894;p9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95" name="Google Shape;9895;p92"/>
          <p:cNvGrpSpPr/>
          <p:nvPr/>
        </p:nvGrpSpPr>
        <p:grpSpPr>
          <a:xfrm>
            <a:off x="7248295" y="6621487"/>
            <a:ext cx="739461" cy="841550"/>
            <a:chOff x="-778700" y="3612425"/>
            <a:chExt cx="256775" cy="292225"/>
          </a:xfrm>
        </p:grpSpPr>
        <p:sp>
          <p:nvSpPr>
            <p:cNvPr id="9896" name="Google Shape;9896;p9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7" name="Google Shape;9897;p9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8" name="Google Shape;9898;p9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9" name="Google Shape;9899;p9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0" name="Google Shape;9900;p9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1" name="Google Shape;9901;p9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02" name="Google Shape;9902;p92"/>
          <p:cNvGrpSpPr/>
          <p:nvPr/>
        </p:nvGrpSpPr>
        <p:grpSpPr>
          <a:xfrm>
            <a:off x="12191297" y="7656610"/>
            <a:ext cx="681462" cy="775281"/>
            <a:chOff x="7728464" y="1561258"/>
            <a:chExt cx="349719" cy="397866"/>
          </a:xfrm>
        </p:grpSpPr>
        <p:sp>
          <p:nvSpPr>
            <p:cNvPr id="9903" name="Google Shape;9903;p9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4" name="Google Shape;9904;p9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05" name="Google Shape;9905;p92"/>
          <p:cNvGrpSpPr/>
          <p:nvPr/>
        </p:nvGrpSpPr>
        <p:grpSpPr>
          <a:xfrm>
            <a:off x="8037234" y="7656610"/>
            <a:ext cx="775362" cy="775281"/>
            <a:chOff x="5611350" y="1561258"/>
            <a:chExt cx="397907" cy="397866"/>
          </a:xfrm>
        </p:grpSpPr>
        <p:sp>
          <p:nvSpPr>
            <p:cNvPr id="9906" name="Google Shape;9906;p9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7" name="Google Shape;9907;p9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8" name="Google Shape;9908;p9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9" name="Google Shape;9909;p9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0" name="Google Shape;9910;p92"/>
          <p:cNvGrpSpPr/>
          <p:nvPr/>
        </p:nvGrpSpPr>
        <p:grpSpPr>
          <a:xfrm>
            <a:off x="9075806" y="7851142"/>
            <a:ext cx="775220" cy="386217"/>
            <a:chOff x="6140660" y="1661097"/>
            <a:chExt cx="397835" cy="198202"/>
          </a:xfrm>
        </p:grpSpPr>
        <p:sp>
          <p:nvSpPr>
            <p:cNvPr id="9911" name="Google Shape;9911;p9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2" name="Google Shape;9912;p9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3" name="Google Shape;9913;p9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4" name="Google Shape;9914;p9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5" name="Google Shape;9915;p92"/>
          <p:cNvGrpSpPr/>
          <p:nvPr/>
        </p:nvGrpSpPr>
        <p:grpSpPr>
          <a:xfrm>
            <a:off x="10114236" y="7656610"/>
            <a:ext cx="775362" cy="775281"/>
            <a:chOff x="6669907" y="1561258"/>
            <a:chExt cx="397907" cy="397866"/>
          </a:xfrm>
        </p:grpSpPr>
        <p:sp>
          <p:nvSpPr>
            <p:cNvPr id="9916" name="Google Shape;9916;p9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7" name="Google Shape;9917;p9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8" name="Google Shape;9918;p9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9" name="Google Shape;9919;p9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0" name="Google Shape;9920;p9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21" name="Google Shape;9921;p92"/>
          <p:cNvGrpSpPr/>
          <p:nvPr/>
        </p:nvGrpSpPr>
        <p:grpSpPr>
          <a:xfrm>
            <a:off x="3884696" y="7771684"/>
            <a:ext cx="775362" cy="545145"/>
            <a:chOff x="3386036" y="1746339"/>
            <a:chExt cx="397907" cy="279762"/>
          </a:xfrm>
        </p:grpSpPr>
        <p:sp>
          <p:nvSpPr>
            <p:cNvPr id="9922" name="Google Shape;9922;p9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3" name="Google Shape;9923;p9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9924" name="Google Shape;9924;p92"/>
          <p:cNvGrpSpPr/>
          <p:nvPr/>
        </p:nvGrpSpPr>
        <p:grpSpPr>
          <a:xfrm>
            <a:off x="5960091" y="7656576"/>
            <a:ext cx="775362" cy="775362"/>
            <a:chOff x="4417380" y="1687279"/>
            <a:chExt cx="397907" cy="397907"/>
          </a:xfrm>
        </p:grpSpPr>
        <p:sp>
          <p:nvSpPr>
            <p:cNvPr id="9925" name="Google Shape;9925;p9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6" name="Google Shape;9926;p9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27" name="Google Shape;9927;p92"/>
          <p:cNvGrpSpPr/>
          <p:nvPr/>
        </p:nvGrpSpPr>
        <p:grpSpPr>
          <a:xfrm>
            <a:off x="15853052" y="6617073"/>
            <a:ext cx="775322" cy="775322"/>
            <a:chOff x="2869999" y="1687279"/>
            <a:chExt cx="397887" cy="397887"/>
          </a:xfrm>
        </p:grpSpPr>
        <p:sp>
          <p:nvSpPr>
            <p:cNvPr id="9928" name="Google Shape;9928;p9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9" name="Google Shape;9929;p9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30" name="Google Shape;9930;p92"/>
          <p:cNvGrpSpPr/>
          <p:nvPr/>
        </p:nvGrpSpPr>
        <p:grpSpPr>
          <a:xfrm>
            <a:off x="4923268" y="7657328"/>
            <a:ext cx="773614" cy="773858"/>
            <a:chOff x="3902887" y="1687655"/>
            <a:chExt cx="397010" cy="397135"/>
          </a:xfrm>
        </p:grpSpPr>
        <p:sp>
          <p:nvSpPr>
            <p:cNvPr id="9931" name="Google Shape;9931;p9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2" name="Google Shape;9932;p9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33" name="Google Shape;9933;p92"/>
          <p:cNvGrpSpPr/>
          <p:nvPr/>
        </p:nvGrpSpPr>
        <p:grpSpPr>
          <a:xfrm>
            <a:off x="6998663" y="7656689"/>
            <a:ext cx="775362" cy="775362"/>
            <a:chOff x="4933458" y="1687279"/>
            <a:chExt cx="397907" cy="397907"/>
          </a:xfrm>
        </p:grpSpPr>
        <p:sp>
          <p:nvSpPr>
            <p:cNvPr id="9934" name="Google Shape;9934;p9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5" name="Google Shape;9935;p9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36" name="Google Shape;9936;p92"/>
          <p:cNvGrpSpPr/>
          <p:nvPr/>
        </p:nvGrpSpPr>
        <p:grpSpPr>
          <a:xfrm>
            <a:off x="10547173" y="6617550"/>
            <a:ext cx="775362" cy="775322"/>
            <a:chOff x="266768" y="1721375"/>
            <a:chExt cx="397907" cy="397887"/>
          </a:xfrm>
        </p:grpSpPr>
        <p:sp>
          <p:nvSpPr>
            <p:cNvPr id="9937" name="Google Shape;9937;p9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8" name="Google Shape;9938;p9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39" name="Google Shape;9939;p92"/>
          <p:cNvGrpSpPr/>
          <p:nvPr/>
        </p:nvGrpSpPr>
        <p:grpSpPr>
          <a:xfrm>
            <a:off x="14791176" y="6617847"/>
            <a:ext cx="775078" cy="773776"/>
            <a:chOff x="2408992" y="1722875"/>
            <a:chExt cx="397761" cy="397093"/>
          </a:xfrm>
        </p:grpSpPr>
        <p:sp>
          <p:nvSpPr>
            <p:cNvPr id="9940" name="Google Shape;9940;p9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1" name="Google Shape;9941;p9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42" name="Google Shape;9942;p92"/>
          <p:cNvGrpSpPr/>
          <p:nvPr/>
        </p:nvGrpSpPr>
        <p:grpSpPr>
          <a:xfrm>
            <a:off x="11152807" y="7656610"/>
            <a:ext cx="775281" cy="775281"/>
            <a:chOff x="7199196" y="1561258"/>
            <a:chExt cx="397866" cy="397866"/>
          </a:xfrm>
        </p:grpSpPr>
        <p:sp>
          <p:nvSpPr>
            <p:cNvPr id="9943" name="Google Shape;9943;p9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4" name="Google Shape;9944;p9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5" name="Google Shape;9945;p9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46" name="Google Shape;9946;p92"/>
          <p:cNvGrpSpPr/>
          <p:nvPr/>
        </p:nvGrpSpPr>
        <p:grpSpPr>
          <a:xfrm>
            <a:off x="12664564" y="6617075"/>
            <a:ext cx="775322" cy="775322"/>
            <a:chOff x="1379798" y="1723250"/>
            <a:chExt cx="397887" cy="397887"/>
          </a:xfrm>
        </p:grpSpPr>
        <p:sp>
          <p:nvSpPr>
            <p:cNvPr id="9947" name="Google Shape;9947;p9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8" name="Google Shape;9948;p9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9" name="Google Shape;9949;p9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0" name="Google Shape;9950;p9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51" name="Google Shape;9951;p92"/>
          <p:cNvGrpSpPr/>
          <p:nvPr/>
        </p:nvGrpSpPr>
        <p:grpSpPr>
          <a:xfrm>
            <a:off x="11602484" y="6617075"/>
            <a:ext cx="775281" cy="775322"/>
            <a:chOff x="864491" y="1723250"/>
            <a:chExt cx="397866" cy="397887"/>
          </a:xfrm>
        </p:grpSpPr>
        <p:sp>
          <p:nvSpPr>
            <p:cNvPr id="9952" name="Google Shape;9952;p9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3" name="Google Shape;9953;p9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4" name="Google Shape;9954;p9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955" name="Google Shape;9955;p92"/>
          <p:cNvSpPr/>
          <p:nvPr/>
        </p:nvSpPr>
        <p:spPr>
          <a:xfrm>
            <a:off x="13726685"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956" name="Google Shape;9956;p92"/>
          <p:cNvGrpSpPr/>
          <p:nvPr/>
        </p:nvGrpSpPr>
        <p:grpSpPr>
          <a:xfrm>
            <a:off x="13136139" y="7654119"/>
            <a:ext cx="777932" cy="777932"/>
            <a:chOff x="1190625" y="238125"/>
            <a:chExt cx="5235075" cy="5235075"/>
          </a:xfrm>
        </p:grpSpPr>
        <p:sp>
          <p:nvSpPr>
            <p:cNvPr id="9957" name="Google Shape;9957;p9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8" name="Google Shape;9958;p9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959" name="Google Shape;9959;p92"/>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63" name="Shape 9963"/>
        <p:cNvGrpSpPr/>
        <p:nvPr/>
      </p:nvGrpSpPr>
      <p:grpSpPr>
        <a:xfrm>
          <a:off x="0" y="0"/>
          <a:ext cx="0" cy="0"/>
          <a:chOff x="0" y="0"/>
          <a:chExt cx="0" cy="0"/>
        </a:xfrm>
      </p:grpSpPr>
      <p:pic>
        <p:nvPicPr>
          <p:cNvPr id="9964" name="Google Shape;9964;p93">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Do you need a longer text?</a:t>
            </a:r>
            <a:endParaRPr/>
          </a:p>
        </p:txBody>
      </p:sp>
      <p:sp>
        <p:nvSpPr>
          <p:cNvPr id="810" name="Google Shape;810;p44"/>
          <p:cNvSpPr txBox="1"/>
          <p:nvPr>
            <p:ph idx="1" type="subTitle"/>
          </p:nvPr>
        </p:nvSpPr>
        <p:spPr>
          <a:xfrm>
            <a:off x="9533964" y="2878050"/>
            <a:ext cx="6528600" cy="5415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
        <p:nvSpPr>
          <p:cNvPr id="811" name="Google Shape;811;p44"/>
          <p:cNvSpPr txBox="1"/>
          <p:nvPr>
            <p:ph idx="2" type="subTitle"/>
          </p:nvPr>
        </p:nvSpPr>
        <p:spPr>
          <a:xfrm>
            <a:off x="2225425" y="2878050"/>
            <a:ext cx="6528600" cy="5415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grpSp>
        <p:nvGrpSpPr>
          <p:cNvPr id="812" name="Google Shape;812;p44"/>
          <p:cNvGrpSpPr/>
          <p:nvPr/>
        </p:nvGrpSpPr>
        <p:grpSpPr>
          <a:xfrm rot="-796065">
            <a:off x="-820680" y="1789866"/>
            <a:ext cx="2149829" cy="1263739"/>
            <a:chOff x="7181413" y="1382775"/>
            <a:chExt cx="1074924" cy="631875"/>
          </a:xfrm>
        </p:grpSpPr>
        <p:sp>
          <p:nvSpPr>
            <p:cNvPr id="813" name="Google Shape;813;p44"/>
            <p:cNvSpPr/>
            <p:nvPr/>
          </p:nvSpPr>
          <p:spPr>
            <a:xfrm>
              <a:off x="7181413" y="1382775"/>
              <a:ext cx="1074924" cy="631875"/>
            </a:xfrm>
            <a:custGeom>
              <a:rect b="b" l="l" r="r" t="t"/>
              <a:pathLst>
                <a:path extrusionOk="0" h="11585" w="19708">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 name="Google Shape;814;p44"/>
            <p:cNvSpPr/>
            <p:nvPr/>
          </p:nvSpPr>
          <p:spPr>
            <a:xfrm>
              <a:off x="7184795" y="1844913"/>
              <a:ext cx="1068815" cy="75705"/>
            </a:xfrm>
            <a:custGeom>
              <a:rect b="b" l="l" r="r" t="t"/>
              <a:pathLst>
                <a:path extrusionOk="0" h="1388" w="19596">
                  <a:moveTo>
                    <a:pt x="1" y="0"/>
                  </a:moveTo>
                  <a:lnTo>
                    <a:pt x="1" y="1387"/>
                  </a:lnTo>
                  <a:lnTo>
                    <a:pt x="19596" y="1387"/>
                  </a:lnTo>
                  <a:lnTo>
                    <a:pt x="1959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 name="Google Shape;815;p44"/>
            <p:cNvSpPr/>
            <p:nvPr/>
          </p:nvSpPr>
          <p:spPr>
            <a:xfrm>
              <a:off x="7254336" y="1446808"/>
              <a:ext cx="180699" cy="115957"/>
            </a:xfrm>
            <a:custGeom>
              <a:rect b="b" l="l" r="r" t="t"/>
              <a:pathLst>
                <a:path extrusionOk="0" h="2126" w="3313">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 name="Google Shape;816;p44"/>
            <p:cNvSpPr/>
            <p:nvPr/>
          </p:nvSpPr>
          <p:spPr>
            <a:xfrm>
              <a:off x="7182068" y="1778753"/>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 name="Google Shape;817;p44"/>
            <p:cNvSpPr/>
            <p:nvPr/>
          </p:nvSpPr>
          <p:spPr>
            <a:xfrm>
              <a:off x="7182068" y="1735174"/>
              <a:ext cx="1074269" cy="70251"/>
            </a:xfrm>
            <a:custGeom>
              <a:rect b="b" l="l" r="r" t="t"/>
              <a:pathLst>
                <a:path extrusionOk="0" h="1288" w="19696">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 name="Google Shape;818;p44"/>
            <p:cNvSpPr/>
            <p:nvPr/>
          </p:nvSpPr>
          <p:spPr>
            <a:xfrm>
              <a:off x="7182068" y="1690831"/>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 name="Google Shape;819;p44"/>
          <p:cNvGrpSpPr/>
          <p:nvPr/>
        </p:nvGrpSpPr>
        <p:grpSpPr>
          <a:xfrm rot="552673">
            <a:off x="16622370" y="2065418"/>
            <a:ext cx="2165391" cy="1679640"/>
            <a:chOff x="4159225" y="1883250"/>
            <a:chExt cx="669675" cy="519450"/>
          </a:xfrm>
        </p:grpSpPr>
        <p:sp>
          <p:nvSpPr>
            <p:cNvPr id="820" name="Google Shape;820;p44"/>
            <p:cNvSpPr/>
            <p:nvPr/>
          </p:nvSpPr>
          <p:spPr>
            <a:xfrm>
              <a:off x="4159225" y="2173250"/>
              <a:ext cx="229450" cy="229450"/>
            </a:xfrm>
            <a:custGeom>
              <a:rect b="b" l="l" r="r" t="t"/>
              <a:pathLst>
                <a:path extrusionOk="0" h="9178" w="9178">
                  <a:moveTo>
                    <a:pt x="5512" y="0"/>
                  </a:moveTo>
                  <a:lnTo>
                    <a:pt x="4439" y="2252"/>
                  </a:lnTo>
                  <a:lnTo>
                    <a:pt x="3103" y="144"/>
                  </a:lnTo>
                  <a:lnTo>
                    <a:pt x="3287" y="2632"/>
                  </a:lnTo>
                  <a:lnTo>
                    <a:pt x="1074" y="1493"/>
                  </a:lnTo>
                  <a:lnTo>
                    <a:pt x="2488" y="3548"/>
                  </a:lnTo>
                  <a:lnTo>
                    <a:pt x="0" y="3653"/>
                  </a:lnTo>
                  <a:lnTo>
                    <a:pt x="2252" y="4727"/>
                  </a:lnTo>
                  <a:lnTo>
                    <a:pt x="144" y="6075"/>
                  </a:lnTo>
                  <a:lnTo>
                    <a:pt x="2632" y="5879"/>
                  </a:lnTo>
                  <a:lnTo>
                    <a:pt x="2632" y="5879"/>
                  </a:lnTo>
                  <a:lnTo>
                    <a:pt x="1480" y="8091"/>
                  </a:lnTo>
                  <a:lnTo>
                    <a:pt x="3535" y="6690"/>
                  </a:lnTo>
                  <a:lnTo>
                    <a:pt x="3653" y="9178"/>
                  </a:lnTo>
                  <a:lnTo>
                    <a:pt x="4727" y="6926"/>
                  </a:lnTo>
                  <a:lnTo>
                    <a:pt x="6075" y="9034"/>
                  </a:lnTo>
                  <a:lnTo>
                    <a:pt x="5879" y="6546"/>
                  </a:lnTo>
                  <a:lnTo>
                    <a:pt x="8091" y="7685"/>
                  </a:lnTo>
                  <a:lnTo>
                    <a:pt x="6677" y="5630"/>
                  </a:lnTo>
                  <a:lnTo>
                    <a:pt x="9178" y="5525"/>
                  </a:lnTo>
                  <a:lnTo>
                    <a:pt x="6926" y="4452"/>
                  </a:lnTo>
                  <a:lnTo>
                    <a:pt x="9021" y="3103"/>
                  </a:lnTo>
                  <a:lnTo>
                    <a:pt x="9021" y="3103"/>
                  </a:lnTo>
                  <a:lnTo>
                    <a:pt x="6533" y="3300"/>
                  </a:lnTo>
                  <a:lnTo>
                    <a:pt x="7685" y="1087"/>
                  </a:lnTo>
                  <a:lnTo>
                    <a:pt x="5630" y="2501"/>
                  </a:lnTo>
                  <a:lnTo>
                    <a:pt x="551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 name="Google Shape;821;p44"/>
            <p:cNvSpPr/>
            <p:nvPr/>
          </p:nvSpPr>
          <p:spPr>
            <a:xfrm>
              <a:off x="4331050" y="1887850"/>
              <a:ext cx="494600" cy="391800"/>
            </a:xfrm>
            <a:custGeom>
              <a:rect b="b" l="l" r="r" t="t"/>
              <a:pathLst>
                <a:path extrusionOk="0" h="15672" w="19784">
                  <a:moveTo>
                    <a:pt x="1" y="0"/>
                  </a:moveTo>
                  <a:lnTo>
                    <a:pt x="1" y="15671"/>
                  </a:lnTo>
                  <a:lnTo>
                    <a:pt x="19783" y="15671"/>
                  </a:lnTo>
                  <a:lnTo>
                    <a:pt x="1978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 name="Google Shape;822;p44"/>
            <p:cNvSpPr/>
            <p:nvPr/>
          </p:nvSpPr>
          <p:spPr>
            <a:xfrm>
              <a:off x="4306825" y="1886200"/>
              <a:ext cx="494925" cy="391800"/>
            </a:xfrm>
            <a:custGeom>
              <a:rect b="b" l="l" r="r" t="t"/>
              <a:pathLst>
                <a:path extrusionOk="0" h="15672" w="19797">
                  <a:moveTo>
                    <a:pt x="1" y="1"/>
                  </a:moveTo>
                  <a:lnTo>
                    <a:pt x="1" y="15672"/>
                  </a:lnTo>
                  <a:lnTo>
                    <a:pt x="19796" y="15672"/>
                  </a:lnTo>
                  <a:lnTo>
                    <a:pt x="1979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 name="Google Shape;823;p44"/>
            <p:cNvSpPr/>
            <p:nvPr/>
          </p:nvSpPr>
          <p:spPr>
            <a:xfrm>
              <a:off x="4303900" y="2079650"/>
              <a:ext cx="525000" cy="7875"/>
            </a:xfrm>
            <a:custGeom>
              <a:rect b="b" l="l" r="r" t="t"/>
              <a:pathLst>
                <a:path extrusionOk="0" h="315" w="21000">
                  <a:moveTo>
                    <a:pt x="0" y="0"/>
                  </a:moveTo>
                  <a:lnTo>
                    <a:pt x="0" y="209"/>
                  </a:lnTo>
                  <a:lnTo>
                    <a:pt x="21000" y="314"/>
                  </a:lnTo>
                  <a:lnTo>
                    <a:pt x="21000" y="105"/>
                  </a:lnTo>
                  <a:lnTo>
                    <a:pt x="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 name="Google Shape;824;p44"/>
            <p:cNvSpPr/>
            <p:nvPr/>
          </p:nvSpPr>
          <p:spPr>
            <a:xfrm>
              <a:off x="4552975" y="1883250"/>
              <a:ext cx="4925" cy="408500"/>
            </a:xfrm>
            <a:custGeom>
              <a:rect b="b" l="l" r="r" t="t"/>
              <a:pathLst>
                <a:path extrusionOk="0" h="16340" w="197">
                  <a:moveTo>
                    <a:pt x="0" y="1"/>
                  </a:moveTo>
                  <a:lnTo>
                    <a:pt x="0" y="16340"/>
                  </a:lnTo>
                  <a:lnTo>
                    <a:pt x="197" y="16340"/>
                  </a:lnTo>
                  <a:lnTo>
                    <a:pt x="19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 name="Google Shape;825;p44"/>
            <p:cNvSpPr/>
            <p:nvPr/>
          </p:nvSpPr>
          <p:spPr>
            <a:xfrm>
              <a:off x="4528425" y="2071775"/>
              <a:ext cx="50900" cy="55025"/>
            </a:xfrm>
            <a:custGeom>
              <a:rect b="b" l="l" r="r" t="t"/>
              <a:pathLst>
                <a:path extrusionOk="0" h="2201" w="2036">
                  <a:moveTo>
                    <a:pt x="1061" y="1"/>
                  </a:moveTo>
                  <a:lnTo>
                    <a:pt x="969" y="328"/>
                  </a:lnTo>
                  <a:cubicBezTo>
                    <a:pt x="773" y="970"/>
                    <a:pt x="445" y="1559"/>
                    <a:pt x="0" y="2056"/>
                  </a:cubicBezTo>
                  <a:lnTo>
                    <a:pt x="157" y="2200"/>
                  </a:lnTo>
                  <a:cubicBezTo>
                    <a:pt x="550" y="1755"/>
                    <a:pt x="864" y="1231"/>
                    <a:pt x="1074" y="669"/>
                  </a:cubicBezTo>
                  <a:cubicBezTo>
                    <a:pt x="1283" y="1153"/>
                    <a:pt x="1545" y="1611"/>
                    <a:pt x="1859" y="2030"/>
                  </a:cubicBezTo>
                  <a:cubicBezTo>
                    <a:pt x="1886" y="2082"/>
                    <a:pt x="1925" y="2109"/>
                    <a:pt x="1977" y="2122"/>
                  </a:cubicBezTo>
                  <a:lnTo>
                    <a:pt x="2017" y="1925"/>
                  </a:lnTo>
                  <a:cubicBezTo>
                    <a:pt x="2025" y="1925"/>
                    <a:pt x="2034" y="1931"/>
                    <a:pt x="2035" y="1931"/>
                  </a:cubicBezTo>
                  <a:cubicBezTo>
                    <a:pt x="2035" y="1931"/>
                    <a:pt x="2034" y="1930"/>
                    <a:pt x="2030" y="1925"/>
                  </a:cubicBezTo>
                  <a:cubicBezTo>
                    <a:pt x="1689" y="1428"/>
                    <a:pt x="1349" y="904"/>
                    <a:pt x="1166" y="328"/>
                  </a:cubicBezTo>
                  <a:lnTo>
                    <a:pt x="10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 name="Google Shape;826;p44"/>
            <p:cNvSpPr/>
            <p:nvPr/>
          </p:nvSpPr>
          <p:spPr>
            <a:xfrm>
              <a:off x="4553625" y="2018400"/>
              <a:ext cx="76275" cy="63875"/>
            </a:xfrm>
            <a:custGeom>
              <a:rect b="b" l="l" r="r" t="t"/>
              <a:pathLst>
                <a:path extrusionOk="0" h="2555" w="3051">
                  <a:moveTo>
                    <a:pt x="2287" y="201"/>
                  </a:moveTo>
                  <a:cubicBezTo>
                    <a:pt x="2390" y="201"/>
                    <a:pt x="2491" y="234"/>
                    <a:pt x="2580" y="316"/>
                  </a:cubicBezTo>
                  <a:cubicBezTo>
                    <a:pt x="2841" y="552"/>
                    <a:pt x="2658" y="971"/>
                    <a:pt x="2514" y="1154"/>
                  </a:cubicBezTo>
                  <a:cubicBezTo>
                    <a:pt x="2056" y="1769"/>
                    <a:pt x="1100" y="2345"/>
                    <a:pt x="302" y="2345"/>
                  </a:cubicBezTo>
                  <a:lnTo>
                    <a:pt x="262" y="2345"/>
                  </a:lnTo>
                  <a:cubicBezTo>
                    <a:pt x="341" y="2254"/>
                    <a:pt x="432" y="2123"/>
                    <a:pt x="537" y="1939"/>
                  </a:cubicBezTo>
                  <a:cubicBezTo>
                    <a:pt x="577" y="1887"/>
                    <a:pt x="603" y="1835"/>
                    <a:pt x="629" y="1822"/>
                  </a:cubicBezTo>
                  <a:cubicBezTo>
                    <a:pt x="734" y="1664"/>
                    <a:pt x="838" y="1520"/>
                    <a:pt x="930" y="1376"/>
                  </a:cubicBezTo>
                  <a:cubicBezTo>
                    <a:pt x="1061" y="1180"/>
                    <a:pt x="1205" y="984"/>
                    <a:pt x="1349" y="800"/>
                  </a:cubicBezTo>
                  <a:cubicBezTo>
                    <a:pt x="1388" y="761"/>
                    <a:pt x="1427" y="709"/>
                    <a:pt x="1480" y="643"/>
                  </a:cubicBezTo>
                  <a:cubicBezTo>
                    <a:pt x="1570" y="553"/>
                    <a:pt x="1945" y="201"/>
                    <a:pt x="2287" y="201"/>
                  </a:cubicBezTo>
                  <a:close/>
                  <a:moveTo>
                    <a:pt x="2297" y="1"/>
                  </a:moveTo>
                  <a:cubicBezTo>
                    <a:pt x="1969" y="1"/>
                    <a:pt x="1613" y="235"/>
                    <a:pt x="1336" y="512"/>
                  </a:cubicBezTo>
                  <a:cubicBezTo>
                    <a:pt x="1283" y="565"/>
                    <a:pt x="1231" y="617"/>
                    <a:pt x="1179" y="683"/>
                  </a:cubicBezTo>
                  <a:cubicBezTo>
                    <a:pt x="1035" y="866"/>
                    <a:pt x="904" y="1062"/>
                    <a:pt x="773" y="1259"/>
                  </a:cubicBezTo>
                  <a:cubicBezTo>
                    <a:pt x="668" y="1403"/>
                    <a:pt x="563" y="1547"/>
                    <a:pt x="459" y="1691"/>
                  </a:cubicBezTo>
                  <a:cubicBezTo>
                    <a:pt x="446" y="1717"/>
                    <a:pt x="406" y="1769"/>
                    <a:pt x="367" y="1835"/>
                  </a:cubicBezTo>
                  <a:cubicBezTo>
                    <a:pt x="262" y="2018"/>
                    <a:pt x="144" y="2175"/>
                    <a:pt x="0" y="2332"/>
                  </a:cubicBezTo>
                  <a:cubicBezTo>
                    <a:pt x="7" y="2326"/>
                    <a:pt x="14" y="2322"/>
                    <a:pt x="20" y="2322"/>
                  </a:cubicBezTo>
                  <a:cubicBezTo>
                    <a:pt x="27" y="2322"/>
                    <a:pt x="33" y="2326"/>
                    <a:pt x="40" y="2332"/>
                  </a:cubicBezTo>
                  <a:lnTo>
                    <a:pt x="0" y="2529"/>
                  </a:lnTo>
                  <a:cubicBezTo>
                    <a:pt x="105" y="2542"/>
                    <a:pt x="197" y="2555"/>
                    <a:pt x="302" y="2555"/>
                  </a:cubicBezTo>
                  <a:cubicBezTo>
                    <a:pt x="1192" y="2555"/>
                    <a:pt x="2187" y="1939"/>
                    <a:pt x="2684" y="1285"/>
                  </a:cubicBezTo>
                  <a:cubicBezTo>
                    <a:pt x="2933" y="958"/>
                    <a:pt x="3051" y="460"/>
                    <a:pt x="2724" y="172"/>
                  </a:cubicBezTo>
                  <a:cubicBezTo>
                    <a:pt x="2595" y="52"/>
                    <a:pt x="2449" y="1"/>
                    <a:pt x="22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 name="Google Shape;827;p44"/>
            <p:cNvSpPr/>
            <p:nvPr/>
          </p:nvSpPr>
          <p:spPr>
            <a:xfrm>
              <a:off x="4486850" y="2007775"/>
              <a:ext cx="72375" cy="76475"/>
            </a:xfrm>
            <a:custGeom>
              <a:rect b="b" l="l" r="r" t="t"/>
              <a:pathLst>
                <a:path extrusionOk="0" h="3059" w="2895">
                  <a:moveTo>
                    <a:pt x="821" y="200"/>
                  </a:moveTo>
                  <a:cubicBezTo>
                    <a:pt x="1018" y="200"/>
                    <a:pt x="1221" y="285"/>
                    <a:pt x="1362" y="401"/>
                  </a:cubicBezTo>
                  <a:cubicBezTo>
                    <a:pt x="1611" y="636"/>
                    <a:pt x="1807" y="924"/>
                    <a:pt x="1925" y="1252"/>
                  </a:cubicBezTo>
                  <a:cubicBezTo>
                    <a:pt x="1991" y="1396"/>
                    <a:pt x="2069" y="1540"/>
                    <a:pt x="2161" y="1710"/>
                  </a:cubicBezTo>
                  <a:cubicBezTo>
                    <a:pt x="2357" y="2063"/>
                    <a:pt x="2527" y="2443"/>
                    <a:pt x="2645" y="2836"/>
                  </a:cubicBezTo>
                  <a:cubicBezTo>
                    <a:pt x="2462" y="2783"/>
                    <a:pt x="2292" y="2718"/>
                    <a:pt x="2122" y="2626"/>
                  </a:cubicBezTo>
                  <a:cubicBezTo>
                    <a:pt x="2043" y="2574"/>
                    <a:pt x="1964" y="2535"/>
                    <a:pt x="1899" y="2508"/>
                  </a:cubicBezTo>
                  <a:cubicBezTo>
                    <a:pt x="1336" y="2273"/>
                    <a:pt x="655" y="1906"/>
                    <a:pt x="367" y="1291"/>
                  </a:cubicBezTo>
                  <a:cubicBezTo>
                    <a:pt x="210" y="964"/>
                    <a:pt x="210" y="505"/>
                    <a:pt x="498" y="296"/>
                  </a:cubicBezTo>
                  <a:cubicBezTo>
                    <a:pt x="594" y="229"/>
                    <a:pt x="706" y="200"/>
                    <a:pt x="821" y="200"/>
                  </a:cubicBezTo>
                  <a:close/>
                  <a:moveTo>
                    <a:pt x="835" y="0"/>
                  </a:moveTo>
                  <a:cubicBezTo>
                    <a:pt x="680" y="0"/>
                    <a:pt x="527" y="41"/>
                    <a:pt x="393" y="139"/>
                  </a:cubicBezTo>
                  <a:cubicBezTo>
                    <a:pt x="1" y="401"/>
                    <a:pt x="1" y="977"/>
                    <a:pt x="184" y="1383"/>
                  </a:cubicBezTo>
                  <a:cubicBezTo>
                    <a:pt x="498" y="2063"/>
                    <a:pt x="1218" y="2443"/>
                    <a:pt x="1820" y="2705"/>
                  </a:cubicBezTo>
                  <a:cubicBezTo>
                    <a:pt x="1886" y="2731"/>
                    <a:pt x="1951" y="2757"/>
                    <a:pt x="2030" y="2810"/>
                  </a:cubicBezTo>
                  <a:cubicBezTo>
                    <a:pt x="2252" y="2940"/>
                    <a:pt x="2501" y="3019"/>
                    <a:pt x="2750" y="3058"/>
                  </a:cubicBezTo>
                  <a:lnTo>
                    <a:pt x="2789" y="3058"/>
                  </a:lnTo>
                  <a:lnTo>
                    <a:pt x="2894" y="3045"/>
                  </a:lnTo>
                  <a:lnTo>
                    <a:pt x="2881" y="2940"/>
                  </a:lnTo>
                  <a:cubicBezTo>
                    <a:pt x="2763" y="2469"/>
                    <a:pt x="2580" y="2024"/>
                    <a:pt x="2344" y="1605"/>
                  </a:cubicBezTo>
                  <a:cubicBezTo>
                    <a:pt x="2266" y="1461"/>
                    <a:pt x="2187" y="1304"/>
                    <a:pt x="2122" y="1160"/>
                  </a:cubicBezTo>
                  <a:cubicBezTo>
                    <a:pt x="1991" y="806"/>
                    <a:pt x="1781" y="492"/>
                    <a:pt x="1506" y="244"/>
                  </a:cubicBezTo>
                  <a:cubicBezTo>
                    <a:pt x="1323" y="100"/>
                    <a:pt x="1077" y="0"/>
                    <a:pt x="8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grpSp>
        <p:nvGrpSpPr>
          <p:cNvPr id="832" name="Google Shape;832;p45"/>
          <p:cNvGrpSpPr/>
          <p:nvPr/>
        </p:nvGrpSpPr>
        <p:grpSpPr>
          <a:xfrm flipH="1">
            <a:off x="4481410" y="6392170"/>
            <a:ext cx="1860273" cy="1891289"/>
            <a:chOff x="1984600" y="3863775"/>
            <a:chExt cx="547300" cy="556425"/>
          </a:xfrm>
        </p:grpSpPr>
        <p:sp>
          <p:nvSpPr>
            <p:cNvPr id="833" name="Google Shape;833;p45"/>
            <p:cNvSpPr/>
            <p:nvPr/>
          </p:nvSpPr>
          <p:spPr>
            <a:xfrm>
              <a:off x="1984600" y="4209725"/>
              <a:ext cx="140450" cy="163025"/>
            </a:xfrm>
            <a:custGeom>
              <a:rect b="b" l="l" r="r" t="t"/>
              <a:pathLst>
                <a:path extrusionOk="0" h="6521" w="5618">
                  <a:moveTo>
                    <a:pt x="1" y="1"/>
                  </a:moveTo>
                  <a:lnTo>
                    <a:pt x="1" y="6521"/>
                  </a:lnTo>
                  <a:lnTo>
                    <a:pt x="5617" y="6521"/>
                  </a:lnTo>
                  <a:lnTo>
                    <a:pt x="561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 name="Google Shape;834;p45"/>
            <p:cNvSpPr/>
            <p:nvPr/>
          </p:nvSpPr>
          <p:spPr>
            <a:xfrm>
              <a:off x="2120125" y="4105325"/>
              <a:ext cx="140750" cy="267425"/>
            </a:xfrm>
            <a:custGeom>
              <a:rect b="b" l="l" r="r" t="t"/>
              <a:pathLst>
                <a:path extrusionOk="0" h="10697" w="5630">
                  <a:moveTo>
                    <a:pt x="0" y="0"/>
                  </a:moveTo>
                  <a:lnTo>
                    <a:pt x="0" y="10697"/>
                  </a:lnTo>
                  <a:lnTo>
                    <a:pt x="5630" y="10697"/>
                  </a:lnTo>
                  <a:lnTo>
                    <a:pt x="563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 name="Google Shape;835;p45"/>
            <p:cNvSpPr/>
            <p:nvPr/>
          </p:nvSpPr>
          <p:spPr>
            <a:xfrm>
              <a:off x="2255625" y="3968825"/>
              <a:ext cx="140750" cy="403925"/>
            </a:xfrm>
            <a:custGeom>
              <a:rect b="b" l="l" r="r" t="t"/>
              <a:pathLst>
                <a:path extrusionOk="0" h="16157" w="5630">
                  <a:moveTo>
                    <a:pt x="0" y="1"/>
                  </a:moveTo>
                  <a:lnTo>
                    <a:pt x="0" y="16157"/>
                  </a:lnTo>
                  <a:lnTo>
                    <a:pt x="5630" y="16157"/>
                  </a:lnTo>
                  <a:lnTo>
                    <a:pt x="5630"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 name="Google Shape;836;p45"/>
            <p:cNvSpPr/>
            <p:nvPr/>
          </p:nvSpPr>
          <p:spPr>
            <a:xfrm>
              <a:off x="2391450" y="3863775"/>
              <a:ext cx="140450" cy="508975"/>
            </a:xfrm>
            <a:custGeom>
              <a:rect b="b" l="l" r="r" t="t"/>
              <a:pathLst>
                <a:path extrusionOk="0" h="20359" w="5618">
                  <a:moveTo>
                    <a:pt x="0" y="0"/>
                  </a:moveTo>
                  <a:lnTo>
                    <a:pt x="0" y="20359"/>
                  </a:lnTo>
                  <a:lnTo>
                    <a:pt x="5617" y="20359"/>
                  </a:lnTo>
                  <a:lnTo>
                    <a:pt x="5617"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 name="Google Shape;837;p45"/>
            <p:cNvSpPr/>
            <p:nvPr/>
          </p:nvSpPr>
          <p:spPr>
            <a:xfrm>
              <a:off x="1984600" y="4256850"/>
              <a:ext cx="140450" cy="163350"/>
            </a:xfrm>
            <a:custGeom>
              <a:rect b="b" l="l" r="r" t="t"/>
              <a:pathLst>
                <a:path extrusionOk="0" h="6534" w="5618">
                  <a:moveTo>
                    <a:pt x="1" y="1"/>
                  </a:moveTo>
                  <a:lnTo>
                    <a:pt x="1" y="6534"/>
                  </a:lnTo>
                  <a:lnTo>
                    <a:pt x="5617" y="6534"/>
                  </a:lnTo>
                  <a:lnTo>
                    <a:pt x="561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 name="Google Shape;838;p45"/>
            <p:cNvSpPr/>
            <p:nvPr/>
          </p:nvSpPr>
          <p:spPr>
            <a:xfrm>
              <a:off x="2120125" y="4152775"/>
              <a:ext cx="140750" cy="267425"/>
            </a:xfrm>
            <a:custGeom>
              <a:rect b="b" l="l" r="r" t="t"/>
              <a:pathLst>
                <a:path extrusionOk="0" h="10697" w="5630">
                  <a:moveTo>
                    <a:pt x="0" y="1"/>
                  </a:moveTo>
                  <a:lnTo>
                    <a:pt x="0" y="10697"/>
                  </a:lnTo>
                  <a:lnTo>
                    <a:pt x="5630" y="10697"/>
                  </a:lnTo>
                  <a:lnTo>
                    <a:pt x="563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 name="Google Shape;839;p45"/>
            <p:cNvSpPr/>
            <p:nvPr/>
          </p:nvSpPr>
          <p:spPr>
            <a:xfrm>
              <a:off x="2255625" y="4016300"/>
              <a:ext cx="140750" cy="403900"/>
            </a:xfrm>
            <a:custGeom>
              <a:rect b="b" l="l" r="r" t="t"/>
              <a:pathLst>
                <a:path extrusionOk="0" h="16156" w="5630">
                  <a:moveTo>
                    <a:pt x="0" y="0"/>
                  </a:moveTo>
                  <a:lnTo>
                    <a:pt x="0" y="16156"/>
                  </a:lnTo>
                  <a:lnTo>
                    <a:pt x="5630" y="16156"/>
                  </a:lnTo>
                  <a:lnTo>
                    <a:pt x="563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 name="Google Shape;840;p45"/>
            <p:cNvSpPr/>
            <p:nvPr/>
          </p:nvSpPr>
          <p:spPr>
            <a:xfrm>
              <a:off x="2391450" y="3910900"/>
              <a:ext cx="140450" cy="509300"/>
            </a:xfrm>
            <a:custGeom>
              <a:rect b="b" l="l" r="r" t="t"/>
              <a:pathLst>
                <a:path extrusionOk="0" h="20372" w="5618">
                  <a:moveTo>
                    <a:pt x="0" y="1"/>
                  </a:moveTo>
                  <a:lnTo>
                    <a:pt x="0" y="20372"/>
                  </a:lnTo>
                  <a:lnTo>
                    <a:pt x="5617" y="20372"/>
                  </a:lnTo>
                  <a:lnTo>
                    <a:pt x="561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 name="Google Shape;841;p45"/>
            <p:cNvSpPr/>
            <p:nvPr/>
          </p:nvSpPr>
          <p:spPr>
            <a:xfrm>
              <a:off x="2253325" y="4153425"/>
              <a:ext cx="222925" cy="231425"/>
            </a:xfrm>
            <a:custGeom>
              <a:rect b="b" l="l" r="r" t="t"/>
              <a:pathLst>
                <a:path extrusionOk="0" h="9257" w="8917">
                  <a:moveTo>
                    <a:pt x="8759" y="1"/>
                  </a:moveTo>
                  <a:cubicBezTo>
                    <a:pt x="3863" y="132"/>
                    <a:pt x="1" y="4203"/>
                    <a:pt x="118" y="9100"/>
                  </a:cubicBezTo>
                  <a:cubicBezTo>
                    <a:pt x="118" y="9189"/>
                    <a:pt x="181" y="9254"/>
                    <a:pt x="269" y="9257"/>
                  </a:cubicBezTo>
                  <a:lnTo>
                    <a:pt x="269" y="9257"/>
                  </a:lnTo>
                  <a:cubicBezTo>
                    <a:pt x="358" y="9253"/>
                    <a:pt x="433" y="9177"/>
                    <a:pt x="433" y="9100"/>
                  </a:cubicBezTo>
                  <a:cubicBezTo>
                    <a:pt x="315" y="4374"/>
                    <a:pt x="4033" y="459"/>
                    <a:pt x="8759" y="328"/>
                  </a:cubicBezTo>
                  <a:cubicBezTo>
                    <a:pt x="8838" y="328"/>
                    <a:pt x="8916" y="263"/>
                    <a:pt x="8916" y="171"/>
                  </a:cubicBezTo>
                  <a:cubicBezTo>
                    <a:pt x="8916" y="79"/>
                    <a:pt x="8838" y="1"/>
                    <a:pt x="8759" y="1"/>
                  </a:cubicBezTo>
                  <a:close/>
                  <a:moveTo>
                    <a:pt x="269" y="9257"/>
                  </a:moveTo>
                  <a:cubicBezTo>
                    <a:pt x="267" y="9257"/>
                    <a:pt x="265" y="9257"/>
                    <a:pt x="262" y="9257"/>
                  </a:cubicBezTo>
                  <a:lnTo>
                    <a:pt x="276" y="9257"/>
                  </a:lnTo>
                  <a:cubicBezTo>
                    <a:pt x="273" y="9257"/>
                    <a:pt x="271" y="9257"/>
                    <a:pt x="269" y="9257"/>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 name="Google Shape;842;p45"/>
            <p:cNvSpPr/>
            <p:nvPr/>
          </p:nvSpPr>
          <p:spPr>
            <a:xfrm>
              <a:off x="2307975" y="4207100"/>
              <a:ext cx="180700" cy="187575"/>
            </a:xfrm>
            <a:custGeom>
              <a:rect b="b" l="l" r="r" t="t"/>
              <a:pathLst>
                <a:path extrusionOk="0" h="7503" w="7228">
                  <a:moveTo>
                    <a:pt x="7071" y="1"/>
                  </a:moveTo>
                  <a:cubicBezTo>
                    <a:pt x="3117" y="106"/>
                    <a:pt x="1" y="3392"/>
                    <a:pt x="93" y="7333"/>
                  </a:cubicBezTo>
                  <a:cubicBezTo>
                    <a:pt x="93" y="7421"/>
                    <a:pt x="165" y="7497"/>
                    <a:pt x="252" y="7502"/>
                  </a:cubicBezTo>
                  <a:lnTo>
                    <a:pt x="252" y="7502"/>
                  </a:lnTo>
                  <a:cubicBezTo>
                    <a:pt x="343" y="7489"/>
                    <a:pt x="407" y="7423"/>
                    <a:pt x="407" y="7333"/>
                  </a:cubicBezTo>
                  <a:cubicBezTo>
                    <a:pt x="315" y="3562"/>
                    <a:pt x="3287" y="433"/>
                    <a:pt x="7071" y="328"/>
                  </a:cubicBezTo>
                  <a:cubicBezTo>
                    <a:pt x="7149" y="328"/>
                    <a:pt x="7228" y="263"/>
                    <a:pt x="7228" y="171"/>
                  </a:cubicBezTo>
                  <a:cubicBezTo>
                    <a:pt x="7228" y="80"/>
                    <a:pt x="7149" y="1"/>
                    <a:pt x="7071" y="1"/>
                  </a:cubicBezTo>
                  <a:close/>
                  <a:moveTo>
                    <a:pt x="252" y="7502"/>
                  </a:moveTo>
                  <a:cubicBezTo>
                    <a:pt x="251" y="7503"/>
                    <a:pt x="251" y="7503"/>
                    <a:pt x="250" y="7503"/>
                  </a:cubicBezTo>
                  <a:lnTo>
                    <a:pt x="263" y="7503"/>
                  </a:lnTo>
                  <a:cubicBezTo>
                    <a:pt x="259" y="7503"/>
                    <a:pt x="256" y="7503"/>
                    <a:pt x="252" y="7502"/>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 name="Google Shape;843;p45"/>
            <p:cNvSpPr/>
            <p:nvPr/>
          </p:nvSpPr>
          <p:spPr>
            <a:xfrm>
              <a:off x="2368200" y="4267325"/>
              <a:ext cx="112300" cy="114925"/>
            </a:xfrm>
            <a:custGeom>
              <a:rect b="b" l="l" r="r" t="t"/>
              <a:pathLst>
                <a:path extrusionOk="0" h="4597" w="4492">
                  <a:moveTo>
                    <a:pt x="4282" y="1"/>
                  </a:moveTo>
                  <a:cubicBezTo>
                    <a:pt x="1886" y="53"/>
                    <a:pt x="1" y="2043"/>
                    <a:pt x="66" y="4426"/>
                  </a:cubicBezTo>
                  <a:cubicBezTo>
                    <a:pt x="66" y="4518"/>
                    <a:pt x="145" y="4596"/>
                    <a:pt x="237" y="4596"/>
                  </a:cubicBezTo>
                  <a:lnTo>
                    <a:pt x="224" y="4583"/>
                  </a:lnTo>
                  <a:cubicBezTo>
                    <a:pt x="302" y="4583"/>
                    <a:pt x="381" y="4518"/>
                    <a:pt x="381" y="4426"/>
                  </a:cubicBezTo>
                  <a:cubicBezTo>
                    <a:pt x="328" y="2213"/>
                    <a:pt x="2070" y="381"/>
                    <a:pt x="4282" y="328"/>
                  </a:cubicBezTo>
                  <a:cubicBezTo>
                    <a:pt x="4492" y="328"/>
                    <a:pt x="4492" y="1"/>
                    <a:pt x="428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 name="Google Shape;844;p45"/>
            <p:cNvSpPr/>
            <p:nvPr/>
          </p:nvSpPr>
          <p:spPr>
            <a:xfrm>
              <a:off x="2424175" y="4322650"/>
              <a:ext cx="56325" cy="57950"/>
            </a:xfrm>
            <a:custGeom>
              <a:rect b="b" l="l" r="r" t="t"/>
              <a:pathLst>
                <a:path extrusionOk="0" h="2318" w="2253">
                  <a:moveTo>
                    <a:pt x="2095" y="0"/>
                  </a:moveTo>
                  <a:cubicBezTo>
                    <a:pt x="930" y="27"/>
                    <a:pt x="1" y="995"/>
                    <a:pt x="40" y="2161"/>
                  </a:cubicBezTo>
                  <a:cubicBezTo>
                    <a:pt x="40" y="2250"/>
                    <a:pt x="102" y="2315"/>
                    <a:pt x="190" y="2318"/>
                  </a:cubicBezTo>
                  <a:lnTo>
                    <a:pt x="190" y="2318"/>
                  </a:lnTo>
                  <a:cubicBezTo>
                    <a:pt x="279" y="2314"/>
                    <a:pt x="354" y="2237"/>
                    <a:pt x="354" y="2148"/>
                  </a:cubicBezTo>
                  <a:cubicBezTo>
                    <a:pt x="328" y="1166"/>
                    <a:pt x="1114" y="354"/>
                    <a:pt x="2095" y="315"/>
                  </a:cubicBezTo>
                  <a:cubicBezTo>
                    <a:pt x="2187" y="315"/>
                    <a:pt x="2253" y="249"/>
                    <a:pt x="2253" y="158"/>
                  </a:cubicBezTo>
                  <a:cubicBezTo>
                    <a:pt x="2253" y="66"/>
                    <a:pt x="2187" y="0"/>
                    <a:pt x="2095" y="0"/>
                  </a:cubicBezTo>
                  <a:close/>
                  <a:moveTo>
                    <a:pt x="190" y="2318"/>
                  </a:moveTo>
                  <a:cubicBezTo>
                    <a:pt x="188" y="2318"/>
                    <a:pt x="186" y="2318"/>
                    <a:pt x="184" y="2318"/>
                  </a:cubicBezTo>
                  <a:lnTo>
                    <a:pt x="197" y="2318"/>
                  </a:lnTo>
                  <a:cubicBezTo>
                    <a:pt x="195" y="2318"/>
                    <a:pt x="193" y="2318"/>
                    <a:pt x="190" y="2318"/>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5" name="Google Shape;845;p45"/>
          <p:cNvSpPr txBox="1"/>
          <p:nvPr>
            <p:ph type="title"/>
          </p:nvPr>
        </p:nvSpPr>
        <p:spPr>
          <a:xfrm>
            <a:off x="8434220" y="3204450"/>
            <a:ext cx="8286000" cy="114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Introduction</a:t>
            </a:r>
            <a:endParaRPr/>
          </a:p>
        </p:txBody>
      </p:sp>
      <p:sp>
        <p:nvSpPr>
          <p:cNvPr id="846" name="Google Shape;846;p45"/>
          <p:cNvSpPr txBox="1"/>
          <p:nvPr>
            <p:ph idx="1" type="subTitle"/>
          </p:nvPr>
        </p:nvSpPr>
        <p:spPr>
          <a:xfrm>
            <a:off x="8434175" y="4729600"/>
            <a:ext cx="8286000" cy="2644800"/>
          </a:xfrm>
          <a:prstGeom prst="rect">
            <a:avLst/>
          </a:prstGeom>
        </p:spPr>
        <p:txBody>
          <a:bodyPr anchorCtr="0" anchor="t" bIns="182850" lIns="182850" spcFirstLastPara="1" rIns="182850" wrap="square" tIns="182850">
            <a:noAutofit/>
          </a:bodyPr>
          <a:lstStyle/>
          <a:p>
            <a:pPr indent="0" lvl="0" marL="0" rtl="0" algn="r">
              <a:spcBef>
                <a:spcPts val="0"/>
              </a:spcBef>
              <a:spcAft>
                <a:spcPts val="3200"/>
              </a:spcAft>
              <a:buNone/>
            </a:pPr>
            <a:r>
              <a:rPr lang="en"/>
              <a:t>You</a:t>
            </a:r>
            <a:r>
              <a:rPr lang="en"/>
              <a:t> </a:t>
            </a:r>
            <a:r>
              <a:rPr lang="en"/>
              <a:t>can</a:t>
            </a:r>
            <a:r>
              <a:rPr lang="en"/>
              <a:t> give a brief description of the topic you want to talk about here. For example, if you want to talk about Mercury, you </a:t>
            </a:r>
            <a:r>
              <a:rPr lang="en"/>
              <a:t>can</a:t>
            </a:r>
            <a:r>
              <a:rPr lang="en"/>
              <a:t> say that it’s the smallest planet in the entire Solar System</a:t>
            </a:r>
            <a:endParaRPr/>
          </a:p>
        </p:txBody>
      </p:sp>
      <p:grpSp>
        <p:nvGrpSpPr>
          <p:cNvPr id="847" name="Google Shape;847;p45"/>
          <p:cNvGrpSpPr/>
          <p:nvPr/>
        </p:nvGrpSpPr>
        <p:grpSpPr>
          <a:xfrm flipH="1">
            <a:off x="2401052" y="3794484"/>
            <a:ext cx="2093869" cy="4502400"/>
            <a:chOff x="2527925" y="3099525"/>
            <a:chExt cx="616025" cy="1324625"/>
          </a:xfrm>
        </p:grpSpPr>
        <p:sp>
          <p:nvSpPr>
            <p:cNvPr id="848" name="Google Shape;848;p45"/>
            <p:cNvSpPr/>
            <p:nvPr/>
          </p:nvSpPr>
          <p:spPr>
            <a:xfrm>
              <a:off x="2527925" y="3099525"/>
              <a:ext cx="616025" cy="1324625"/>
            </a:xfrm>
            <a:custGeom>
              <a:rect b="b" l="l" r="r" t="t"/>
              <a:pathLst>
                <a:path extrusionOk="0" h="52985" w="24641">
                  <a:moveTo>
                    <a:pt x="23907" y="327"/>
                  </a:moveTo>
                  <a:cubicBezTo>
                    <a:pt x="24130" y="327"/>
                    <a:pt x="24326" y="511"/>
                    <a:pt x="24326" y="746"/>
                  </a:cubicBezTo>
                  <a:lnTo>
                    <a:pt x="24326" y="52251"/>
                  </a:lnTo>
                  <a:cubicBezTo>
                    <a:pt x="24326" y="52487"/>
                    <a:pt x="24130" y="52670"/>
                    <a:pt x="23907" y="52670"/>
                  </a:cubicBezTo>
                  <a:lnTo>
                    <a:pt x="734" y="52670"/>
                  </a:lnTo>
                  <a:cubicBezTo>
                    <a:pt x="498" y="52670"/>
                    <a:pt x="315" y="52487"/>
                    <a:pt x="315" y="52251"/>
                  </a:cubicBezTo>
                  <a:lnTo>
                    <a:pt x="315" y="746"/>
                  </a:lnTo>
                  <a:cubicBezTo>
                    <a:pt x="315" y="511"/>
                    <a:pt x="498" y="327"/>
                    <a:pt x="734" y="327"/>
                  </a:cubicBezTo>
                  <a:close/>
                  <a:moveTo>
                    <a:pt x="734" y="0"/>
                  </a:moveTo>
                  <a:cubicBezTo>
                    <a:pt x="328" y="0"/>
                    <a:pt x="1" y="341"/>
                    <a:pt x="1" y="746"/>
                  </a:cubicBezTo>
                  <a:lnTo>
                    <a:pt x="1" y="52251"/>
                  </a:lnTo>
                  <a:cubicBezTo>
                    <a:pt x="1" y="52657"/>
                    <a:pt x="328" y="52984"/>
                    <a:pt x="734" y="52984"/>
                  </a:cubicBezTo>
                  <a:lnTo>
                    <a:pt x="23907" y="52984"/>
                  </a:lnTo>
                  <a:cubicBezTo>
                    <a:pt x="24313" y="52984"/>
                    <a:pt x="24640" y="52657"/>
                    <a:pt x="24640" y="52251"/>
                  </a:cubicBezTo>
                  <a:lnTo>
                    <a:pt x="24640" y="746"/>
                  </a:lnTo>
                  <a:cubicBezTo>
                    <a:pt x="24640" y="341"/>
                    <a:pt x="24313" y="0"/>
                    <a:pt x="239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45"/>
            <p:cNvSpPr/>
            <p:nvPr/>
          </p:nvSpPr>
          <p:spPr>
            <a:xfrm>
              <a:off x="2527925" y="3185600"/>
              <a:ext cx="616025" cy="1152775"/>
            </a:xfrm>
            <a:custGeom>
              <a:rect b="b" l="l" r="r" t="t"/>
              <a:pathLst>
                <a:path extrusionOk="0" h="46111" w="24641">
                  <a:moveTo>
                    <a:pt x="24326" y="328"/>
                  </a:moveTo>
                  <a:lnTo>
                    <a:pt x="24326" y="45784"/>
                  </a:lnTo>
                  <a:lnTo>
                    <a:pt x="315" y="45784"/>
                  </a:lnTo>
                  <a:lnTo>
                    <a:pt x="315" y="328"/>
                  </a:lnTo>
                  <a:close/>
                  <a:moveTo>
                    <a:pt x="1" y="0"/>
                  </a:moveTo>
                  <a:lnTo>
                    <a:pt x="1" y="46111"/>
                  </a:lnTo>
                  <a:lnTo>
                    <a:pt x="24640" y="46111"/>
                  </a:lnTo>
                  <a:lnTo>
                    <a:pt x="246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 name="Google Shape;850;p45"/>
            <p:cNvSpPr/>
            <p:nvPr/>
          </p:nvSpPr>
          <p:spPr>
            <a:xfrm>
              <a:off x="2584550" y="3402275"/>
              <a:ext cx="250425" cy="210475"/>
            </a:xfrm>
            <a:custGeom>
              <a:rect b="b" l="l" r="r" t="t"/>
              <a:pathLst>
                <a:path extrusionOk="0" h="8419" w="10017">
                  <a:moveTo>
                    <a:pt x="1" y="0"/>
                  </a:moveTo>
                  <a:lnTo>
                    <a:pt x="1" y="8419"/>
                  </a:lnTo>
                  <a:lnTo>
                    <a:pt x="10016" y="8419"/>
                  </a:lnTo>
                  <a:lnTo>
                    <a:pt x="1001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 name="Google Shape;851;p45"/>
            <p:cNvSpPr/>
            <p:nvPr/>
          </p:nvSpPr>
          <p:spPr>
            <a:xfrm>
              <a:off x="2584550" y="3324700"/>
              <a:ext cx="501125" cy="35700"/>
            </a:xfrm>
            <a:custGeom>
              <a:rect b="b" l="l" r="r" t="t"/>
              <a:pathLst>
                <a:path extrusionOk="0" h="1428" w="20045">
                  <a:moveTo>
                    <a:pt x="1" y="1"/>
                  </a:moveTo>
                  <a:lnTo>
                    <a:pt x="1" y="1428"/>
                  </a:lnTo>
                  <a:lnTo>
                    <a:pt x="20045" y="1428"/>
                  </a:lnTo>
                  <a:lnTo>
                    <a:pt x="2004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 name="Google Shape;852;p45"/>
            <p:cNvSpPr/>
            <p:nvPr/>
          </p:nvSpPr>
          <p:spPr>
            <a:xfrm>
              <a:off x="2584550" y="3656575"/>
              <a:ext cx="250425" cy="210825"/>
            </a:xfrm>
            <a:custGeom>
              <a:rect b="b" l="l" r="r" t="t"/>
              <a:pathLst>
                <a:path extrusionOk="0" h="8433" w="10017">
                  <a:moveTo>
                    <a:pt x="1" y="1"/>
                  </a:moveTo>
                  <a:lnTo>
                    <a:pt x="1" y="8432"/>
                  </a:lnTo>
                  <a:lnTo>
                    <a:pt x="10016" y="8432"/>
                  </a:lnTo>
                  <a:lnTo>
                    <a:pt x="1001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 name="Google Shape;853;p45"/>
            <p:cNvSpPr/>
            <p:nvPr/>
          </p:nvSpPr>
          <p:spPr>
            <a:xfrm>
              <a:off x="2584550" y="3910900"/>
              <a:ext cx="250425" cy="210475"/>
            </a:xfrm>
            <a:custGeom>
              <a:rect b="b" l="l" r="r" t="t"/>
              <a:pathLst>
                <a:path extrusionOk="0" h="8419" w="10017">
                  <a:moveTo>
                    <a:pt x="1" y="1"/>
                  </a:moveTo>
                  <a:lnTo>
                    <a:pt x="1" y="8419"/>
                  </a:lnTo>
                  <a:lnTo>
                    <a:pt x="10016" y="8419"/>
                  </a:lnTo>
                  <a:lnTo>
                    <a:pt x="1001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45"/>
            <p:cNvSpPr/>
            <p:nvPr/>
          </p:nvSpPr>
          <p:spPr>
            <a:xfrm>
              <a:off x="2584550" y="4180600"/>
              <a:ext cx="475925" cy="20975"/>
            </a:xfrm>
            <a:custGeom>
              <a:rect b="b" l="l" r="r" t="t"/>
              <a:pathLst>
                <a:path extrusionOk="0" h="839" w="19037">
                  <a:moveTo>
                    <a:pt x="1" y="1"/>
                  </a:moveTo>
                  <a:lnTo>
                    <a:pt x="1" y="838"/>
                  </a:lnTo>
                  <a:lnTo>
                    <a:pt x="19037" y="838"/>
                  </a:lnTo>
                  <a:lnTo>
                    <a:pt x="1903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45"/>
            <p:cNvSpPr/>
            <p:nvPr/>
          </p:nvSpPr>
          <p:spPr>
            <a:xfrm>
              <a:off x="2584550" y="4224125"/>
              <a:ext cx="292000" cy="20975"/>
            </a:xfrm>
            <a:custGeom>
              <a:rect b="b" l="l" r="r" t="t"/>
              <a:pathLst>
                <a:path extrusionOk="0" h="839" w="11680">
                  <a:moveTo>
                    <a:pt x="1" y="1"/>
                  </a:moveTo>
                  <a:lnTo>
                    <a:pt x="1" y="839"/>
                  </a:lnTo>
                  <a:lnTo>
                    <a:pt x="11679" y="839"/>
                  </a:lnTo>
                  <a:lnTo>
                    <a:pt x="1167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 name="Google Shape;856;p45"/>
            <p:cNvSpPr/>
            <p:nvPr/>
          </p:nvSpPr>
          <p:spPr>
            <a:xfrm>
              <a:off x="2876525" y="3402275"/>
              <a:ext cx="209150" cy="210475"/>
            </a:xfrm>
            <a:custGeom>
              <a:rect b="b" l="l" r="r" t="t"/>
              <a:pathLst>
                <a:path extrusionOk="0" h="8419" w="8366">
                  <a:moveTo>
                    <a:pt x="0" y="0"/>
                  </a:moveTo>
                  <a:lnTo>
                    <a:pt x="0" y="8419"/>
                  </a:lnTo>
                  <a:lnTo>
                    <a:pt x="8366" y="8419"/>
                  </a:lnTo>
                  <a:lnTo>
                    <a:pt x="8366"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 name="Google Shape;857;p45"/>
            <p:cNvSpPr/>
            <p:nvPr/>
          </p:nvSpPr>
          <p:spPr>
            <a:xfrm>
              <a:off x="2876525" y="3656575"/>
              <a:ext cx="209150" cy="210825"/>
            </a:xfrm>
            <a:custGeom>
              <a:rect b="b" l="l" r="r" t="t"/>
              <a:pathLst>
                <a:path extrusionOk="0" h="8433" w="8366">
                  <a:moveTo>
                    <a:pt x="0" y="1"/>
                  </a:moveTo>
                  <a:lnTo>
                    <a:pt x="0" y="8432"/>
                  </a:lnTo>
                  <a:lnTo>
                    <a:pt x="8366" y="8432"/>
                  </a:lnTo>
                  <a:lnTo>
                    <a:pt x="836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 name="Google Shape;858;p45"/>
            <p:cNvSpPr/>
            <p:nvPr/>
          </p:nvSpPr>
          <p:spPr>
            <a:xfrm>
              <a:off x="2876525" y="3910900"/>
              <a:ext cx="209150" cy="210475"/>
            </a:xfrm>
            <a:custGeom>
              <a:rect b="b" l="l" r="r" t="t"/>
              <a:pathLst>
                <a:path extrusionOk="0" h="8419" w="8366">
                  <a:moveTo>
                    <a:pt x="0" y="1"/>
                  </a:moveTo>
                  <a:lnTo>
                    <a:pt x="0" y="8419"/>
                  </a:lnTo>
                  <a:lnTo>
                    <a:pt x="8366" y="8419"/>
                  </a:lnTo>
                  <a:lnTo>
                    <a:pt x="836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 name="Google Shape;859;p45"/>
            <p:cNvSpPr/>
            <p:nvPr/>
          </p:nvSpPr>
          <p:spPr>
            <a:xfrm>
              <a:off x="3022500" y="3228475"/>
              <a:ext cx="77600" cy="51125"/>
            </a:xfrm>
            <a:custGeom>
              <a:rect b="b" l="l" r="r" t="t"/>
              <a:pathLst>
                <a:path extrusionOk="0" h="2045" w="3104">
                  <a:moveTo>
                    <a:pt x="2841" y="969"/>
                  </a:moveTo>
                  <a:cubicBezTo>
                    <a:pt x="2867" y="969"/>
                    <a:pt x="2894" y="982"/>
                    <a:pt x="2920" y="1009"/>
                  </a:cubicBezTo>
                  <a:cubicBezTo>
                    <a:pt x="2933" y="1022"/>
                    <a:pt x="2946" y="1048"/>
                    <a:pt x="2946" y="1087"/>
                  </a:cubicBezTo>
                  <a:lnTo>
                    <a:pt x="2815" y="1807"/>
                  </a:lnTo>
                  <a:cubicBezTo>
                    <a:pt x="2815" y="1860"/>
                    <a:pt x="2763" y="1899"/>
                    <a:pt x="2723" y="1899"/>
                  </a:cubicBezTo>
                  <a:lnTo>
                    <a:pt x="1165" y="1899"/>
                  </a:lnTo>
                  <a:cubicBezTo>
                    <a:pt x="1126" y="1899"/>
                    <a:pt x="1087" y="1860"/>
                    <a:pt x="1074" y="1820"/>
                  </a:cubicBezTo>
                  <a:lnTo>
                    <a:pt x="904" y="969"/>
                  </a:lnTo>
                  <a:close/>
                  <a:moveTo>
                    <a:pt x="26" y="0"/>
                  </a:moveTo>
                  <a:lnTo>
                    <a:pt x="0" y="158"/>
                  </a:lnTo>
                  <a:lnTo>
                    <a:pt x="524" y="223"/>
                  </a:lnTo>
                  <a:cubicBezTo>
                    <a:pt x="563" y="236"/>
                    <a:pt x="602" y="262"/>
                    <a:pt x="616" y="302"/>
                  </a:cubicBezTo>
                  <a:lnTo>
                    <a:pt x="917" y="1846"/>
                  </a:lnTo>
                  <a:cubicBezTo>
                    <a:pt x="941" y="1957"/>
                    <a:pt x="1034" y="2044"/>
                    <a:pt x="1143" y="2044"/>
                  </a:cubicBezTo>
                  <a:cubicBezTo>
                    <a:pt x="1150" y="2044"/>
                    <a:pt x="1158" y="2044"/>
                    <a:pt x="1165" y="2043"/>
                  </a:cubicBezTo>
                  <a:lnTo>
                    <a:pt x="2723" y="2043"/>
                  </a:lnTo>
                  <a:cubicBezTo>
                    <a:pt x="2841" y="2043"/>
                    <a:pt x="2946" y="1964"/>
                    <a:pt x="2959" y="1833"/>
                  </a:cubicBezTo>
                  <a:lnTo>
                    <a:pt x="3090" y="1113"/>
                  </a:lnTo>
                  <a:cubicBezTo>
                    <a:pt x="3103" y="1035"/>
                    <a:pt x="3077" y="956"/>
                    <a:pt x="3038" y="904"/>
                  </a:cubicBezTo>
                  <a:cubicBezTo>
                    <a:pt x="2985" y="851"/>
                    <a:pt x="2907" y="812"/>
                    <a:pt x="2828" y="812"/>
                  </a:cubicBezTo>
                  <a:lnTo>
                    <a:pt x="864" y="812"/>
                  </a:lnTo>
                  <a:lnTo>
                    <a:pt x="760" y="275"/>
                  </a:lnTo>
                  <a:cubicBezTo>
                    <a:pt x="733" y="171"/>
                    <a:pt x="655" y="92"/>
                    <a:pt x="550" y="79"/>
                  </a:cubicBezTo>
                  <a:lnTo>
                    <a:pt x="2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 name="Google Shape;860;p45"/>
            <p:cNvSpPr/>
            <p:nvPr/>
          </p:nvSpPr>
          <p:spPr>
            <a:xfrm>
              <a:off x="3048675" y="3279975"/>
              <a:ext cx="13450" cy="11375"/>
            </a:xfrm>
            <a:custGeom>
              <a:rect b="b" l="l" r="r" t="t"/>
              <a:pathLst>
                <a:path extrusionOk="0" h="455" w="538">
                  <a:moveTo>
                    <a:pt x="302" y="1"/>
                  </a:moveTo>
                  <a:cubicBezTo>
                    <a:pt x="247" y="1"/>
                    <a:pt x="190" y="20"/>
                    <a:pt x="145" y="61"/>
                  </a:cubicBezTo>
                  <a:cubicBezTo>
                    <a:pt x="1" y="205"/>
                    <a:pt x="105" y="454"/>
                    <a:pt x="302" y="454"/>
                  </a:cubicBezTo>
                  <a:cubicBezTo>
                    <a:pt x="433" y="454"/>
                    <a:pt x="537" y="349"/>
                    <a:pt x="537" y="232"/>
                  </a:cubicBezTo>
                  <a:cubicBezTo>
                    <a:pt x="537" y="89"/>
                    <a:pt x="422" y="1"/>
                    <a:pt x="30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 name="Google Shape;861;p45"/>
            <p:cNvSpPr/>
            <p:nvPr/>
          </p:nvSpPr>
          <p:spPr>
            <a:xfrm>
              <a:off x="3071925" y="3279975"/>
              <a:ext cx="13100" cy="11375"/>
            </a:xfrm>
            <a:custGeom>
              <a:rect b="b" l="l" r="r" t="t"/>
              <a:pathLst>
                <a:path extrusionOk="0" h="455" w="524">
                  <a:moveTo>
                    <a:pt x="299" y="1"/>
                  </a:moveTo>
                  <a:cubicBezTo>
                    <a:pt x="245" y="1"/>
                    <a:pt x="190" y="20"/>
                    <a:pt x="144" y="61"/>
                  </a:cubicBezTo>
                  <a:cubicBezTo>
                    <a:pt x="0" y="205"/>
                    <a:pt x="92" y="454"/>
                    <a:pt x="288" y="454"/>
                  </a:cubicBezTo>
                  <a:cubicBezTo>
                    <a:pt x="419" y="454"/>
                    <a:pt x="524" y="349"/>
                    <a:pt x="524" y="232"/>
                  </a:cubicBezTo>
                  <a:cubicBezTo>
                    <a:pt x="524" y="89"/>
                    <a:pt x="414" y="1"/>
                    <a:pt x="2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 name="Google Shape;862;p45"/>
            <p:cNvSpPr/>
            <p:nvPr/>
          </p:nvSpPr>
          <p:spPr>
            <a:xfrm>
              <a:off x="2928225" y="3231225"/>
              <a:ext cx="51100" cy="44075"/>
            </a:xfrm>
            <a:custGeom>
              <a:rect b="b" l="l" r="r" t="t"/>
              <a:pathLst>
                <a:path extrusionOk="0" h="1763" w="2044">
                  <a:moveTo>
                    <a:pt x="1189" y="165"/>
                  </a:moveTo>
                  <a:cubicBezTo>
                    <a:pt x="1584" y="165"/>
                    <a:pt x="1899" y="487"/>
                    <a:pt x="1899" y="885"/>
                  </a:cubicBezTo>
                  <a:cubicBezTo>
                    <a:pt x="1899" y="1320"/>
                    <a:pt x="1539" y="1610"/>
                    <a:pt x="1164" y="1610"/>
                  </a:cubicBezTo>
                  <a:cubicBezTo>
                    <a:pt x="985" y="1610"/>
                    <a:pt x="803" y="1544"/>
                    <a:pt x="655" y="1396"/>
                  </a:cubicBezTo>
                  <a:cubicBezTo>
                    <a:pt x="197" y="938"/>
                    <a:pt x="524" y="165"/>
                    <a:pt x="1166" y="165"/>
                  </a:cubicBezTo>
                  <a:cubicBezTo>
                    <a:pt x="1174" y="165"/>
                    <a:pt x="1182" y="165"/>
                    <a:pt x="1189" y="165"/>
                  </a:cubicBezTo>
                  <a:close/>
                  <a:moveTo>
                    <a:pt x="1159" y="1"/>
                  </a:moveTo>
                  <a:cubicBezTo>
                    <a:pt x="945" y="1"/>
                    <a:pt x="728" y="80"/>
                    <a:pt x="551" y="257"/>
                  </a:cubicBezTo>
                  <a:cubicBezTo>
                    <a:pt x="1" y="820"/>
                    <a:pt x="380" y="1763"/>
                    <a:pt x="1166" y="1763"/>
                  </a:cubicBezTo>
                  <a:cubicBezTo>
                    <a:pt x="1650" y="1763"/>
                    <a:pt x="2043" y="1370"/>
                    <a:pt x="2043" y="885"/>
                  </a:cubicBezTo>
                  <a:cubicBezTo>
                    <a:pt x="2043" y="353"/>
                    <a:pt x="1610" y="1"/>
                    <a:pt x="115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 name="Google Shape;863;p45"/>
            <p:cNvSpPr/>
            <p:nvPr/>
          </p:nvSpPr>
          <p:spPr>
            <a:xfrm>
              <a:off x="2967175" y="3269050"/>
              <a:ext cx="19000" cy="20975"/>
            </a:xfrm>
            <a:custGeom>
              <a:rect b="b" l="l" r="r" t="t"/>
              <a:pathLst>
                <a:path extrusionOk="0" h="839" w="760">
                  <a:moveTo>
                    <a:pt x="118" y="1"/>
                  </a:moveTo>
                  <a:lnTo>
                    <a:pt x="1" y="106"/>
                  </a:lnTo>
                  <a:lnTo>
                    <a:pt x="642" y="839"/>
                  </a:lnTo>
                  <a:lnTo>
                    <a:pt x="760" y="734"/>
                  </a:lnTo>
                  <a:lnTo>
                    <a:pt x="11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 name="Google Shape;864;p45"/>
            <p:cNvSpPr/>
            <p:nvPr/>
          </p:nvSpPr>
          <p:spPr>
            <a:xfrm>
              <a:off x="2577025" y="3257600"/>
              <a:ext cx="51425" cy="4950"/>
            </a:xfrm>
            <a:custGeom>
              <a:rect b="b" l="l" r="r" t="t"/>
              <a:pathLst>
                <a:path extrusionOk="0" h="198" w="2057">
                  <a:moveTo>
                    <a:pt x="1" y="1"/>
                  </a:moveTo>
                  <a:lnTo>
                    <a:pt x="1" y="197"/>
                  </a:lnTo>
                  <a:lnTo>
                    <a:pt x="2056" y="197"/>
                  </a:lnTo>
                  <a:lnTo>
                    <a:pt x="2056"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 name="Google Shape;865;p45"/>
            <p:cNvSpPr/>
            <p:nvPr/>
          </p:nvSpPr>
          <p:spPr>
            <a:xfrm>
              <a:off x="2577025" y="3241250"/>
              <a:ext cx="51425" cy="4925"/>
            </a:xfrm>
            <a:custGeom>
              <a:rect b="b" l="l" r="r" t="t"/>
              <a:pathLst>
                <a:path extrusionOk="0" h="197" w="2057">
                  <a:moveTo>
                    <a:pt x="1" y="0"/>
                  </a:moveTo>
                  <a:lnTo>
                    <a:pt x="1" y="196"/>
                  </a:lnTo>
                  <a:lnTo>
                    <a:pt x="2056" y="196"/>
                  </a:lnTo>
                  <a:lnTo>
                    <a:pt x="205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 name="Google Shape;866;p45"/>
            <p:cNvSpPr/>
            <p:nvPr/>
          </p:nvSpPr>
          <p:spPr>
            <a:xfrm>
              <a:off x="2577025" y="3273975"/>
              <a:ext cx="51425" cy="4925"/>
            </a:xfrm>
            <a:custGeom>
              <a:rect b="b" l="l" r="r" t="t"/>
              <a:pathLst>
                <a:path extrusionOk="0" h="197" w="2057">
                  <a:moveTo>
                    <a:pt x="1" y="0"/>
                  </a:moveTo>
                  <a:lnTo>
                    <a:pt x="1" y="197"/>
                  </a:lnTo>
                  <a:lnTo>
                    <a:pt x="2056" y="197"/>
                  </a:lnTo>
                  <a:lnTo>
                    <a:pt x="205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 name="Google Shape;867;p45"/>
          <p:cNvGrpSpPr/>
          <p:nvPr/>
        </p:nvGrpSpPr>
        <p:grpSpPr>
          <a:xfrm flipH="1">
            <a:off x="3847318" y="3959080"/>
            <a:ext cx="1230523" cy="1230523"/>
            <a:chOff x="2347925" y="3147950"/>
            <a:chExt cx="362025" cy="362025"/>
          </a:xfrm>
        </p:grpSpPr>
        <p:sp>
          <p:nvSpPr>
            <p:cNvPr id="868" name="Google Shape;868;p45"/>
            <p:cNvSpPr/>
            <p:nvPr/>
          </p:nvSpPr>
          <p:spPr>
            <a:xfrm>
              <a:off x="2347925" y="3147950"/>
              <a:ext cx="362025" cy="362025"/>
            </a:xfrm>
            <a:custGeom>
              <a:rect b="b" l="l" r="r" t="t"/>
              <a:pathLst>
                <a:path extrusionOk="0" h="14481" w="14481">
                  <a:moveTo>
                    <a:pt x="7240" y="1"/>
                  </a:moveTo>
                  <a:cubicBezTo>
                    <a:pt x="3247" y="1"/>
                    <a:pt x="0" y="3248"/>
                    <a:pt x="0" y="7241"/>
                  </a:cubicBezTo>
                  <a:cubicBezTo>
                    <a:pt x="0" y="11247"/>
                    <a:pt x="3247" y="14481"/>
                    <a:pt x="7240" y="14481"/>
                  </a:cubicBezTo>
                  <a:cubicBezTo>
                    <a:pt x="11233" y="14481"/>
                    <a:pt x="14480" y="11247"/>
                    <a:pt x="14480" y="7241"/>
                  </a:cubicBezTo>
                  <a:cubicBezTo>
                    <a:pt x="14480" y="3248"/>
                    <a:pt x="11233" y="1"/>
                    <a:pt x="724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 name="Google Shape;869;p45"/>
            <p:cNvSpPr/>
            <p:nvPr/>
          </p:nvSpPr>
          <p:spPr>
            <a:xfrm>
              <a:off x="2374100" y="3223475"/>
              <a:ext cx="313100" cy="210900"/>
            </a:xfrm>
            <a:custGeom>
              <a:rect b="b" l="l" r="r" t="t"/>
              <a:pathLst>
                <a:path extrusionOk="0" h="8436" w="12524">
                  <a:moveTo>
                    <a:pt x="12331" y="0"/>
                  </a:moveTo>
                  <a:cubicBezTo>
                    <a:pt x="12288" y="0"/>
                    <a:pt x="12242" y="17"/>
                    <a:pt x="12203" y="56"/>
                  </a:cubicBezTo>
                  <a:cubicBezTo>
                    <a:pt x="11875" y="358"/>
                    <a:pt x="4792" y="5045"/>
                    <a:pt x="92" y="8134"/>
                  </a:cubicBezTo>
                  <a:cubicBezTo>
                    <a:pt x="27" y="8187"/>
                    <a:pt x="1" y="8278"/>
                    <a:pt x="53" y="8357"/>
                  </a:cubicBezTo>
                  <a:cubicBezTo>
                    <a:pt x="79" y="8396"/>
                    <a:pt x="132" y="8422"/>
                    <a:pt x="184" y="8435"/>
                  </a:cubicBezTo>
                  <a:cubicBezTo>
                    <a:pt x="210" y="8422"/>
                    <a:pt x="236" y="8422"/>
                    <a:pt x="262" y="8409"/>
                  </a:cubicBezTo>
                  <a:cubicBezTo>
                    <a:pt x="12399" y="410"/>
                    <a:pt x="12451" y="279"/>
                    <a:pt x="12477" y="214"/>
                  </a:cubicBezTo>
                  <a:cubicBezTo>
                    <a:pt x="12523" y="94"/>
                    <a:pt x="12434" y="0"/>
                    <a:pt x="1233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 name="Google Shape;870;p45"/>
            <p:cNvSpPr/>
            <p:nvPr/>
          </p:nvSpPr>
          <p:spPr>
            <a:xfrm>
              <a:off x="2423075" y="3175150"/>
              <a:ext cx="212250" cy="307675"/>
            </a:xfrm>
            <a:custGeom>
              <a:rect b="b" l="l" r="r" t="t"/>
              <a:pathLst>
                <a:path extrusionOk="0" h="12307" w="8490">
                  <a:moveTo>
                    <a:pt x="209" y="1"/>
                  </a:moveTo>
                  <a:cubicBezTo>
                    <a:pt x="103" y="1"/>
                    <a:pt x="1" y="111"/>
                    <a:pt x="58" y="235"/>
                  </a:cubicBezTo>
                  <a:lnTo>
                    <a:pt x="8175" y="12241"/>
                  </a:lnTo>
                  <a:cubicBezTo>
                    <a:pt x="8201" y="12280"/>
                    <a:pt x="8253" y="12306"/>
                    <a:pt x="8306" y="12306"/>
                  </a:cubicBezTo>
                  <a:cubicBezTo>
                    <a:pt x="8332" y="12306"/>
                    <a:pt x="8371" y="12293"/>
                    <a:pt x="8398" y="12280"/>
                  </a:cubicBezTo>
                  <a:cubicBezTo>
                    <a:pt x="8463" y="12227"/>
                    <a:pt x="8489" y="12123"/>
                    <a:pt x="8437" y="12057"/>
                  </a:cubicBezTo>
                  <a:lnTo>
                    <a:pt x="320" y="52"/>
                  </a:lnTo>
                  <a:cubicBezTo>
                    <a:pt x="288" y="16"/>
                    <a:pt x="248" y="1"/>
                    <a:pt x="20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 name="Google Shape;871;p45"/>
            <p:cNvSpPr/>
            <p:nvPr/>
          </p:nvSpPr>
          <p:spPr>
            <a:xfrm>
              <a:off x="2453975" y="3298650"/>
              <a:ext cx="146000" cy="63725"/>
            </a:xfrm>
            <a:custGeom>
              <a:rect b="b" l="l" r="r" t="t"/>
              <a:pathLst>
                <a:path extrusionOk="0" h="2549" w="5840">
                  <a:moveTo>
                    <a:pt x="1100" y="322"/>
                  </a:moveTo>
                  <a:cubicBezTo>
                    <a:pt x="1139" y="322"/>
                    <a:pt x="1191" y="322"/>
                    <a:pt x="1231" y="336"/>
                  </a:cubicBezTo>
                  <a:cubicBezTo>
                    <a:pt x="1362" y="349"/>
                    <a:pt x="1506" y="388"/>
                    <a:pt x="1637" y="440"/>
                  </a:cubicBezTo>
                  <a:cubicBezTo>
                    <a:pt x="2069" y="624"/>
                    <a:pt x="2475" y="885"/>
                    <a:pt x="2815" y="1213"/>
                  </a:cubicBezTo>
                  <a:lnTo>
                    <a:pt x="2566" y="1278"/>
                  </a:lnTo>
                  <a:cubicBezTo>
                    <a:pt x="2304" y="1357"/>
                    <a:pt x="2029" y="1422"/>
                    <a:pt x="1754" y="1488"/>
                  </a:cubicBezTo>
                  <a:cubicBezTo>
                    <a:pt x="1580" y="1536"/>
                    <a:pt x="1398" y="1563"/>
                    <a:pt x="1214" y="1563"/>
                  </a:cubicBezTo>
                  <a:cubicBezTo>
                    <a:pt x="1150" y="1563"/>
                    <a:pt x="1086" y="1560"/>
                    <a:pt x="1021" y="1553"/>
                  </a:cubicBezTo>
                  <a:cubicBezTo>
                    <a:pt x="773" y="1527"/>
                    <a:pt x="550" y="1383"/>
                    <a:pt x="419" y="1160"/>
                  </a:cubicBezTo>
                  <a:cubicBezTo>
                    <a:pt x="327" y="1003"/>
                    <a:pt x="340" y="820"/>
                    <a:pt x="432" y="676"/>
                  </a:cubicBezTo>
                  <a:cubicBezTo>
                    <a:pt x="524" y="506"/>
                    <a:pt x="681" y="401"/>
                    <a:pt x="851" y="362"/>
                  </a:cubicBezTo>
                  <a:cubicBezTo>
                    <a:pt x="943" y="336"/>
                    <a:pt x="1021" y="322"/>
                    <a:pt x="1100" y="322"/>
                  </a:cubicBezTo>
                  <a:close/>
                  <a:moveTo>
                    <a:pt x="4534" y="1238"/>
                  </a:moveTo>
                  <a:cubicBezTo>
                    <a:pt x="4890" y="1238"/>
                    <a:pt x="5308" y="1354"/>
                    <a:pt x="5420" y="1553"/>
                  </a:cubicBezTo>
                  <a:cubicBezTo>
                    <a:pt x="5433" y="1592"/>
                    <a:pt x="5499" y="1710"/>
                    <a:pt x="5355" y="1946"/>
                  </a:cubicBezTo>
                  <a:cubicBezTo>
                    <a:pt x="5224" y="2129"/>
                    <a:pt x="5001" y="2234"/>
                    <a:pt x="4779" y="2234"/>
                  </a:cubicBezTo>
                  <a:cubicBezTo>
                    <a:pt x="4307" y="2234"/>
                    <a:pt x="3928" y="1894"/>
                    <a:pt x="3731" y="1684"/>
                  </a:cubicBezTo>
                  <a:cubicBezTo>
                    <a:pt x="3653" y="1592"/>
                    <a:pt x="3548" y="1488"/>
                    <a:pt x="3456" y="1383"/>
                  </a:cubicBezTo>
                  <a:cubicBezTo>
                    <a:pt x="3784" y="1304"/>
                    <a:pt x="4137" y="1252"/>
                    <a:pt x="4478" y="1239"/>
                  </a:cubicBezTo>
                  <a:cubicBezTo>
                    <a:pt x="4496" y="1238"/>
                    <a:pt x="4515" y="1238"/>
                    <a:pt x="4534" y="1238"/>
                  </a:cubicBezTo>
                  <a:close/>
                  <a:moveTo>
                    <a:pt x="1100" y="1"/>
                  </a:moveTo>
                  <a:cubicBezTo>
                    <a:pt x="988" y="1"/>
                    <a:pt x="877" y="13"/>
                    <a:pt x="773" y="48"/>
                  </a:cubicBezTo>
                  <a:cubicBezTo>
                    <a:pt x="511" y="100"/>
                    <a:pt x="275" y="270"/>
                    <a:pt x="144" y="519"/>
                  </a:cubicBezTo>
                  <a:cubicBezTo>
                    <a:pt x="0" y="755"/>
                    <a:pt x="0" y="1056"/>
                    <a:pt x="131" y="1304"/>
                  </a:cubicBezTo>
                  <a:cubicBezTo>
                    <a:pt x="314" y="1619"/>
                    <a:pt x="629" y="1828"/>
                    <a:pt x="982" y="1867"/>
                  </a:cubicBezTo>
                  <a:cubicBezTo>
                    <a:pt x="1054" y="1874"/>
                    <a:pt x="1125" y="1877"/>
                    <a:pt x="1196" y="1877"/>
                  </a:cubicBezTo>
                  <a:cubicBezTo>
                    <a:pt x="1407" y="1877"/>
                    <a:pt x="1614" y="1848"/>
                    <a:pt x="1820" y="1789"/>
                  </a:cubicBezTo>
                  <a:cubicBezTo>
                    <a:pt x="2108" y="1736"/>
                    <a:pt x="2383" y="1658"/>
                    <a:pt x="2658" y="1579"/>
                  </a:cubicBezTo>
                  <a:lnTo>
                    <a:pt x="3090" y="1461"/>
                  </a:lnTo>
                  <a:cubicBezTo>
                    <a:pt x="3234" y="1619"/>
                    <a:pt x="3378" y="1763"/>
                    <a:pt x="3496" y="1894"/>
                  </a:cubicBezTo>
                  <a:cubicBezTo>
                    <a:pt x="3888" y="2326"/>
                    <a:pt x="4347" y="2548"/>
                    <a:pt x="4779" y="2548"/>
                  </a:cubicBezTo>
                  <a:cubicBezTo>
                    <a:pt x="4791" y="2549"/>
                    <a:pt x="4803" y="2549"/>
                    <a:pt x="4815" y="2549"/>
                  </a:cubicBezTo>
                  <a:cubicBezTo>
                    <a:pt x="5142" y="2549"/>
                    <a:pt x="5440" y="2381"/>
                    <a:pt x="5630" y="2116"/>
                  </a:cubicBezTo>
                  <a:cubicBezTo>
                    <a:pt x="5839" y="1789"/>
                    <a:pt x="5787" y="1540"/>
                    <a:pt x="5708" y="1396"/>
                  </a:cubicBezTo>
                  <a:cubicBezTo>
                    <a:pt x="5488" y="1017"/>
                    <a:pt x="4891" y="923"/>
                    <a:pt x="4546" y="923"/>
                  </a:cubicBezTo>
                  <a:cubicBezTo>
                    <a:pt x="4522" y="923"/>
                    <a:pt x="4499" y="924"/>
                    <a:pt x="4478" y="925"/>
                  </a:cubicBezTo>
                  <a:cubicBezTo>
                    <a:pt x="4046" y="938"/>
                    <a:pt x="3600" y="1003"/>
                    <a:pt x="3181" y="1121"/>
                  </a:cubicBezTo>
                  <a:cubicBezTo>
                    <a:pt x="2776" y="702"/>
                    <a:pt x="2291" y="362"/>
                    <a:pt x="1754" y="139"/>
                  </a:cubicBezTo>
                  <a:cubicBezTo>
                    <a:pt x="1597" y="74"/>
                    <a:pt x="1427" y="34"/>
                    <a:pt x="1270" y="8"/>
                  </a:cubicBezTo>
                  <a:cubicBezTo>
                    <a:pt x="1213" y="4"/>
                    <a:pt x="1157" y="1"/>
                    <a:pt x="11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 name="Google Shape;872;p45"/>
            <p:cNvSpPr/>
            <p:nvPr/>
          </p:nvSpPr>
          <p:spPr>
            <a:xfrm>
              <a:off x="2505025" y="3335825"/>
              <a:ext cx="31775" cy="60575"/>
            </a:xfrm>
            <a:custGeom>
              <a:rect b="b" l="l" r="r" t="t"/>
              <a:pathLst>
                <a:path extrusionOk="0" h="2423" w="1271">
                  <a:moveTo>
                    <a:pt x="878" y="459"/>
                  </a:moveTo>
                  <a:cubicBezTo>
                    <a:pt x="891" y="695"/>
                    <a:pt x="891" y="930"/>
                    <a:pt x="878" y="1153"/>
                  </a:cubicBezTo>
                  <a:cubicBezTo>
                    <a:pt x="865" y="1428"/>
                    <a:pt x="799" y="1676"/>
                    <a:pt x="694" y="1925"/>
                  </a:cubicBezTo>
                  <a:cubicBezTo>
                    <a:pt x="655" y="2004"/>
                    <a:pt x="603" y="2056"/>
                    <a:pt x="524" y="2095"/>
                  </a:cubicBezTo>
                  <a:lnTo>
                    <a:pt x="459" y="2095"/>
                  </a:lnTo>
                  <a:cubicBezTo>
                    <a:pt x="419" y="2069"/>
                    <a:pt x="406" y="2043"/>
                    <a:pt x="393" y="2004"/>
                  </a:cubicBezTo>
                  <a:cubicBezTo>
                    <a:pt x="341" y="1873"/>
                    <a:pt x="341" y="1729"/>
                    <a:pt x="367" y="1598"/>
                  </a:cubicBezTo>
                  <a:cubicBezTo>
                    <a:pt x="472" y="1192"/>
                    <a:pt x="642" y="812"/>
                    <a:pt x="878" y="459"/>
                  </a:cubicBezTo>
                  <a:close/>
                  <a:moveTo>
                    <a:pt x="904" y="1"/>
                  </a:moveTo>
                  <a:cubicBezTo>
                    <a:pt x="812" y="14"/>
                    <a:pt x="734" y="66"/>
                    <a:pt x="694" y="145"/>
                  </a:cubicBezTo>
                  <a:cubicBezTo>
                    <a:pt x="459" y="498"/>
                    <a:pt x="131" y="1048"/>
                    <a:pt x="53" y="1532"/>
                  </a:cubicBezTo>
                  <a:cubicBezTo>
                    <a:pt x="0" y="1742"/>
                    <a:pt x="27" y="1938"/>
                    <a:pt x="92" y="2135"/>
                  </a:cubicBezTo>
                  <a:cubicBezTo>
                    <a:pt x="131" y="2226"/>
                    <a:pt x="210" y="2318"/>
                    <a:pt x="302" y="2370"/>
                  </a:cubicBezTo>
                  <a:cubicBezTo>
                    <a:pt x="354" y="2397"/>
                    <a:pt x="419" y="2423"/>
                    <a:pt x="485" y="2423"/>
                  </a:cubicBezTo>
                  <a:cubicBezTo>
                    <a:pt x="524" y="2423"/>
                    <a:pt x="577" y="2410"/>
                    <a:pt x="616" y="2397"/>
                  </a:cubicBezTo>
                  <a:cubicBezTo>
                    <a:pt x="773" y="2344"/>
                    <a:pt x="904" y="2226"/>
                    <a:pt x="982" y="2069"/>
                  </a:cubicBezTo>
                  <a:cubicBezTo>
                    <a:pt x="1100" y="1794"/>
                    <a:pt x="1179" y="1493"/>
                    <a:pt x="1192" y="1192"/>
                  </a:cubicBezTo>
                  <a:cubicBezTo>
                    <a:pt x="1192" y="1179"/>
                    <a:pt x="1270" y="249"/>
                    <a:pt x="1061" y="66"/>
                  </a:cubicBezTo>
                  <a:cubicBezTo>
                    <a:pt x="1022" y="14"/>
                    <a:pt x="956" y="1"/>
                    <a:pt x="90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 name="Google Shape;873;p45"/>
            <p:cNvSpPr/>
            <p:nvPr/>
          </p:nvSpPr>
          <p:spPr>
            <a:xfrm>
              <a:off x="2521725" y="3268900"/>
              <a:ext cx="40275" cy="67600"/>
            </a:xfrm>
            <a:custGeom>
              <a:rect b="b" l="l" r="r" t="t"/>
              <a:pathLst>
                <a:path extrusionOk="0" h="2704" w="1611">
                  <a:moveTo>
                    <a:pt x="848" y="320"/>
                  </a:moveTo>
                  <a:cubicBezTo>
                    <a:pt x="912" y="320"/>
                    <a:pt x="975" y="333"/>
                    <a:pt x="1034" y="360"/>
                  </a:cubicBezTo>
                  <a:cubicBezTo>
                    <a:pt x="1178" y="452"/>
                    <a:pt x="1257" y="622"/>
                    <a:pt x="1231" y="792"/>
                  </a:cubicBezTo>
                  <a:cubicBezTo>
                    <a:pt x="1192" y="989"/>
                    <a:pt x="1100" y="1185"/>
                    <a:pt x="982" y="1355"/>
                  </a:cubicBezTo>
                  <a:cubicBezTo>
                    <a:pt x="838" y="1591"/>
                    <a:pt x="668" y="1853"/>
                    <a:pt x="498" y="2089"/>
                  </a:cubicBezTo>
                  <a:cubicBezTo>
                    <a:pt x="485" y="1945"/>
                    <a:pt x="458" y="1814"/>
                    <a:pt x="419" y="1683"/>
                  </a:cubicBezTo>
                  <a:lnTo>
                    <a:pt x="406" y="1604"/>
                  </a:lnTo>
                  <a:lnTo>
                    <a:pt x="393" y="1578"/>
                  </a:lnTo>
                  <a:cubicBezTo>
                    <a:pt x="341" y="1382"/>
                    <a:pt x="314" y="1172"/>
                    <a:pt x="314" y="963"/>
                  </a:cubicBezTo>
                  <a:cubicBezTo>
                    <a:pt x="314" y="766"/>
                    <a:pt x="380" y="583"/>
                    <a:pt x="524" y="452"/>
                  </a:cubicBezTo>
                  <a:cubicBezTo>
                    <a:pt x="609" y="366"/>
                    <a:pt x="728" y="320"/>
                    <a:pt x="848" y="320"/>
                  </a:cubicBezTo>
                  <a:close/>
                  <a:moveTo>
                    <a:pt x="861" y="1"/>
                  </a:moveTo>
                  <a:cubicBezTo>
                    <a:pt x="668" y="1"/>
                    <a:pt x="477" y="71"/>
                    <a:pt x="327" y="203"/>
                  </a:cubicBezTo>
                  <a:cubicBezTo>
                    <a:pt x="118" y="400"/>
                    <a:pt x="0" y="661"/>
                    <a:pt x="0" y="950"/>
                  </a:cubicBezTo>
                  <a:cubicBezTo>
                    <a:pt x="0" y="1185"/>
                    <a:pt x="26" y="1421"/>
                    <a:pt x="92" y="1656"/>
                  </a:cubicBezTo>
                  <a:lnTo>
                    <a:pt x="105" y="1761"/>
                  </a:lnTo>
                  <a:cubicBezTo>
                    <a:pt x="144" y="1892"/>
                    <a:pt x="170" y="2036"/>
                    <a:pt x="170" y="2180"/>
                  </a:cubicBezTo>
                  <a:cubicBezTo>
                    <a:pt x="170" y="2193"/>
                    <a:pt x="157" y="2219"/>
                    <a:pt x="144" y="2246"/>
                  </a:cubicBezTo>
                  <a:cubicBezTo>
                    <a:pt x="79" y="2390"/>
                    <a:pt x="131" y="2560"/>
                    <a:pt x="275" y="2638"/>
                  </a:cubicBezTo>
                  <a:lnTo>
                    <a:pt x="380" y="2704"/>
                  </a:lnTo>
                  <a:lnTo>
                    <a:pt x="485" y="2612"/>
                  </a:lnTo>
                  <a:cubicBezTo>
                    <a:pt x="773" y="2272"/>
                    <a:pt x="1034" y="1905"/>
                    <a:pt x="1270" y="1526"/>
                  </a:cubicBezTo>
                  <a:cubicBezTo>
                    <a:pt x="1414" y="1316"/>
                    <a:pt x="1519" y="1080"/>
                    <a:pt x="1558" y="819"/>
                  </a:cubicBezTo>
                  <a:cubicBezTo>
                    <a:pt x="1611" y="517"/>
                    <a:pt x="1453" y="216"/>
                    <a:pt x="1192" y="72"/>
                  </a:cubicBezTo>
                  <a:cubicBezTo>
                    <a:pt x="1086" y="24"/>
                    <a:pt x="973" y="1"/>
                    <a:pt x="8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 name="Google Shape;874;p45"/>
          <p:cNvGrpSpPr/>
          <p:nvPr/>
        </p:nvGrpSpPr>
        <p:grpSpPr>
          <a:xfrm flipH="1" rot="526442">
            <a:off x="5265273" y="1598026"/>
            <a:ext cx="3256515" cy="2705999"/>
            <a:chOff x="452825" y="2888400"/>
            <a:chExt cx="1041825" cy="865750"/>
          </a:xfrm>
        </p:grpSpPr>
        <p:sp>
          <p:nvSpPr>
            <p:cNvPr id="875" name="Google Shape;875;p45"/>
            <p:cNvSpPr/>
            <p:nvPr/>
          </p:nvSpPr>
          <p:spPr>
            <a:xfrm>
              <a:off x="605350" y="2893325"/>
              <a:ext cx="237000" cy="187550"/>
            </a:xfrm>
            <a:custGeom>
              <a:rect b="b" l="l" r="r" t="t"/>
              <a:pathLst>
                <a:path extrusionOk="0" h="7502" w="9480">
                  <a:moveTo>
                    <a:pt x="5093" y="0"/>
                  </a:moveTo>
                  <a:lnTo>
                    <a:pt x="0" y="26"/>
                  </a:lnTo>
                  <a:lnTo>
                    <a:pt x="0" y="262"/>
                  </a:lnTo>
                  <a:lnTo>
                    <a:pt x="5093" y="236"/>
                  </a:lnTo>
                  <a:lnTo>
                    <a:pt x="5119" y="236"/>
                  </a:lnTo>
                  <a:cubicBezTo>
                    <a:pt x="6874" y="236"/>
                    <a:pt x="8275" y="1453"/>
                    <a:pt x="8484" y="3155"/>
                  </a:cubicBezTo>
                  <a:lnTo>
                    <a:pt x="9244" y="7502"/>
                  </a:lnTo>
                  <a:lnTo>
                    <a:pt x="9479" y="7463"/>
                  </a:lnTo>
                  <a:lnTo>
                    <a:pt x="8720" y="3116"/>
                  </a:lnTo>
                  <a:cubicBezTo>
                    <a:pt x="8510" y="1309"/>
                    <a:pt x="6992" y="0"/>
                    <a:pt x="511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45"/>
            <p:cNvSpPr/>
            <p:nvPr/>
          </p:nvSpPr>
          <p:spPr>
            <a:xfrm>
              <a:off x="1260950" y="3078250"/>
              <a:ext cx="71050" cy="317825"/>
            </a:xfrm>
            <a:custGeom>
              <a:rect b="b" l="l" r="r" t="t"/>
              <a:pathLst>
                <a:path extrusionOk="0" h="12713" w="2842">
                  <a:moveTo>
                    <a:pt x="2684" y="0"/>
                  </a:moveTo>
                  <a:lnTo>
                    <a:pt x="0" y="12673"/>
                  </a:lnTo>
                  <a:lnTo>
                    <a:pt x="157" y="12713"/>
                  </a:lnTo>
                  <a:lnTo>
                    <a:pt x="2841" y="26"/>
                  </a:lnTo>
                  <a:lnTo>
                    <a:pt x="268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 name="Google Shape;877;p45"/>
            <p:cNvSpPr/>
            <p:nvPr/>
          </p:nvSpPr>
          <p:spPr>
            <a:xfrm>
              <a:off x="481300" y="2933575"/>
              <a:ext cx="1013350" cy="500800"/>
            </a:xfrm>
            <a:custGeom>
              <a:rect b="b" l="l" r="r" t="t"/>
              <a:pathLst>
                <a:path extrusionOk="0" h="20032" w="40534">
                  <a:moveTo>
                    <a:pt x="5106" y="0"/>
                  </a:moveTo>
                  <a:lnTo>
                    <a:pt x="0" y="27"/>
                  </a:lnTo>
                  <a:lnTo>
                    <a:pt x="0" y="275"/>
                  </a:lnTo>
                  <a:lnTo>
                    <a:pt x="5106" y="236"/>
                  </a:lnTo>
                  <a:lnTo>
                    <a:pt x="5120" y="236"/>
                  </a:lnTo>
                  <a:cubicBezTo>
                    <a:pt x="6874" y="236"/>
                    <a:pt x="8288" y="1467"/>
                    <a:pt x="8484" y="3156"/>
                  </a:cubicBezTo>
                  <a:lnTo>
                    <a:pt x="8825" y="6062"/>
                  </a:lnTo>
                  <a:lnTo>
                    <a:pt x="38793" y="5879"/>
                  </a:lnTo>
                  <a:cubicBezTo>
                    <a:pt x="38806" y="5878"/>
                    <a:pt x="38819" y="5878"/>
                    <a:pt x="38832" y="5878"/>
                  </a:cubicBezTo>
                  <a:cubicBezTo>
                    <a:pt x="39288" y="5878"/>
                    <a:pt x="39703" y="6099"/>
                    <a:pt x="39958" y="6468"/>
                  </a:cubicBezTo>
                  <a:cubicBezTo>
                    <a:pt x="40233" y="6874"/>
                    <a:pt x="40285" y="7384"/>
                    <a:pt x="40102" y="7830"/>
                  </a:cubicBezTo>
                  <a:lnTo>
                    <a:pt x="36528" y="16994"/>
                  </a:lnTo>
                  <a:cubicBezTo>
                    <a:pt x="36266" y="17649"/>
                    <a:pt x="35637" y="18081"/>
                    <a:pt x="34930" y="18094"/>
                  </a:cubicBezTo>
                  <a:lnTo>
                    <a:pt x="10658" y="19770"/>
                  </a:lnTo>
                  <a:lnTo>
                    <a:pt x="9152" y="6808"/>
                  </a:lnTo>
                  <a:lnTo>
                    <a:pt x="8916" y="6835"/>
                  </a:lnTo>
                  <a:lnTo>
                    <a:pt x="10448" y="20031"/>
                  </a:lnTo>
                  <a:lnTo>
                    <a:pt x="34930" y="18343"/>
                  </a:lnTo>
                  <a:cubicBezTo>
                    <a:pt x="35742" y="18329"/>
                    <a:pt x="36462" y="17832"/>
                    <a:pt x="36750" y="17073"/>
                  </a:cubicBezTo>
                  <a:lnTo>
                    <a:pt x="40324" y="7908"/>
                  </a:lnTo>
                  <a:cubicBezTo>
                    <a:pt x="40534" y="7397"/>
                    <a:pt x="40482" y="6795"/>
                    <a:pt x="40167" y="6337"/>
                  </a:cubicBezTo>
                  <a:cubicBezTo>
                    <a:pt x="39853" y="5892"/>
                    <a:pt x="39343" y="5630"/>
                    <a:pt x="38793" y="5630"/>
                  </a:cubicBezTo>
                  <a:lnTo>
                    <a:pt x="38780" y="5630"/>
                  </a:lnTo>
                  <a:lnTo>
                    <a:pt x="9034" y="5813"/>
                  </a:lnTo>
                  <a:lnTo>
                    <a:pt x="8720" y="3116"/>
                  </a:lnTo>
                  <a:cubicBezTo>
                    <a:pt x="8510" y="1310"/>
                    <a:pt x="6992" y="0"/>
                    <a:pt x="512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 name="Google Shape;878;p45"/>
            <p:cNvSpPr/>
            <p:nvPr/>
          </p:nvSpPr>
          <p:spPr>
            <a:xfrm>
              <a:off x="745425" y="3440900"/>
              <a:ext cx="574125" cy="235025"/>
            </a:xfrm>
            <a:custGeom>
              <a:rect b="b" l="l" r="r" t="t"/>
              <a:pathLst>
                <a:path extrusionOk="0" h="9401" w="22965">
                  <a:moveTo>
                    <a:pt x="237" y="0"/>
                  </a:moveTo>
                  <a:lnTo>
                    <a:pt x="1" y="40"/>
                  </a:lnTo>
                  <a:lnTo>
                    <a:pt x="1114" y="7397"/>
                  </a:lnTo>
                  <a:cubicBezTo>
                    <a:pt x="1296" y="8554"/>
                    <a:pt x="2277" y="9401"/>
                    <a:pt x="3431" y="9401"/>
                  </a:cubicBezTo>
                  <a:cubicBezTo>
                    <a:pt x="3440" y="9401"/>
                    <a:pt x="3448" y="9401"/>
                    <a:pt x="3457" y="9400"/>
                  </a:cubicBezTo>
                  <a:lnTo>
                    <a:pt x="3536" y="9400"/>
                  </a:lnTo>
                  <a:cubicBezTo>
                    <a:pt x="6794" y="9295"/>
                    <a:pt x="13408" y="9275"/>
                    <a:pt x="18009" y="9275"/>
                  </a:cubicBezTo>
                  <a:cubicBezTo>
                    <a:pt x="20841" y="9275"/>
                    <a:pt x="22910" y="9283"/>
                    <a:pt x="22965" y="9283"/>
                  </a:cubicBezTo>
                  <a:lnTo>
                    <a:pt x="22965" y="9047"/>
                  </a:lnTo>
                  <a:cubicBezTo>
                    <a:pt x="22910" y="9047"/>
                    <a:pt x="20841" y="9039"/>
                    <a:pt x="18009" y="9039"/>
                  </a:cubicBezTo>
                  <a:cubicBezTo>
                    <a:pt x="13408" y="9039"/>
                    <a:pt x="6794" y="9059"/>
                    <a:pt x="3536" y="9165"/>
                  </a:cubicBezTo>
                  <a:cubicBezTo>
                    <a:pt x="3509" y="9166"/>
                    <a:pt x="3483" y="9166"/>
                    <a:pt x="3457" y="9166"/>
                  </a:cubicBezTo>
                  <a:cubicBezTo>
                    <a:pt x="2404" y="9166"/>
                    <a:pt x="1516" y="8406"/>
                    <a:pt x="1362" y="7371"/>
                  </a:cubicBezTo>
                  <a:lnTo>
                    <a:pt x="23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 name="Google Shape;879;p45"/>
            <p:cNvSpPr/>
            <p:nvPr/>
          </p:nvSpPr>
          <p:spPr>
            <a:xfrm>
              <a:off x="845925" y="3624825"/>
              <a:ext cx="125375" cy="129325"/>
            </a:xfrm>
            <a:custGeom>
              <a:rect b="b" l="l" r="r" t="t"/>
              <a:pathLst>
                <a:path extrusionOk="0" h="5173" w="5015">
                  <a:moveTo>
                    <a:pt x="2440" y="1"/>
                  </a:moveTo>
                  <a:cubicBezTo>
                    <a:pt x="2426" y="1"/>
                    <a:pt x="2411" y="1"/>
                    <a:pt x="2396" y="1"/>
                  </a:cubicBezTo>
                  <a:cubicBezTo>
                    <a:pt x="1048" y="27"/>
                    <a:pt x="0" y="1192"/>
                    <a:pt x="66" y="2619"/>
                  </a:cubicBezTo>
                  <a:cubicBezTo>
                    <a:pt x="130" y="4031"/>
                    <a:pt x="1258" y="5173"/>
                    <a:pt x="2587" y="5173"/>
                  </a:cubicBezTo>
                  <a:cubicBezTo>
                    <a:pt x="2602" y="5173"/>
                    <a:pt x="2617" y="5173"/>
                    <a:pt x="2632" y="5172"/>
                  </a:cubicBezTo>
                  <a:cubicBezTo>
                    <a:pt x="3967" y="5146"/>
                    <a:pt x="5014" y="3981"/>
                    <a:pt x="4949" y="2554"/>
                  </a:cubicBezTo>
                  <a:cubicBezTo>
                    <a:pt x="4884" y="1156"/>
                    <a:pt x="3757" y="1"/>
                    <a:pt x="244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 name="Google Shape;880;p45"/>
            <p:cNvSpPr/>
            <p:nvPr/>
          </p:nvSpPr>
          <p:spPr>
            <a:xfrm>
              <a:off x="891750" y="3672300"/>
              <a:ext cx="34050" cy="34400"/>
            </a:xfrm>
            <a:custGeom>
              <a:rect b="b" l="l" r="r" t="t"/>
              <a:pathLst>
                <a:path extrusionOk="0" h="1376" w="1362">
                  <a:moveTo>
                    <a:pt x="655" y="0"/>
                  </a:moveTo>
                  <a:cubicBezTo>
                    <a:pt x="288" y="13"/>
                    <a:pt x="0" y="328"/>
                    <a:pt x="26" y="694"/>
                  </a:cubicBezTo>
                  <a:cubicBezTo>
                    <a:pt x="39" y="1061"/>
                    <a:pt x="340" y="1362"/>
                    <a:pt x="720" y="1375"/>
                  </a:cubicBezTo>
                  <a:cubicBezTo>
                    <a:pt x="1087" y="1362"/>
                    <a:pt x="1362" y="1048"/>
                    <a:pt x="1335" y="681"/>
                  </a:cubicBezTo>
                  <a:cubicBezTo>
                    <a:pt x="1322" y="302"/>
                    <a:pt x="1021" y="0"/>
                    <a:pt x="65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 name="Google Shape;881;p45"/>
            <p:cNvSpPr/>
            <p:nvPr/>
          </p:nvSpPr>
          <p:spPr>
            <a:xfrm>
              <a:off x="1131000" y="3621550"/>
              <a:ext cx="125375" cy="129325"/>
            </a:xfrm>
            <a:custGeom>
              <a:rect b="b" l="l" r="r" t="t"/>
              <a:pathLst>
                <a:path extrusionOk="0" h="5173" w="5015">
                  <a:moveTo>
                    <a:pt x="2428" y="1"/>
                  </a:moveTo>
                  <a:cubicBezTo>
                    <a:pt x="2413" y="1"/>
                    <a:pt x="2398" y="1"/>
                    <a:pt x="2383" y="1"/>
                  </a:cubicBezTo>
                  <a:cubicBezTo>
                    <a:pt x="1048" y="27"/>
                    <a:pt x="0" y="1193"/>
                    <a:pt x="66" y="2620"/>
                  </a:cubicBezTo>
                  <a:cubicBezTo>
                    <a:pt x="131" y="4038"/>
                    <a:pt x="1270" y="5173"/>
                    <a:pt x="2609" y="5173"/>
                  </a:cubicBezTo>
                  <a:cubicBezTo>
                    <a:pt x="2617" y="5173"/>
                    <a:pt x="2624" y="5173"/>
                    <a:pt x="2632" y="5173"/>
                  </a:cubicBezTo>
                  <a:cubicBezTo>
                    <a:pt x="3967" y="5159"/>
                    <a:pt x="5015" y="3981"/>
                    <a:pt x="4949" y="2554"/>
                  </a:cubicBezTo>
                  <a:cubicBezTo>
                    <a:pt x="4885" y="1156"/>
                    <a:pt x="3757" y="1"/>
                    <a:pt x="2428"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 name="Google Shape;882;p45"/>
            <p:cNvSpPr/>
            <p:nvPr/>
          </p:nvSpPr>
          <p:spPr>
            <a:xfrm>
              <a:off x="1176500" y="3669025"/>
              <a:ext cx="34375" cy="34400"/>
            </a:xfrm>
            <a:custGeom>
              <a:rect b="b" l="l" r="r" t="t"/>
              <a:pathLst>
                <a:path extrusionOk="0" h="1376" w="1375">
                  <a:moveTo>
                    <a:pt x="655" y="0"/>
                  </a:moveTo>
                  <a:cubicBezTo>
                    <a:pt x="288" y="14"/>
                    <a:pt x="0" y="328"/>
                    <a:pt x="40" y="694"/>
                  </a:cubicBezTo>
                  <a:cubicBezTo>
                    <a:pt x="40" y="1074"/>
                    <a:pt x="341" y="1375"/>
                    <a:pt x="720" y="1375"/>
                  </a:cubicBezTo>
                  <a:cubicBezTo>
                    <a:pt x="1087" y="1362"/>
                    <a:pt x="1375" y="1048"/>
                    <a:pt x="1336" y="681"/>
                  </a:cubicBezTo>
                  <a:cubicBezTo>
                    <a:pt x="1323" y="315"/>
                    <a:pt x="1021" y="14"/>
                    <a:pt x="65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 name="Google Shape;883;p45"/>
            <p:cNvSpPr/>
            <p:nvPr/>
          </p:nvSpPr>
          <p:spPr>
            <a:xfrm>
              <a:off x="1115950" y="3078900"/>
              <a:ext cx="34725" cy="326350"/>
            </a:xfrm>
            <a:custGeom>
              <a:rect b="b" l="l" r="r" t="t"/>
              <a:pathLst>
                <a:path extrusionOk="0" h="13054" w="1389">
                  <a:moveTo>
                    <a:pt x="1218" y="0"/>
                  </a:moveTo>
                  <a:lnTo>
                    <a:pt x="0" y="13040"/>
                  </a:lnTo>
                  <a:lnTo>
                    <a:pt x="157" y="13053"/>
                  </a:lnTo>
                  <a:lnTo>
                    <a:pt x="1388" y="13"/>
                  </a:lnTo>
                  <a:lnTo>
                    <a:pt x="12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 name="Google Shape;884;p45"/>
            <p:cNvSpPr/>
            <p:nvPr/>
          </p:nvSpPr>
          <p:spPr>
            <a:xfrm>
              <a:off x="973900" y="3080525"/>
              <a:ext cx="3950" cy="334875"/>
            </a:xfrm>
            <a:custGeom>
              <a:rect b="b" l="l" r="r" t="t"/>
              <a:pathLst>
                <a:path extrusionOk="0" h="13395" w="158">
                  <a:moveTo>
                    <a:pt x="0" y="1"/>
                  </a:moveTo>
                  <a:lnTo>
                    <a:pt x="0" y="13394"/>
                  </a:lnTo>
                  <a:lnTo>
                    <a:pt x="157" y="13394"/>
                  </a:lnTo>
                  <a:lnTo>
                    <a:pt x="15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 name="Google Shape;885;p45"/>
            <p:cNvSpPr/>
            <p:nvPr/>
          </p:nvSpPr>
          <p:spPr>
            <a:xfrm>
              <a:off x="802375" y="3081525"/>
              <a:ext cx="27850" cy="341400"/>
            </a:xfrm>
            <a:custGeom>
              <a:rect b="b" l="l" r="r" t="t"/>
              <a:pathLst>
                <a:path extrusionOk="0" h="13656" w="1114">
                  <a:moveTo>
                    <a:pt x="158" y="0"/>
                  </a:moveTo>
                  <a:lnTo>
                    <a:pt x="1" y="13"/>
                  </a:lnTo>
                  <a:lnTo>
                    <a:pt x="957" y="13655"/>
                  </a:lnTo>
                  <a:lnTo>
                    <a:pt x="1114" y="13642"/>
                  </a:lnTo>
                  <a:lnTo>
                    <a:pt x="15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 name="Google Shape;886;p45"/>
            <p:cNvSpPr/>
            <p:nvPr/>
          </p:nvSpPr>
          <p:spPr>
            <a:xfrm>
              <a:off x="732350" y="3320125"/>
              <a:ext cx="679500" cy="8200"/>
            </a:xfrm>
            <a:custGeom>
              <a:rect b="b" l="l" r="r" t="t"/>
              <a:pathLst>
                <a:path extrusionOk="0" h="328" w="27180">
                  <a:moveTo>
                    <a:pt x="27180" y="0"/>
                  </a:moveTo>
                  <a:lnTo>
                    <a:pt x="0" y="157"/>
                  </a:lnTo>
                  <a:lnTo>
                    <a:pt x="0" y="328"/>
                  </a:lnTo>
                  <a:lnTo>
                    <a:pt x="27180" y="157"/>
                  </a:lnTo>
                  <a:lnTo>
                    <a:pt x="2718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 name="Google Shape;887;p45"/>
            <p:cNvSpPr/>
            <p:nvPr/>
          </p:nvSpPr>
          <p:spPr>
            <a:xfrm>
              <a:off x="716950" y="3198025"/>
              <a:ext cx="738750" cy="8550"/>
            </a:xfrm>
            <a:custGeom>
              <a:rect b="b" l="l" r="r" t="t"/>
              <a:pathLst>
                <a:path extrusionOk="0" h="342" w="29550">
                  <a:moveTo>
                    <a:pt x="29550" y="1"/>
                  </a:moveTo>
                  <a:lnTo>
                    <a:pt x="1" y="171"/>
                  </a:lnTo>
                  <a:lnTo>
                    <a:pt x="1" y="341"/>
                  </a:lnTo>
                  <a:lnTo>
                    <a:pt x="29550" y="158"/>
                  </a:lnTo>
                  <a:lnTo>
                    <a:pt x="2955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 name="Google Shape;888;p45"/>
            <p:cNvSpPr/>
            <p:nvPr/>
          </p:nvSpPr>
          <p:spPr>
            <a:xfrm>
              <a:off x="452825" y="2930300"/>
              <a:ext cx="124725" cy="32100"/>
            </a:xfrm>
            <a:custGeom>
              <a:rect b="b" l="l" r="r" t="t"/>
              <a:pathLst>
                <a:path extrusionOk="0" h="1284" w="4989">
                  <a:moveTo>
                    <a:pt x="642" y="1"/>
                  </a:moveTo>
                  <a:cubicBezTo>
                    <a:pt x="289" y="1"/>
                    <a:pt x="0" y="289"/>
                    <a:pt x="0" y="642"/>
                  </a:cubicBezTo>
                  <a:cubicBezTo>
                    <a:pt x="0" y="996"/>
                    <a:pt x="289" y="1284"/>
                    <a:pt x="642" y="1284"/>
                  </a:cubicBezTo>
                  <a:lnTo>
                    <a:pt x="4347" y="1284"/>
                  </a:lnTo>
                  <a:cubicBezTo>
                    <a:pt x="4701" y="1284"/>
                    <a:pt x="4989" y="996"/>
                    <a:pt x="4989" y="642"/>
                  </a:cubicBezTo>
                  <a:cubicBezTo>
                    <a:pt x="4989" y="289"/>
                    <a:pt x="4701" y="1"/>
                    <a:pt x="434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 name="Google Shape;889;p45"/>
            <p:cNvSpPr/>
            <p:nvPr/>
          </p:nvSpPr>
          <p:spPr>
            <a:xfrm>
              <a:off x="552325" y="2888400"/>
              <a:ext cx="124725" cy="32100"/>
            </a:xfrm>
            <a:custGeom>
              <a:rect b="b" l="l" r="r" t="t"/>
              <a:pathLst>
                <a:path extrusionOk="0" h="1284" w="4989">
                  <a:moveTo>
                    <a:pt x="642" y="1"/>
                  </a:moveTo>
                  <a:cubicBezTo>
                    <a:pt x="289" y="1"/>
                    <a:pt x="0" y="289"/>
                    <a:pt x="0" y="655"/>
                  </a:cubicBezTo>
                  <a:cubicBezTo>
                    <a:pt x="0" y="996"/>
                    <a:pt x="289" y="1284"/>
                    <a:pt x="642" y="1284"/>
                  </a:cubicBezTo>
                  <a:lnTo>
                    <a:pt x="4347" y="1284"/>
                  </a:lnTo>
                  <a:cubicBezTo>
                    <a:pt x="4687" y="1284"/>
                    <a:pt x="4976" y="996"/>
                    <a:pt x="4989" y="655"/>
                  </a:cubicBezTo>
                  <a:cubicBezTo>
                    <a:pt x="4989" y="289"/>
                    <a:pt x="4701" y="1"/>
                    <a:pt x="434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 name="Google Shape;890;p45"/>
          <p:cNvGrpSpPr/>
          <p:nvPr/>
        </p:nvGrpSpPr>
        <p:grpSpPr>
          <a:xfrm>
            <a:off x="2662911" y="1494106"/>
            <a:ext cx="1346314" cy="1507976"/>
            <a:chOff x="1784625" y="2271900"/>
            <a:chExt cx="387875" cy="434450"/>
          </a:xfrm>
        </p:grpSpPr>
        <p:sp>
          <p:nvSpPr>
            <p:cNvPr id="891" name="Google Shape;891;p45"/>
            <p:cNvSpPr/>
            <p:nvPr/>
          </p:nvSpPr>
          <p:spPr>
            <a:xfrm>
              <a:off x="1787250" y="2271900"/>
              <a:ext cx="357775" cy="414950"/>
            </a:xfrm>
            <a:custGeom>
              <a:rect b="b" l="l" r="r" t="t"/>
              <a:pathLst>
                <a:path extrusionOk="0" h="16598" w="14311">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 name="Google Shape;892;p45"/>
            <p:cNvSpPr/>
            <p:nvPr/>
          </p:nvSpPr>
          <p:spPr>
            <a:xfrm>
              <a:off x="1818350" y="2391550"/>
              <a:ext cx="354150" cy="314800"/>
            </a:xfrm>
            <a:custGeom>
              <a:rect b="b" l="l" r="r" t="t"/>
              <a:pathLst>
                <a:path extrusionOk="0" h="12592" w="14166">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 name="Google Shape;893;p45"/>
            <p:cNvSpPr/>
            <p:nvPr/>
          </p:nvSpPr>
          <p:spPr>
            <a:xfrm>
              <a:off x="1879550" y="2272050"/>
              <a:ext cx="166950" cy="139750"/>
            </a:xfrm>
            <a:custGeom>
              <a:rect b="b" l="l" r="r" t="t"/>
              <a:pathLst>
                <a:path extrusionOk="0" h="5590" w="6678">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 name="Google Shape;894;p45"/>
            <p:cNvSpPr/>
            <p:nvPr/>
          </p:nvSpPr>
          <p:spPr>
            <a:xfrm>
              <a:off x="1784625" y="2592200"/>
              <a:ext cx="84475" cy="45525"/>
            </a:xfrm>
            <a:custGeom>
              <a:rect b="b" l="l" r="r" t="t"/>
              <a:pathLst>
                <a:path extrusionOk="0" h="1821" w="3379">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 name="Google Shape;895;p45"/>
            <p:cNvSpPr/>
            <p:nvPr/>
          </p:nvSpPr>
          <p:spPr>
            <a:xfrm>
              <a:off x="1840925" y="2388125"/>
              <a:ext cx="62550" cy="132425"/>
            </a:xfrm>
            <a:custGeom>
              <a:rect b="b" l="l" r="r" t="t"/>
              <a:pathLst>
                <a:path extrusionOk="0" h="5297" w="2502">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 name="Google Shape;896;p45"/>
            <p:cNvSpPr/>
            <p:nvPr/>
          </p:nvSpPr>
          <p:spPr>
            <a:xfrm>
              <a:off x="1840600" y="2466175"/>
              <a:ext cx="62525" cy="20000"/>
            </a:xfrm>
            <a:custGeom>
              <a:rect b="b" l="l" r="r" t="t"/>
              <a:pathLst>
                <a:path extrusionOk="0" h="800" w="2501">
                  <a:moveTo>
                    <a:pt x="40" y="1"/>
                  </a:moveTo>
                  <a:lnTo>
                    <a:pt x="0" y="158"/>
                  </a:lnTo>
                  <a:lnTo>
                    <a:pt x="2462" y="799"/>
                  </a:lnTo>
                  <a:lnTo>
                    <a:pt x="2501" y="642"/>
                  </a:lnTo>
                  <a:lnTo>
                    <a:pt x="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 name="Google Shape;897;p45"/>
            <p:cNvSpPr/>
            <p:nvPr/>
          </p:nvSpPr>
          <p:spPr>
            <a:xfrm>
              <a:off x="1841900" y="2444900"/>
              <a:ext cx="62550" cy="20000"/>
            </a:xfrm>
            <a:custGeom>
              <a:rect b="b" l="l" r="r" t="t"/>
              <a:pathLst>
                <a:path extrusionOk="0" h="800" w="2502">
                  <a:moveTo>
                    <a:pt x="40" y="1"/>
                  </a:moveTo>
                  <a:lnTo>
                    <a:pt x="1" y="158"/>
                  </a:lnTo>
                  <a:lnTo>
                    <a:pt x="2462" y="799"/>
                  </a:lnTo>
                  <a:lnTo>
                    <a:pt x="2501" y="655"/>
                  </a:lnTo>
                  <a:lnTo>
                    <a:pt x="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 name="Google Shape;898;p45"/>
            <p:cNvSpPr/>
            <p:nvPr/>
          </p:nvSpPr>
          <p:spPr>
            <a:xfrm>
              <a:off x="1832425" y="2487775"/>
              <a:ext cx="61550" cy="20000"/>
            </a:xfrm>
            <a:custGeom>
              <a:rect b="b" l="l" r="r" t="t"/>
              <a:pathLst>
                <a:path extrusionOk="0" h="800" w="2462">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99" name="Google Shape;899;p45"/>
          <p:cNvSpPr txBox="1"/>
          <p:nvPr>
            <p:ph idx="2" type="subTitle"/>
          </p:nvPr>
        </p:nvSpPr>
        <p:spPr>
          <a:xfrm>
            <a:off x="12175800" y="943950"/>
            <a:ext cx="4672200" cy="437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SHOPPING CART THEME | 2XXX</a:t>
            </a:r>
            <a:endParaRPr/>
          </a:p>
        </p:txBody>
      </p:sp>
      <p:sp>
        <p:nvSpPr>
          <p:cNvPr id="900" name="Google Shape;900;p45"/>
          <p:cNvSpPr txBox="1"/>
          <p:nvPr>
            <p:ph idx="3" type="subTitle"/>
          </p:nvPr>
        </p:nvSpPr>
        <p:spPr>
          <a:xfrm>
            <a:off x="11208600" y="9394650"/>
            <a:ext cx="2737200" cy="249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www.slidesgo.com</a:t>
            </a:r>
            <a:endParaRPr/>
          </a:p>
        </p:txBody>
      </p:sp>
      <p:grpSp>
        <p:nvGrpSpPr>
          <p:cNvPr id="901" name="Google Shape;901;p45"/>
          <p:cNvGrpSpPr/>
          <p:nvPr/>
        </p:nvGrpSpPr>
        <p:grpSpPr>
          <a:xfrm>
            <a:off x="6016978" y="5314937"/>
            <a:ext cx="1428143" cy="1077225"/>
            <a:chOff x="1056050" y="2184175"/>
            <a:chExt cx="411450" cy="310350"/>
          </a:xfrm>
        </p:grpSpPr>
        <p:sp>
          <p:nvSpPr>
            <p:cNvPr id="902" name="Google Shape;902;p45"/>
            <p:cNvSpPr/>
            <p:nvPr/>
          </p:nvSpPr>
          <p:spPr>
            <a:xfrm>
              <a:off x="1056050" y="2184175"/>
              <a:ext cx="411450" cy="310350"/>
            </a:xfrm>
            <a:custGeom>
              <a:rect b="b" l="l" r="r" t="t"/>
              <a:pathLst>
                <a:path extrusionOk="0" h="12414" w="16458">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 name="Google Shape;903;p45"/>
            <p:cNvSpPr/>
            <p:nvPr/>
          </p:nvSpPr>
          <p:spPr>
            <a:xfrm>
              <a:off x="1102525" y="2336900"/>
              <a:ext cx="357125" cy="131275"/>
            </a:xfrm>
            <a:custGeom>
              <a:rect b="b" l="l" r="r" t="t"/>
              <a:pathLst>
                <a:path extrusionOk="0" h="5251" w="14285">
                  <a:moveTo>
                    <a:pt x="13996" y="0"/>
                  </a:moveTo>
                  <a:lnTo>
                    <a:pt x="0" y="4282"/>
                  </a:lnTo>
                  <a:lnTo>
                    <a:pt x="302" y="5250"/>
                  </a:lnTo>
                  <a:lnTo>
                    <a:pt x="14284" y="956"/>
                  </a:lnTo>
                  <a:lnTo>
                    <a:pt x="1399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 name="Google Shape;904;p45"/>
            <p:cNvSpPr/>
            <p:nvPr/>
          </p:nvSpPr>
          <p:spPr>
            <a:xfrm>
              <a:off x="1085175" y="2281175"/>
              <a:ext cx="92975" cy="67950"/>
            </a:xfrm>
            <a:custGeom>
              <a:rect b="b" l="l" r="r" t="t"/>
              <a:pathLst>
                <a:path extrusionOk="0" h="2718" w="3719">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 name="Google Shape;905;p45"/>
            <p:cNvSpPr/>
            <p:nvPr/>
          </p:nvSpPr>
          <p:spPr>
            <a:xfrm>
              <a:off x="1115950" y="2370600"/>
              <a:ext cx="124400" cy="55025"/>
            </a:xfrm>
            <a:custGeom>
              <a:rect b="b" l="l" r="r" t="t"/>
              <a:pathLst>
                <a:path extrusionOk="0" h="2201" w="4976">
                  <a:moveTo>
                    <a:pt x="4753" y="1"/>
                  </a:moveTo>
                  <a:lnTo>
                    <a:pt x="0" y="1454"/>
                  </a:lnTo>
                  <a:lnTo>
                    <a:pt x="236" y="2200"/>
                  </a:lnTo>
                  <a:lnTo>
                    <a:pt x="4975" y="747"/>
                  </a:lnTo>
                  <a:lnTo>
                    <a:pt x="475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46"/>
          <p:cNvSpPr txBox="1"/>
          <p:nvPr>
            <p:ph idx="1" type="body"/>
          </p:nvPr>
        </p:nvSpPr>
        <p:spPr>
          <a:xfrm>
            <a:off x="1440000" y="3557600"/>
            <a:ext cx="7753800" cy="4719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Do you know what helps you make your point crystal clear?</a:t>
            </a:r>
            <a:endParaRPr/>
          </a:p>
          <a:p>
            <a:pPr indent="0" lvl="0" marL="0" rtl="0" algn="l">
              <a:spcBef>
                <a:spcPts val="0"/>
              </a:spcBef>
              <a:spcAft>
                <a:spcPts val="0"/>
              </a:spcAft>
              <a:buNone/>
            </a:pPr>
            <a:r>
              <a:rPr lang="en"/>
              <a:t>Lists like this one:</a:t>
            </a:r>
            <a:endParaRPr/>
          </a:p>
          <a:p>
            <a:pPr indent="-635000" lvl="0" marL="914400" rtl="0" algn="l">
              <a:spcBef>
                <a:spcPts val="3200"/>
              </a:spcBef>
              <a:spcAft>
                <a:spcPts val="0"/>
              </a:spcAft>
              <a:buSzPts val="2800"/>
              <a:buChar char="■"/>
            </a:pPr>
            <a:r>
              <a:rPr lang="en"/>
              <a:t>They’re simple </a:t>
            </a:r>
            <a:endParaRPr/>
          </a:p>
          <a:p>
            <a:pPr indent="-635000" lvl="0" marL="914400" rtl="0" algn="l">
              <a:spcBef>
                <a:spcPts val="0"/>
              </a:spcBef>
              <a:spcAft>
                <a:spcPts val="0"/>
              </a:spcAft>
              <a:buSzPts val="2800"/>
              <a:buChar char="■"/>
            </a:pPr>
            <a:r>
              <a:rPr lang="en"/>
              <a:t>You can organize your ideas clearly</a:t>
            </a:r>
            <a:endParaRPr/>
          </a:p>
          <a:p>
            <a:pPr indent="-635000" lvl="0" marL="914400" rtl="0" algn="l">
              <a:spcBef>
                <a:spcPts val="0"/>
              </a:spcBef>
              <a:spcAft>
                <a:spcPts val="0"/>
              </a:spcAft>
              <a:buSzPts val="2800"/>
              <a:buChar char="■"/>
            </a:pPr>
            <a:r>
              <a:rPr lang="en"/>
              <a:t>You’ll never forget to buy milk!</a:t>
            </a:r>
            <a:endParaRPr/>
          </a:p>
          <a:p>
            <a:pPr indent="0" lvl="0" marL="0" rtl="0" algn="l">
              <a:spcBef>
                <a:spcPts val="3200"/>
              </a:spcBef>
              <a:spcAft>
                <a:spcPts val="0"/>
              </a:spcAft>
              <a:buNone/>
            </a:pPr>
            <a:r>
              <a:rPr lang="en"/>
              <a:t>And the most important thing: the audience won’t miss the point of your presentation</a:t>
            </a:r>
            <a:endParaRPr/>
          </a:p>
        </p:txBody>
      </p:sp>
      <p:sp>
        <p:nvSpPr>
          <p:cNvPr id="911" name="Google Shape;911;p46"/>
          <p:cNvSpPr txBox="1"/>
          <p:nvPr>
            <p:ph type="title"/>
          </p:nvPr>
        </p:nvSpPr>
        <p:spPr>
          <a:xfrm>
            <a:off x="1440000" y="891569"/>
            <a:ext cx="7753800" cy="2404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a:t>
            </a:r>
            <a:r>
              <a:rPr lang="en"/>
              <a:t>he slide title goes here!</a:t>
            </a:r>
            <a:endParaRPr/>
          </a:p>
        </p:txBody>
      </p:sp>
      <p:grpSp>
        <p:nvGrpSpPr>
          <p:cNvPr id="912" name="Google Shape;912;p46"/>
          <p:cNvGrpSpPr/>
          <p:nvPr/>
        </p:nvGrpSpPr>
        <p:grpSpPr>
          <a:xfrm>
            <a:off x="15072502" y="3876416"/>
            <a:ext cx="1775609" cy="5038075"/>
            <a:chOff x="7172523" y="2305525"/>
            <a:chExt cx="629202" cy="1785285"/>
          </a:xfrm>
        </p:grpSpPr>
        <p:sp>
          <p:nvSpPr>
            <p:cNvPr id="913" name="Google Shape;913;p46"/>
            <p:cNvSpPr/>
            <p:nvPr/>
          </p:nvSpPr>
          <p:spPr>
            <a:xfrm>
              <a:off x="7172523" y="2589200"/>
              <a:ext cx="299984" cy="891824"/>
            </a:xfrm>
            <a:custGeom>
              <a:rect b="b" l="l" r="r" t="t"/>
              <a:pathLst>
                <a:path extrusionOk="0" h="16351" w="5500">
                  <a:moveTo>
                    <a:pt x="1720" y="0"/>
                  </a:moveTo>
                  <a:cubicBezTo>
                    <a:pt x="1355" y="0"/>
                    <a:pt x="1001" y="244"/>
                    <a:pt x="813" y="575"/>
                  </a:cubicBezTo>
                  <a:cubicBezTo>
                    <a:pt x="626" y="950"/>
                    <a:pt x="538" y="1375"/>
                    <a:pt x="563" y="1800"/>
                  </a:cubicBezTo>
                  <a:cubicBezTo>
                    <a:pt x="563" y="2462"/>
                    <a:pt x="638" y="3124"/>
                    <a:pt x="576" y="3799"/>
                  </a:cubicBezTo>
                  <a:cubicBezTo>
                    <a:pt x="513" y="4474"/>
                    <a:pt x="313" y="5124"/>
                    <a:pt x="188" y="5786"/>
                  </a:cubicBezTo>
                  <a:cubicBezTo>
                    <a:pt x="51" y="6449"/>
                    <a:pt x="1" y="7161"/>
                    <a:pt x="238" y="7786"/>
                  </a:cubicBezTo>
                  <a:cubicBezTo>
                    <a:pt x="713" y="9085"/>
                    <a:pt x="2575" y="8935"/>
                    <a:pt x="2675" y="10522"/>
                  </a:cubicBezTo>
                  <a:cubicBezTo>
                    <a:pt x="2738" y="11522"/>
                    <a:pt x="1838" y="12384"/>
                    <a:pt x="2488" y="13334"/>
                  </a:cubicBezTo>
                  <a:cubicBezTo>
                    <a:pt x="2763" y="13759"/>
                    <a:pt x="3175" y="14072"/>
                    <a:pt x="3463" y="14496"/>
                  </a:cubicBezTo>
                  <a:cubicBezTo>
                    <a:pt x="3650" y="14771"/>
                    <a:pt x="3775" y="15109"/>
                    <a:pt x="3825" y="15446"/>
                  </a:cubicBezTo>
                  <a:cubicBezTo>
                    <a:pt x="3862" y="15746"/>
                    <a:pt x="3862" y="16096"/>
                    <a:pt x="4112" y="16271"/>
                  </a:cubicBezTo>
                  <a:cubicBezTo>
                    <a:pt x="4190" y="16323"/>
                    <a:pt x="4286" y="16351"/>
                    <a:pt x="4378" y="16351"/>
                  </a:cubicBezTo>
                  <a:cubicBezTo>
                    <a:pt x="4420" y="16351"/>
                    <a:pt x="4461" y="16345"/>
                    <a:pt x="4500" y="16333"/>
                  </a:cubicBezTo>
                  <a:cubicBezTo>
                    <a:pt x="4712" y="16271"/>
                    <a:pt x="4900" y="16133"/>
                    <a:pt x="5025" y="15946"/>
                  </a:cubicBezTo>
                  <a:cubicBezTo>
                    <a:pt x="5362" y="15421"/>
                    <a:pt x="5312" y="14746"/>
                    <a:pt x="5250" y="14122"/>
                  </a:cubicBezTo>
                  <a:cubicBezTo>
                    <a:pt x="5125" y="12784"/>
                    <a:pt x="4900" y="11722"/>
                    <a:pt x="5237" y="10423"/>
                  </a:cubicBezTo>
                  <a:cubicBezTo>
                    <a:pt x="5499" y="9335"/>
                    <a:pt x="5212" y="8236"/>
                    <a:pt x="4612" y="7323"/>
                  </a:cubicBezTo>
                  <a:cubicBezTo>
                    <a:pt x="4162" y="6624"/>
                    <a:pt x="3288" y="6461"/>
                    <a:pt x="2913" y="5724"/>
                  </a:cubicBezTo>
                  <a:cubicBezTo>
                    <a:pt x="2625" y="5161"/>
                    <a:pt x="2750" y="4499"/>
                    <a:pt x="2813" y="3874"/>
                  </a:cubicBezTo>
                  <a:cubicBezTo>
                    <a:pt x="2900" y="3075"/>
                    <a:pt x="2888" y="2275"/>
                    <a:pt x="2788" y="1475"/>
                  </a:cubicBezTo>
                  <a:cubicBezTo>
                    <a:pt x="2713" y="863"/>
                    <a:pt x="2475" y="138"/>
                    <a:pt x="1863" y="13"/>
                  </a:cubicBezTo>
                  <a:cubicBezTo>
                    <a:pt x="1815" y="4"/>
                    <a:pt x="1767" y="0"/>
                    <a:pt x="172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 name="Google Shape;914;p46"/>
            <p:cNvSpPr/>
            <p:nvPr/>
          </p:nvSpPr>
          <p:spPr>
            <a:xfrm>
              <a:off x="7376348" y="3205367"/>
              <a:ext cx="64796" cy="560315"/>
            </a:xfrm>
            <a:custGeom>
              <a:rect b="b" l="l" r="r" t="t"/>
              <a:pathLst>
                <a:path extrusionOk="0" h="10273" w="1188">
                  <a:moveTo>
                    <a:pt x="88" y="0"/>
                  </a:moveTo>
                  <a:lnTo>
                    <a:pt x="0" y="25"/>
                  </a:lnTo>
                  <a:lnTo>
                    <a:pt x="700" y="3149"/>
                  </a:lnTo>
                  <a:cubicBezTo>
                    <a:pt x="850" y="3674"/>
                    <a:pt x="925" y="4224"/>
                    <a:pt x="925" y="4774"/>
                  </a:cubicBezTo>
                  <a:cubicBezTo>
                    <a:pt x="900" y="5099"/>
                    <a:pt x="863" y="5424"/>
                    <a:pt x="788" y="5749"/>
                  </a:cubicBezTo>
                  <a:cubicBezTo>
                    <a:pt x="763" y="5886"/>
                    <a:pt x="725" y="6011"/>
                    <a:pt x="713" y="6149"/>
                  </a:cubicBezTo>
                  <a:cubicBezTo>
                    <a:pt x="463" y="7536"/>
                    <a:pt x="600" y="8960"/>
                    <a:pt x="1100" y="10273"/>
                  </a:cubicBezTo>
                  <a:lnTo>
                    <a:pt x="1188" y="10235"/>
                  </a:lnTo>
                  <a:cubicBezTo>
                    <a:pt x="700" y="8935"/>
                    <a:pt x="563" y="7536"/>
                    <a:pt x="800" y="6161"/>
                  </a:cubicBezTo>
                  <a:cubicBezTo>
                    <a:pt x="825" y="6036"/>
                    <a:pt x="850" y="5899"/>
                    <a:pt x="888" y="5774"/>
                  </a:cubicBezTo>
                  <a:cubicBezTo>
                    <a:pt x="950" y="5436"/>
                    <a:pt x="1000" y="5111"/>
                    <a:pt x="1025" y="4774"/>
                  </a:cubicBezTo>
                  <a:cubicBezTo>
                    <a:pt x="1025" y="4212"/>
                    <a:pt x="950" y="3662"/>
                    <a:pt x="800" y="3124"/>
                  </a:cubicBezTo>
                  <a:lnTo>
                    <a:pt x="8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46"/>
            <p:cNvSpPr/>
            <p:nvPr/>
          </p:nvSpPr>
          <p:spPr>
            <a:xfrm>
              <a:off x="7389984" y="2305525"/>
              <a:ext cx="411741" cy="910096"/>
            </a:xfrm>
            <a:custGeom>
              <a:rect b="b" l="l" r="r" t="t"/>
              <a:pathLst>
                <a:path extrusionOk="0" h="16686" w="7549">
                  <a:moveTo>
                    <a:pt x="5967" y="1"/>
                  </a:moveTo>
                  <a:cubicBezTo>
                    <a:pt x="5306" y="1"/>
                    <a:pt x="4857" y="845"/>
                    <a:pt x="4562" y="1515"/>
                  </a:cubicBezTo>
                  <a:cubicBezTo>
                    <a:pt x="4049" y="2677"/>
                    <a:pt x="3250" y="3702"/>
                    <a:pt x="2250" y="4489"/>
                  </a:cubicBezTo>
                  <a:cubicBezTo>
                    <a:pt x="1637" y="4951"/>
                    <a:pt x="1125" y="5351"/>
                    <a:pt x="863" y="6089"/>
                  </a:cubicBezTo>
                  <a:cubicBezTo>
                    <a:pt x="588" y="6876"/>
                    <a:pt x="788" y="7751"/>
                    <a:pt x="1050" y="8513"/>
                  </a:cubicBezTo>
                  <a:cubicBezTo>
                    <a:pt x="1350" y="9338"/>
                    <a:pt x="1687" y="10175"/>
                    <a:pt x="1600" y="11075"/>
                  </a:cubicBezTo>
                  <a:cubicBezTo>
                    <a:pt x="1500" y="11912"/>
                    <a:pt x="813" y="12374"/>
                    <a:pt x="475" y="13124"/>
                  </a:cubicBezTo>
                  <a:cubicBezTo>
                    <a:pt x="75" y="13974"/>
                    <a:pt x="0" y="14861"/>
                    <a:pt x="413" y="15723"/>
                  </a:cubicBezTo>
                  <a:cubicBezTo>
                    <a:pt x="600" y="16136"/>
                    <a:pt x="950" y="16461"/>
                    <a:pt x="1388" y="16611"/>
                  </a:cubicBezTo>
                  <a:cubicBezTo>
                    <a:pt x="1450" y="16648"/>
                    <a:pt x="1525" y="16661"/>
                    <a:pt x="1600" y="16673"/>
                  </a:cubicBezTo>
                  <a:cubicBezTo>
                    <a:pt x="1674" y="16681"/>
                    <a:pt x="1742" y="16685"/>
                    <a:pt x="1806" y="16685"/>
                  </a:cubicBezTo>
                  <a:cubicBezTo>
                    <a:pt x="2903" y="16685"/>
                    <a:pt x="2511" y="15508"/>
                    <a:pt x="2487" y="14811"/>
                  </a:cubicBezTo>
                  <a:cubicBezTo>
                    <a:pt x="2450" y="13612"/>
                    <a:pt x="3937" y="12762"/>
                    <a:pt x="4212" y="11612"/>
                  </a:cubicBezTo>
                  <a:cubicBezTo>
                    <a:pt x="4574" y="10125"/>
                    <a:pt x="3362" y="8625"/>
                    <a:pt x="3587" y="7113"/>
                  </a:cubicBezTo>
                  <a:cubicBezTo>
                    <a:pt x="3799" y="5789"/>
                    <a:pt x="4999" y="4901"/>
                    <a:pt x="5924" y="3939"/>
                  </a:cubicBezTo>
                  <a:cubicBezTo>
                    <a:pt x="6849" y="2977"/>
                    <a:pt x="7548" y="1390"/>
                    <a:pt x="6674" y="378"/>
                  </a:cubicBezTo>
                  <a:cubicBezTo>
                    <a:pt x="6536" y="215"/>
                    <a:pt x="6361" y="90"/>
                    <a:pt x="6174" y="28"/>
                  </a:cubicBezTo>
                  <a:cubicBezTo>
                    <a:pt x="6102" y="9"/>
                    <a:pt x="6033" y="1"/>
                    <a:pt x="596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 name="Google Shape;916;p46"/>
            <p:cNvSpPr/>
            <p:nvPr/>
          </p:nvSpPr>
          <p:spPr>
            <a:xfrm>
              <a:off x="7430182" y="2951799"/>
              <a:ext cx="98231" cy="794139"/>
            </a:xfrm>
            <a:custGeom>
              <a:rect b="b" l="l" r="r" t="t"/>
              <a:pathLst>
                <a:path extrusionOk="0" h="14560" w="1801">
                  <a:moveTo>
                    <a:pt x="1600" y="1"/>
                  </a:moveTo>
                  <a:cubicBezTo>
                    <a:pt x="925" y="1088"/>
                    <a:pt x="376" y="2087"/>
                    <a:pt x="463" y="3187"/>
                  </a:cubicBezTo>
                  <a:cubicBezTo>
                    <a:pt x="501" y="3737"/>
                    <a:pt x="700" y="4262"/>
                    <a:pt x="900" y="4774"/>
                  </a:cubicBezTo>
                  <a:cubicBezTo>
                    <a:pt x="1000" y="5037"/>
                    <a:pt x="1113" y="5312"/>
                    <a:pt x="1188" y="5587"/>
                  </a:cubicBezTo>
                  <a:cubicBezTo>
                    <a:pt x="1688" y="7274"/>
                    <a:pt x="1313" y="9098"/>
                    <a:pt x="975" y="10710"/>
                  </a:cubicBezTo>
                  <a:cubicBezTo>
                    <a:pt x="938" y="10860"/>
                    <a:pt x="913" y="11010"/>
                    <a:pt x="925" y="11173"/>
                  </a:cubicBezTo>
                  <a:lnTo>
                    <a:pt x="925" y="11410"/>
                  </a:lnTo>
                  <a:cubicBezTo>
                    <a:pt x="913" y="11860"/>
                    <a:pt x="863" y="12297"/>
                    <a:pt x="763" y="12735"/>
                  </a:cubicBezTo>
                  <a:cubicBezTo>
                    <a:pt x="626" y="13372"/>
                    <a:pt x="301" y="13947"/>
                    <a:pt x="1" y="14509"/>
                  </a:cubicBezTo>
                  <a:lnTo>
                    <a:pt x="88" y="14559"/>
                  </a:lnTo>
                  <a:cubicBezTo>
                    <a:pt x="401" y="13984"/>
                    <a:pt x="713" y="13409"/>
                    <a:pt x="863" y="12747"/>
                  </a:cubicBezTo>
                  <a:cubicBezTo>
                    <a:pt x="963" y="12310"/>
                    <a:pt x="1013" y="11860"/>
                    <a:pt x="1025" y="11410"/>
                  </a:cubicBezTo>
                  <a:lnTo>
                    <a:pt x="1025" y="11160"/>
                  </a:lnTo>
                  <a:cubicBezTo>
                    <a:pt x="1025" y="11010"/>
                    <a:pt x="1038" y="10860"/>
                    <a:pt x="1063" y="10723"/>
                  </a:cubicBezTo>
                  <a:cubicBezTo>
                    <a:pt x="1413" y="9098"/>
                    <a:pt x="1800" y="7261"/>
                    <a:pt x="1288" y="5549"/>
                  </a:cubicBezTo>
                  <a:cubicBezTo>
                    <a:pt x="1200" y="5274"/>
                    <a:pt x="1100" y="4999"/>
                    <a:pt x="988" y="4724"/>
                  </a:cubicBezTo>
                  <a:cubicBezTo>
                    <a:pt x="800" y="4224"/>
                    <a:pt x="601" y="3712"/>
                    <a:pt x="563" y="3175"/>
                  </a:cubicBezTo>
                  <a:cubicBezTo>
                    <a:pt x="488" y="2112"/>
                    <a:pt x="1025" y="1125"/>
                    <a:pt x="1688" y="51"/>
                  </a:cubicBezTo>
                  <a:lnTo>
                    <a:pt x="160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 name="Google Shape;917;p46"/>
            <p:cNvSpPr/>
            <p:nvPr/>
          </p:nvSpPr>
          <p:spPr>
            <a:xfrm>
              <a:off x="7280899" y="3625890"/>
              <a:ext cx="304729" cy="464920"/>
            </a:xfrm>
            <a:custGeom>
              <a:rect b="b" l="l" r="r" t="t"/>
              <a:pathLst>
                <a:path extrusionOk="0" h="8524" w="5587">
                  <a:moveTo>
                    <a:pt x="1" y="1"/>
                  </a:moveTo>
                  <a:lnTo>
                    <a:pt x="538" y="8523"/>
                  </a:lnTo>
                  <a:lnTo>
                    <a:pt x="5050" y="8523"/>
                  </a:lnTo>
                  <a:lnTo>
                    <a:pt x="5587"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 name="Google Shape;918;p46"/>
          <p:cNvGrpSpPr/>
          <p:nvPr/>
        </p:nvGrpSpPr>
        <p:grpSpPr>
          <a:xfrm>
            <a:off x="10355024" y="1790759"/>
            <a:ext cx="4717353" cy="7123679"/>
            <a:chOff x="5148178" y="1237583"/>
            <a:chExt cx="2006019" cy="3029290"/>
          </a:xfrm>
        </p:grpSpPr>
        <p:sp>
          <p:nvSpPr>
            <p:cNvPr id="919" name="Google Shape;919;p46"/>
            <p:cNvSpPr/>
            <p:nvPr/>
          </p:nvSpPr>
          <p:spPr>
            <a:xfrm>
              <a:off x="5148178" y="1237583"/>
              <a:ext cx="1269204" cy="2746869"/>
            </a:xfrm>
            <a:custGeom>
              <a:rect b="b" l="l" r="r" t="t"/>
              <a:pathLst>
                <a:path extrusionOk="0" h="50362" w="23270">
                  <a:moveTo>
                    <a:pt x="1413" y="1"/>
                  </a:moveTo>
                  <a:cubicBezTo>
                    <a:pt x="638" y="1"/>
                    <a:pt x="1" y="638"/>
                    <a:pt x="1" y="1425"/>
                  </a:cubicBezTo>
                  <a:lnTo>
                    <a:pt x="1" y="48950"/>
                  </a:lnTo>
                  <a:cubicBezTo>
                    <a:pt x="1" y="49737"/>
                    <a:pt x="638" y="50362"/>
                    <a:pt x="1413" y="50362"/>
                  </a:cubicBezTo>
                  <a:lnTo>
                    <a:pt x="21857" y="50362"/>
                  </a:lnTo>
                  <a:cubicBezTo>
                    <a:pt x="22632" y="50362"/>
                    <a:pt x="23270" y="49737"/>
                    <a:pt x="23270" y="48950"/>
                  </a:cubicBezTo>
                  <a:lnTo>
                    <a:pt x="23270" y="1425"/>
                  </a:lnTo>
                  <a:cubicBezTo>
                    <a:pt x="23270" y="638"/>
                    <a:pt x="22632" y="1"/>
                    <a:pt x="21857" y="1"/>
                  </a:cubicBezTo>
                  <a:close/>
                </a:path>
              </a:pathLst>
            </a:cu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 name="Google Shape;920;p46"/>
            <p:cNvSpPr/>
            <p:nvPr/>
          </p:nvSpPr>
          <p:spPr>
            <a:xfrm>
              <a:off x="5178176" y="1417518"/>
              <a:ext cx="1209207" cy="2387707"/>
            </a:xfrm>
            <a:custGeom>
              <a:rect b="b" l="l" r="r" t="t"/>
              <a:pathLst>
                <a:path extrusionOk="0" h="43777" w="22170">
                  <a:moveTo>
                    <a:pt x="1" y="1"/>
                  </a:moveTo>
                  <a:lnTo>
                    <a:pt x="1" y="43776"/>
                  </a:lnTo>
                  <a:lnTo>
                    <a:pt x="22170" y="43776"/>
                  </a:lnTo>
                  <a:lnTo>
                    <a:pt x="22170" y="1"/>
                  </a:lnTo>
                  <a:close/>
                </a:path>
              </a:pathLst>
            </a:cu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 name="Google Shape;921;p46"/>
            <p:cNvSpPr/>
            <p:nvPr/>
          </p:nvSpPr>
          <p:spPr>
            <a:xfrm>
              <a:off x="5608953" y="3897184"/>
              <a:ext cx="347654" cy="55"/>
            </a:xfrm>
            <a:custGeom>
              <a:rect b="b" l="l" r="r" t="t"/>
              <a:pathLst>
                <a:path extrusionOk="0" h="1" w="6374">
                  <a:moveTo>
                    <a:pt x="0" y="0"/>
                  </a:moveTo>
                  <a:lnTo>
                    <a:pt x="6374" y="0"/>
                  </a:lnTo>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 name="Google Shape;922;p46"/>
            <p:cNvSpPr/>
            <p:nvPr/>
          </p:nvSpPr>
          <p:spPr>
            <a:xfrm>
              <a:off x="5608953" y="3894457"/>
              <a:ext cx="347654" cy="5509"/>
            </a:xfrm>
            <a:custGeom>
              <a:rect b="b" l="l" r="r" t="t"/>
              <a:pathLst>
                <a:path extrusionOk="0" h="101" w="6374">
                  <a:moveTo>
                    <a:pt x="0" y="0"/>
                  </a:moveTo>
                  <a:lnTo>
                    <a:pt x="0" y="100"/>
                  </a:lnTo>
                  <a:lnTo>
                    <a:pt x="6374" y="100"/>
                  </a:lnTo>
                  <a:lnTo>
                    <a:pt x="637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46"/>
            <p:cNvSpPr/>
            <p:nvPr/>
          </p:nvSpPr>
          <p:spPr>
            <a:xfrm>
              <a:off x="5257917" y="1861222"/>
              <a:ext cx="522190" cy="439013"/>
            </a:xfrm>
            <a:custGeom>
              <a:rect b="b" l="l" r="r" t="t"/>
              <a:pathLst>
                <a:path extrusionOk="0" h="8049" w="9574">
                  <a:moveTo>
                    <a:pt x="1" y="1"/>
                  </a:moveTo>
                  <a:lnTo>
                    <a:pt x="1" y="8049"/>
                  </a:lnTo>
                  <a:lnTo>
                    <a:pt x="9573" y="8049"/>
                  </a:lnTo>
                  <a:lnTo>
                    <a:pt x="957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 name="Google Shape;924;p46"/>
            <p:cNvSpPr/>
            <p:nvPr/>
          </p:nvSpPr>
          <p:spPr>
            <a:xfrm>
              <a:off x="5257917" y="1699012"/>
              <a:ext cx="1045634" cy="74341"/>
            </a:xfrm>
            <a:custGeom>
              <a:rect b="b" l="l" r="r" t="t"/>
              <a:pathLst>
                <a:path extrusionOk="0" h="1363" w="19171">
                  <a:moveTo>
                    <a:pt x="1" y="1"/>
                  </a:moveTo>
                  <a:lnTo>
                    <a:pt x="1" y="1363"/>
                  </a:lnTo>
                  <a:lnTo>
                    <a:pt x="19171" y="1363"/>
                  </a:lnTo>
                  <a:lnTo>
                    <a:pt x="1917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 name="Google Shape;925;p46"/>
            <p:cNvSpPr/>
            <p:nvPr/>
          </p:nvSpPr>
          <p:spPr>
            <a:xfrm>
              <a:off x="5257917" y="2391538"/>
              <a:ext cx="522190" cy="439667"/>
            </a:xfrm>
            <a:custGeom>
              <a:rect b="b" l="l" r="r" t="t"/>
              <a:pathLst>
                <a:path extrusionOk="0" h="8061" w="9574">
                  <a:moveTo>
                    <a:pt x="1" y="0"/>
                  </a:moveTo>
                  <a:lnTo>
                    <a:pt x="1" y="8061"/>
                  </a:lnTo>
                  <a:lnTo>
                    <a:pt x="9573" y="8061"/>
                  </a:lnTo>
                  <a:lnTo>
                    <a:pt x="957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 name="Google Shape;926;p46"/>
            <p:cNvSpPr/>
            <p:nvPr/>
          </p:nvSpPr>
          <p:spPr>
            <a:xfrm>
              <a:off x="5257917" y="2922509"/>
              <a:ext cx="522190" cy="439013"/>
            </a:xfrm>
            <a:custGeom>
              <a:rect b="b" l="l" r="r" t="t"/>
              <a:pathLst>
                <a:path extrusionOk="0" h="8049" w="9574">
                  <a:moveTo>
                    <a:pt x="1" y="0"/>
                  </a:moveTo>
                  <a:lnTo>
                    <a:pt x="1" y="8048"/>
                  </a:lnTo>
                  <a:lnTo>
                    <a:pt x="9573" y="8048"/>
                  </a:lnTo>
                  <a:lnTo>
                    <a:pt x="957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 name="Google Shape;927;p46"/>
            <p:cNvSpPr/>
            <p:nvPr/>
          </p:nvSpPr>
          <p:spPr>
            <a:xfrm>
              <a:off x="5257917" y="3484788"/>
              <a:ext cx="993164" cy="43689"/>
            </a:xfrm>
            <a:custGeom>
              <a:rect b="b" l="l" r="r" t="t"/>
              <a:pathLst>
                <a:path extrusionOk="0" h="801" w="18209">
                  <a:moveTo>
                    <a:pt x="1" y="1"/>
                  </a:moveTo>
                  <a:lnTo>
                    <a:pt x="1" y="801"/>
                  </a:lnTo>
                  <a:lnTo>
                    <a:pt x="18208" y="801"/>
                  </a:lnTo>
                  <a:lnTo>
                    <a:pt x="1820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 name="Google Shape;928;p46"/>
            <p:cNvSpPr/>
            <p:nvPr/>
          </p:nvSpPr>
          <p:spPr>
            <a:xfrm>
              <a:off x="5257917" y="3575438"/>
              <a:ext cx="610112" cy="43689"/>
            </a:xfrm>
            <a:custGeom>
              <a:rect b="b" l="l" r="r" t="t"/>
              <a:pathLst>
                <a:path extrusionOk="0" h="801" w="11186">
                  <a:moveTo>
                    <a:pt x="1" y="1"/>
                  </a:moveTo>
                  <a:lnTo>
                    <a:pt x="1" y="801"/>
                  </a:lnTo>
                  <a:lnTo>
                    <a:pt x="11185" y="801"/>
                  </a:lnTo>
                  <a:lnTo>
                    <a:pt x="11185"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 name="Google Shape;929;p46"/>
            <p:cNvSpPr/>
            <p:nvPr/>
          </p:nvSpPr>
          <p:spPr>
            <a:xfrm>
              <a:off x="5867975" y="1861222"/>
              <a:ext cx="435576" cy="439013"/>
            </a:xfrm>
            <a:custGeom>
              <a:rect b="b" l="l" r="r" t="t"/>
              <a:pathLst>
                <a:path extrusionOk="0" h="8049" w="7986">
                  <a:moveTo>
                    <a:pt x="0" y="1"/>
                  </a:moveTo>
                  <a:lnTo>
                    <a:pt x="0" y="8049"/>
                  </a:lnTo>
                  <a:lnTo>
                    <a:pt x="7986" y="8049"/>
                  </a:lnTo>
                  <a:lnTo>
                    <a:pt x="798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 name="Google Shape;930;p46"/>
            <p:cNvSpPr/>
            <p:nvPr/>
          </p:nvSpPr>
          <p:spPr>
            <a:xfrm>
              <a:off x="5867975" y="2391538"/>
              <a:ext cx="435576" cy="439667"/>
            </a:xfrm>
            <a:custGeom>
              <a:rect b="b" l="l" r="r" t="t"/>
              <a:pathLst>
                <a:path extrusionOk="0" h="8061" w="7986">
                  <a:moveTo>
                    <a:pt x="0" y="0"/>
                  </a:moveTo>
                  <a:lnTo>
                    <a:pt x="0" y="8061"/>
                  </a:lnTo>
                  <a:lnTo>
                    <a:pt x="7986" y="8061"/>
                  </a:lnTo>
                  <a:lnTo>
                    <a:pt x="798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 name="Google Shape;931;p46"/>
            <p:cNvSpPr/>
            <p:nvPr/>
          </p:nvSpPr>
          <p:spPr>
            <a:xfrm>
              <a:off x="5867975" y="2922509"/>
              <a:ext cx="435576" cy="439013"/>
            </a:xfrm>
            <a:custGeom>
              <a:rect b="b" l="l" r="r" t="t"/>
              <a:pathLst>
                <a:path extrusionOk="0" h="8049" w="7986">
                  <a:moveTo>
                    <a:pt x="0" y="0"/>
                  </a:moveTo>
                  <a:lnTo>
                    <a:pt x="0" y="8048"/>
                  </a:lnTo>
                  <a:lnTo>
                    <a:pt x="7986" y="8048"/>
                  </a:lnTo>
                  <a:lnTo>
                    <a:pt x="798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 name="Google Shape;932;p46"/>
            <p:cNvSpPr/>
            <p:nvPr/>
          </p:nvSpPr>
          <p:spPr>
            <a:xfrm>
              <a:off x="6486869" y="1947344"/>
              <a:ext cx="472393" cy="457612"/>
            </a:xfrm>
            <a:custGeom>
              <a:rect b="b" l="l" r="r" t="t"/>
              <a:pathLst>
                <a:path extrusionOk="0" h="8390" w="8661">
                  <a:moveTo>
                    <a:pt x="2307" y="1"/>
                  </a:moveTo>
                  <a:cubicBezTo>
                    <a:pt x="2061" y="1"/>
                    <a:pt x="1815" y="53"/>
                    <a:pt x="1587" y="159"/>
                  </a:cubicBezTo>
                  <a:cubicBezTo>
                    <a:pt x="1325" y="284"/>
                    <a:pt x="1087" y="471"/>
                    <a:pt x="912" y="696"/>
                  </a:cubicBezTo>
                  <a:cubicBezTo>
                    <a:pt x="713" y="996"/>
                    <a:pt x="600" y="1421"/>
                    <a:pt x="488" y="1759"/>
                  </a:cubicBezTo>
                  <a:cubicBezTo>
                    <a:pt x="225" y="2533"/>
                    <a:pt x="0" y="3408"/>
                    <a:pt x="150" y="4220"/>
                  </a:cubicBezTo>
                  <a:cubicBezTo>
                    <a:pt x="325" y="4983"/>
                    <a:pt x="713" y="5670"/>
                    <a:pt x="1275" y="6207"/>
                  </a:cubicBezTo>
                  <a:cubicBezTo>
                    <a:pt x="2100" y="7032"/>
                    <a:pt x="3112" y="7682"/>
                    <a:pt x="4224" y="8082"/>
                  </a:cubicBezTo>
                  <a:cubicBezTo>
                    <a:pt x="4719" y="8256"/>
                    <a:pt x="5247" y="8390"/>
                    <a:pt x="5774" y="8390"/>
                  </a:cubicBezTo>
                  <a:cubicBezTo>
                    <a:pt x="5966" y="8390"/>
                    <a:pt x="6158" y="8372"/>
                    <a:pt x="6349" y="8332"/>
                  </a:cubicBezTo>
                  <a:cubicBezTo>
                    <a:pt x="7173" y="8157"/>
                    <a:pt x="7861" y="7594"/>
                    <a:pt x="8223" y="6845"/>
                  </a:cubicBezTo>
                  <a:cubicBezTo>
                    <a:pt x="8660" y="5895"/>
                    <a:pt x="8610" y="4795"/>
                    <a:pt x="8086" y="3895"/>
                  </a:cubicBezTo>
                  <a:cubicBezTo>
                    <a:pt x="7436" y="2758"/>
                    <a:pt x="6174" y="1846"/>
                    <a:pt x="4874" y="1671"/>
                  </a:cubicBezTo>
                  <a:cubicBezTo>
                    <a:pt x="4736" y="1646"/>
                    <a:pt x="4612" y="1634"/>
                    <a:pt x="4474" y="1634"/>
                  </a:cubicBezTo>
                  <a:cubicBezTo>
                    <a:pt x="4387" y="1634"/>
                    <a:pt x="4287" y="1609"/>
                    <a:pt x="4212" y="1559"/>
                  </a:cubicBezTo>
                  <a:cubicBezTo>
                    <a:pt x="4162" y="1509"/>
                    <a:pt x="4124" y="1446"/>
                    <a:pt x="4112" y="1384"/>
                  </a:cubicBezTo>
                  <a:cubicBezTo>
                    <a:pt x="3949" y="934"/>
                    <a:pt x="3649" y="546"/>
                    <a:pt x="3262" y="284"/>
                  </a:cubicBezTo>
                  <a:cubicBezTo>
                    <a:pt x="2974" y="97"/>
                    <a:pt x="2641" y="1"/>
                    <a:pt x="23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 name="Google Shape;933;p46"/>
            <p:cNvSpPr/>
            <p:nvPr/>
          </p:nvSpPr>
          <p:spPr>
            <a:xfrm>
              <a:off x="6340313" y="3616345"/>
              <a:ext cx="171154" cy="591023"/>
            </a:xfrm>
            <a:custGeom>
              <a:rect b="b" l="l" r="r" t="t"/>
              <a:pathLst>
                <a:path extrusionOk="0" h="10836" w="3138">
                  <a:moveTo>
                    <a:pt x="1218" y="0"/>
                  </a:moveTo>
                  <a:cubicBezTo>
                    <a:pt x="596" y="0"/>
                    <a:pt x="301" y="650"/>
                    <a:pt x="150" y="1413"/>
                  </a:cubicBezTo>
                  <a:cubicBezTo>
                    <a:pt x="50" y="2088"/>
                    <a:pt x="0" y="2775"/>
                    <a:pt x="13" y="3462"/>
                  </a:cubicBezTo>
                  <a:cubicBezTo>
                    <a:pt x="13" y="4085"/>
                    <a:pt x="794" y="10836"/>
                    <a:pt x="874" y="10836"/>
                  </a:cubicBezTo>
                  <a:cubicBezTo>
                    <a:pt x="875" y="10836"/>
                    <a:pt x="875" y="10836"/>
                    <a:pt x="875" y="10835"/>
                  </a:cubicBezTo>
                  <a:cubicBezTo>
                    <a:pt x="1563" y="10435"/>
                    <a:pt x="1762" y="9748"/>
                    <a:pt x="1975" y="9011"/>
                  </a:cubicBezTo>
                  <a:cubicBezTo>
                    <a:pt x="2450" y="7274"/>
                    <a:pt x="2937" y="5474"/>
                    <a:pt x="3050" y="3675"/>
                  </a:cubicBezTo>
                  <a:cubicBezTo>
                    <a:pt x="3137" y="2463"/>
                    <a:pt x="3062" y="713"/>
                    <a:pt x="1737" y="126"/>
                  </a:cubicBezTo>
                  <a:cubicBezTo>
                    <a:pt x="1543" y="40"/>
                    <a:pt x="1371" y="0"/>
                    <a:pt x="12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 name="Google Shape;934;p46"/>
            <p:cNvSpPr/>
            <p:nvPr/>
          </p:nvSpPr>
          <p:spPr>
            <a:xfrm>
              <a:off x="6337586" y="3613836"/>
              <a:ext cx="178627" cy="596913"/>
            </a:xfrm>
            <a:custGeom>
              <a:rect b="b" l="l" r="r" t="t"/>
              <a:pathLst>
                <a:path extrusionOk="0" h="10944" w="3275">
                  <a:moveTo>
                    <a:pt x="1263" y="97"/>
                  </a:moveTo>
                  <a:cubicBezTo>
                    <a:pt x="1425" y="97"/>
                    <a:pt x="1588" y="147"/>
                    <a:pt x="1750" y="209"/>
                  </a:cubicBezTo>
                  <a:cubicBezTo>
                    <a:pt x="2737" y="659"/>
                    <a:pt x="3162" y="1796"/>
                    <a:pt x="3037" y="3721"/>
                  </a:cubicBezTo>
                  <a:cubicBezTo>
                    <a:pt x="2912" y="5558"/>
                    <a:pt x="2412" y="7395"/>
                    <a:pt x="1962" y="9032"/>
                  </a:cubicBezTo>
                  <a:cubicBezTo>
                    <a:pt x="1775" y="9694"/>
                    <a:pt x="1588" y="10394"/>
                    <a:pt x="950" y="10806"/>
                  </a:cubicBezTo>
                  <a:cubicBezTo>
                    <a:pt x="800" y="10169"/>
                    <a:pt x="113" y="4146"/>
                    <a:pt x="113" y="3496"/>
                  </a:cubicBezTo>
                  <a:cubicBezTo>
                    <a:pt x="100" y="2821"/>
                    <a:pt x="138" y="2146"/>
                    <a:pt x="250" y="1471"/>
                  </a:cubicBezTo>
                  <a:cubicBezTo>
                    <a:pt x="375" y="784"/>
                    <a:pt x="613" y="347"/>
                    <a:pt x="925" y="172"/>
                  </a:cubicBezTo>
                  <a:cubicBezTo>
                    <a:pt x="1025" y="122"/>
                    <a:pt x="1138" y="97"/>
                    <a:pt x="1263" y="97"/>
                  </a:cubicBezTo>
                  <a:close/>
                  <a:moveTo>
                    <a:pt x="1270" y="1"/>
                  </a:moveTo>
                  <a:cubicBezTo>
                    <a:pt x="1129" y="1"/>
                    <a:pt x="998" y="32"/>
                    <a:pt x="875" y="97"/>
                  </a:cubicBezTo>
                  <a:cubicBezTo>
                    <a:pt x="538" y="272"/>
                    <a:pt x="288" y="734"/>
                    <a:pt x="150" y="1459"/>
                  </a:cubicBezTo>
                  <a:cubicBezTo>
                    <a:pt x="50" y="2134"/>
                    <a:pt x="0" y="2821"/>
                    <a:pt x="13" y="3508"/>
                  </a:cubicBezTo>
                  <a:cubicBezTo>
                    <a:pt x="13" y="3821"/>
                    <a:pt x="213" y="5720"/>
                    <a:pt x="413" y="7420"/>
                  </a:cubicBezTo>
                  <a:cubicBezTo>
                    <a:pt x="813" y="10881"/>
                    <a:pt x="875" y="10906"/>
                    <a:pt x="900" y="10931"/>
                  </a:cubicBezTo>
                  <a:lnTo>
                    <a:pt x="925" y="10944"/>
                  </a:lnTo>
                  <a:lnTo>
                    <a:pt x="950" y="10931"/>
                  </a:lnTo>
                  <a:cubicBezTo>
                    <a:pt x="1662" y="10494"/>
                    <a:pt x="1862" y="9769"/>
                    <a:pt x="2062" y="9069"/>
                  </a:cubicBezTo>
                  <a:cubicBezTo>
                    <a:pt x="2512" y="7432"/>
                    <a:pt x="3025" y="5583"/>
                    <a:pt x="3150" y="3733"/>
                  </a:cubicBezTo>
                  <a:cubicBezTo>
                    <a:pt x="3275" y="1771"/>
                    <a:pt x="2837" y="584"/>
                    <a:pt x="1800" y="122"/>
                  </a:cubicBezTo>
                  <a:cubicBezTo>
                    <a:pt x="1607" y="42"/>
                    <a:pt x="1432" y="1"/>
                    <a:pt x="127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 name="Google Shape;935;p46"/>
            <p:cNvSpPr/>
            <p:nvPr/>
          </p:nvSpPr>
          <p:spPr>
            <a:xfrm>
              <a:off x="6809924" y="3737538"/>
              <a:ext cx="227060" cy="474847"/>
            </a:xfrm>
            <a:custGeom>
              <a:rect b="b" l="l" r="r" t="t"/>
              <a:pathLst>
                <a:path extrusionOk="0" h="8706" w="4163">
                  <a:moveTo>
                    <a:pt x="1619" y="0"/>
                  </a:moveTo>
                  <a:cubicBezTo>
                    <a:pt x="1130" y="0"/>
                    <a:pt x="632" y="395"/>
                    <a:pt x="351" y="965"/>
                  </a:cubicBezTo>
                  <a:cubicBezTo>
                    <a:pt x="326" y="1015"/>
                    <a:pt x="301" y="1078"/>
                    <a:pt x="288" y="1128"/>
                  </a:cubicBezTo>
                  <a:cubicBezTo>
                    <a:pt x="1" y="1853"/>
                    <a:pt x="76" y="2665"/>
                    <a:pt x="288" y="3415"/>
                  </a:cubicBezTo>
                  <a:cubicBezTo>
                    <a:pt x="775" y="5239"/>
                    <a:pt x="2038" y="7014"/>
                    <a:pt x="3412" y="8288"/>
                  </a:cubicBezTo>
                  <a:cubicBezTo>
                    <a:pt x="3483" y="8359"/>
                    <a:pt x="3895" y="8705"/>
                    <a:pt x="4038" y="8705"/>
                  </a:cubicBezTo>
                  <a:cubicBezTo>
                    <a:pt x="4047" y="8705"/>
                    <a:pt x="4055" y="8704"/>
                    <a:pt x="4062" y="8701"/>
                  </a:cubicBezTo>
                  <a:cubicBezTo>
                    <a:pt x="4162" y="8638"/>
                    <a:pt x="4087" y="8351"/>
                    <a:pt x="4075" y="8263"/>
                  </a:cubicBezTo>
                  <a:cubicBezTo>
                    <a:pt x="3937" y="7151"/>
                    <a:pt x="3750" y="6039"/>
                    <a:pt x="3525" y="4952"/>
                  </a:cubicBezTo>
                  <a:cubicBezTo>
                    <a:pt x="3287" y="3790"/>
                    <a:pt x="3125" y="1328"/>
                    <a:pt x="2388" y="403"/>
                  </a:cubicBezTo>
                  <a:cubicBezTo>
                    <a:pt x="2160" y="122"/>
                    <a:pt x="1891" y="0"/>
                    <a:pt x="16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 name="Google Shape;936;p46"/>
            <p:cNvSpPr/>
            <p:nvPr/>
          </p:nvSpPr>
          <p:spPr>
            <a:xfrm>
              <a:off x="6809270" y="3734647"/>
              <a:ext cx="229733" cy="480192"/>
            </a:xfrm>
            <a:custGeom>
              <a:rect b="b" l="l" r="r" t="t"/>
              <a:pathLst>
                <a:path extrusionOk="0" h="8804" w="4212">
                  <a:moveTo>
                    <a:pt x="1595" y="103"/>
                  </a:moveTo>
                  <a:cubicBezTo>
                    <a:pt x="1894" y="103"/>
                    <a:pt x="2176" y="250"/>
                    <a:pt x="2350" y="494"/>
                  </a:cubicBezTo>
                  <a:cubicBezTo>
                    <a:pt x="2899" y="1181"/>
                    <a:pt x="3124" y="2718"/>
                    <a:pt x="3299" y="3955"/>
                  </a:cubicBezTo>
                  <a:cubicBezTo>
                    <a:pt x="3362" y="4355"/>
                    <a:pt x="3412" y="4730"/>
                    <a:pt x="3474" y="5017"/>
                  </a:cubicBezTo>
                  <a:cubicBezTo>
                    <a:pt x="3699" y="6105"/>
                    <a:pt x="3887" y="7217"/>
                    <a:pt x="4024" y="8329"/>
                  </a:cubicBezTo>
                  <a:cubicBezTo>
                    <a:pt x="4037" y="8341"/>
                    <a:pt x="4037" y="8366"/>
                    <a:pt x="4037" y="8391"/>
                  </a:cubicBezTo>
                  <a:cubicBezTo>
                    <a:pt x="4062" y="8466"/>
                    <a:pt x="4112" y="8679"/>
                    <a:pt x="4037" y="8704"/>
                  </a:cubicBezTo>
                  <a:cubicBezTo>
                    <a:pt x="4035" y="8704"/>
                    <a:pt x="4033" y="8704"/>
                    <a:pt x="4031" y="8704"/>
                  </a:cubicBezTo>
                  <a:cubicBezTo>
                    <a:pt x="3957" y="8704"/>
                    <a:pt x="3656" y="8498"/>
                    <a:pt x="3449" y="8291"/>
                  </a:cubicBezTo>
                  <a:cubicBezTo>
                    <a:pt x="1912" y="6892"/>
                    <a:pt x="787" y="5117"/>
                    <a:pt x="338" y="3455"/>
                  </a:cubicBezTo>
                  <a:cubicBezTo>
                    <a:pt x="100" y="2543"/>
                    <a:pt x="100" y="1818"/>
                    <a:pt x="338" y="1206"/>
                  </a:cubicBezTo>
                  <a:cubicBezTo>
                    <a:pt x="363" y="1143"/>
                    <a:pt x="388" y="1093"/>
                    <a:pt x="413" y="1043"/>
                  </a:cubicBezTo>
                  <a:lnTo>
                    <a:pt x="400" y="1043"/>
                  </a:lnTo>
                  <a:cubicBezTo>
                    <a:pt x="662" y="519"/>
                    <a:pt x="1100" y="156"/>
                    <a:pt x="1525" y="106"/>
                  </a:cubicBezTo>
                  <a:cubicBezTo>
                    <a:pt x="1548" y="104"/>
                    <a:pt x="1572" y="103"/>
                    <a:pt x="1595" y="103"/>
                  </a:cubicBezTo>
                  <a:close/>
                  <a:moveTo>
                    <a:pt x="1625" y="1"/>
                  </a:moveTo>
                  <a:cubicBezTo>
                    <a:pt x="1592" y="1"/>
                    <a:pt x="1558" y="3"/>
                    <a:pt x="1525" y="6"/>
                  </a:cubicBezTo>
                  <a:cubicBezTo>
                    <a:pt x="1050" y="56"/>
                    <a:pt x="600" y="431"/>
                    <a:pt x="325" y="993"/>
                  </a:cubicBezTo>
                  <a:cubicBezTo>
                    <a:pt x="288" y="1056"/>
                    <a:pt x="263" y="1106"/>
                    <a:pt x="250" y="1168"/>
                  </a:cubicBezTo>
                  <a:cubicBezTo>
                    <a:pt x="0" y="1793"/>
                    <a:pt x="0" y="2555"/>
                    <a:pt x="250" y="3480"/>
                  </a:cubicBezTo>
                  <a:cubicBezTo>
                    <a:pt x="700" y="5167"/>
                    <a:pt x="1837" y="6954"/>
                    <a:pt x="3387" y="8379"/>
                  </a:cubicBezTo>
                  <a:cubicBezTo>
                    <a:pt x="3437" y="8416"/>
                    <a:pt x="3849" y="8804"/>
                    <a:pt x="4049" y="8804"/>
                  </a:cubicBezTo>
                  <a:cubicBezTo>
                    <a:pt x="4062" y="8804"/>
                    <a:pt x="4074" y="8804"/>
                    <a:pt x="4099" y="8791"/>
                  </a:cubicBezTo>
                  <a:cubicBezTo>
                    <a:pt x="4212" y="8729"/>
                    <a:pt x="4174" y="8504"/>
                    <a:pt x="4149" y="8366"/>
                  </a:cubicBezTo>
                  <a:cubicBezTo>
                    <a:pt x="4137" y="8341"/>
                    <a:pt x="4137" y="8329"/>
                    <a:pt x="4137" y="8304"/>
                  </a:cubicBezTo>
                  <a:cubicBezTo>
                    <a:pt x="3999" y="7204"/>
                    <a:pt x="3812" y="6080"/>
                    <a:pt x="3587" y="4992"/>
                  </a:cubicBezTo>
                  <a:cubicBezTo>
                    <a:pt x="3524" y="4705"/>
                    <a:pt x="3474" y="4330"/>
                    <a:pt x="3412" y="3943"/>
                  </a:cubicBezTo>
                  <a:cubicBezTo>
                    <a:pt x="3237" y="2680"/>
                    <a:pt x="2999" y="1131"/>
                    <a:pt x="2437" y="419"/>
                  </a:cubicBezTo>
                  <a:cubicBezTo>
                    <a:pt x="2245" y="159"/>
                    <a:pt x="1940" y="1"/>
                    <a:pt x="16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 name="Google Shape;937;p46"/>
            <p:cNvSpPr/>
            <p:nvPr/>
          </p:nvSpPr>
          <p:spPr>
            <a:xfrm>
              <a:off x="6259209" y="2550039"/>
              <a:ext cx="359271" cy="1461684"/>
            </a:xfrm>
            <a:custGeom>
              <a:rect b="b" l="l" r="r" t="t"/>
              <a:pathLst>
                <a:path extrusionOk="0" h="26799" w="6587">
                  <a:moveTo>
                    <a:pt x="4330" y="1"/>
                  </a:moveTo>
                  <a:cubicBezTo>
                    <a:pt x="2891" y="1"/>
                    <a:pt x="2155" y="2431"/>
                    <a:pt x="1900" y="3817"/>
                  </a:cubicBezTo>
                  <a:cubicBezTo>
                    <a:pt x="1050" y="8366"/>
                    <a:pt x="638" y="12628"/>
                    <a:pt x="450" y="17251"/>
                  </a:cubicBezTo>
                  <a:cubicBezTo>
                    <a:pt x="425" y="17839"/>
                    <a:pt x="238" y="26062"/>
                    <a:pt x="0" y="26074"/>
                  </a:cubicBezTo>
                  <a:cubicBezTo>
                    <a:pt x="1500" y="26511"/>
                    <a:pt x="3050" y="26761"/>
                    <a:pt x="4599" y="26799"/>
                  </a:cubicBezTo>
                  <a:cubicBezTo>
                    <a:pt x="4737" y="26799"/>
                    <a:pt x="4887" y="25774"/>
                    <a:pt x="5049" y="24299"/>
                  </a:cubicBezTo>
                  <a:cubicBezTo>
                    <a:pt x="5424" y="20775"/>
                    <a:pt x="5799" y="14715"/>
                    <a:pt x="5836" y="14002"/>
                  </a:cubicBezTo>
                  <a:cubicBezTo>
                    <a:pt x="5974" y="12078"/>
                    <a:pt x="5949" y="10066"/>
                    <a:pt x="6224" y="8154"/>
                  </a:cubicBezTo>
                  <a:cubicBezTo>
                    <a:pt x="6474" y="6554"/>
                    <a:pt x="6586" y="4942"/>
                    <a:pt x="6561" y="3330"/>
                  </a:cubicBezTo>
                  <a:cubicBezTo>
                    <a:pt x="6536" y="2343"/>
                    <a:pt x="6411" y="1256"/>
                    <a:pt x="5661" y="606"/>
                  </a:cubicBezTo>
                  <a:cubicBezTo>
                    <a:pt x="5163" y="179"/>
                    <a:pt x="4721" y="1"/>
                    <a:pt x="433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 name="Google Shape;938;p46"/>
            <p:cNvSpPr/>
            <p:nvPr/>
          </p:nvSpPr>
          <p:spPr>
            <a:xfrm>
              <a:off x="6547520" y="2666051"/>
              <a:ext cx="520772" cy="1372944"/>
            </a:xfrm>
            <a:custGeom>
              <a:rect b="b" l="l" r="r" t="t"/>
              <a:pathLst>
                <a:path extrusionOk="0" h="25172" w="9548">
                  <a:moveTo>
                    <a:pt x="2573" y="0"/>
                  </a:moveTo>
                  <a:cubicBezTo>
                    <a:pt x="1902" y="0"/>
                    <a:pt x="1217" y="579"/>
                    <a:pt x="838" y="1628"/>
                  </a:cubicBezTo>
                  <a:cubicBezTo>
                    <a:pt x="0" y="3902"/>
                    <a:pt x="188" y="6414"/>
                    <a:pt x="525" y="8764"/>
                  </a:cubicBezTo>
                  <a:cubicBezTo>
                    <a:pt x="850" y="10988"/>
                    <a:pt x="1338" y="13200"/>
                    <a:pt x="1962" y="15374"/>
                  </a:cubicBezTo>
                  <a:cubicBezTo>
                    <a:pt x="2762" y="18149"/>
                    <a:pt x="4262" y="22360"/>
                    <a:pt x="5112" y="25172"/>
                  </a:cubicBezTo>
                  <a:cubicBezTo>
                    <a:pt x="6611" y="24909"/>
                    <a:pt x="8061" y="24372"/>
                    <a:pt x="9548" y="23997"/>
                  </a:cubicBezTo>
                  <a:cubicBezTo>
                    <a:pt x="8211" y="18986"/>
                    <a:pt x="6849" y="12463"/>
                    <a:pt x="5686" y="7414"/>
                  </a:cubicBezTo>
                  <a:cubicBezTo>
                    <a:pt x="5237" y="5477"/>
                    <a:pt x="4749" y="3540"/>
                    <a:pt x="4162" y="1628"/>
                  </a:cubicBezTo>
                  <a:cubicBezTo>
                    <a:pt x="3822" y="513"/>
                    <a:pt x="3204" y="0"/>
                    <a:pt x="257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 name="Google Shape;939;p46"/>
            <p:cNvSpPr/>
            <p:nvPr/>
          </p:nvSpPr>
          <p:spPr>
            <a:xfrm>
              <a:off x="5741873" y="2085446"/>
              <a:ext cx="665309" cy="397451"/>
            </a:xfrm>
            <a:custGeom>
              <a:rect b="b" l="l" r="r" t="t"/>
              <a:pathLst>
                <a:path extrusionOk="0" h="7287" w="12198">
                  <a:moveTo>
                    <a:pt x="476" y="0"/>
                  </a:moveTo>
                  <a:cubicBezTo>
                    <a:pt x="472" y="0"/>
                    <a:pt x="467" y="1"/>
                    <a:pt x="463" y="1"/>
                  </a:cubicBezTo>
                  <a:cubicBezTo>
                    <a:pt x="263" y="26"/>
                    <a:pt x="638" y="851"/>
                    <a:pt x="700" y="976"/>
                  </a:cubicBezTo>
                  <a:cubicBezTo>
                    <a:pt x="673" y="972"/>
                    <a:pt x="647" y="970"/>
                    <a:pt x="620" y="970"/>
                  </a:cubicBezTo>
                  <a:cubicBezTo>
                    <a:pt x="386" y="970"/>
                    <a:pt x="165" y="1115"/>
                    <a:pt x="75" y="1351"/>
                  </a:cubicBezTo>
                  <a:cubicBezTo>
                    <a:pt x="0" y="1613"/>
                    <a:pt x="38" y="1888"/>
                    <a:pt x="175" y="2126"/>
                  </a:cubicBezTo>
                  <a:cubicBezTo>
                    <a:pt x="325" y="2351"/>
                    <a:pt x="488" y="2551"/>
                    <a:pt x="688" y="2726"/>
                  </a:cubicBezTo>
                  <a:cubicBezTo>
                    <a:pt x="1063" y="3100"/>
                    <a:pt x="1262" y="3525"/>
                    <a:pt x="1587" y="3938"/>
                  </a:cubicBezTo>
                  <a:cubicBezTo>
                    <a:pt x="3074" y="5837"/>
                    <a:pt x="5111" y="7137"/>
                    <a:pt x="7573" y="7274"/>
                  </a:cubicBezTo>
                  <a:cubicBezTo>
                    <a:pt x="7736" y="7283"/>
                    <a:pt x="7898" y="7287"/>
                    <a:pt x="8061" y="7287"/>
                  </a:cubicBezTo>
                  <a:cubicBezTo>
                    <a:pt x="8872" y="7287"/>
                    <a:pt x="9681" y="7183"/>
                    <a:pt x="10473" y="6974"/>
                  </a:cubicBezTo>
                  <a:cubicBezTo>
                    <a:pt x="10847" y="6887"/>
                    <a:pt x="11197" y="6737"/>
                    <a:pt x="11510" y="6525"/>
                  </a:cubicBezTo>
                  <a:cubicBezTo>
                    <a:pt x="11947" y="6187"/>
                    <a:pt x="12197" y="5662"/>
                    <a:pt x="12185" y="5125"/>
                  </a:cubicBezTo>
                  <a:cubicBezTo>
                    <a:pt x="12172" y="4688"/>
                    <a:pt x="11960" y="4063"/>
                    <a:pt x="11547" y="3850"/>
                  </a:cubicBezTo>
                  <a:cubicBezTo>
                    <a:pt x="11380" y="3756"/>
                    <a:pt x="11175" y="3721"/>
                    <a:pt x="10960" y="3721"/>
                  </a:cubicBezTo>
                  <a:cubicBezTo>
                    <a:pt x="10661" y="3721"/>
                    <a:pt x="10345" y="3790"/>
                    <a:pt x="10098" y="3863"/>
                  </a:cubicBezTo>
                  <a:cubicBezTo>
                    <a:pt x="9153" y="4115"/>
                    <a:pt x="8214" y="4308"/>
                    <a:pt x="7259" y="4308"/>
                  </a:cubicBezTo>
                  <a:cubicBezTo>
                    <a:pt x="6888" y="4308"/>
                    <a:pt x="6514" y="4279"/>
                    <a:pt x="6136" y="4213"/>
                  </a:cubicBezTo>
                  <a:cubicBezTo>
                    <a:pt x="4974" y="4025"/>
                    <a:pt x="3812" y="3663"/>
                    <a:pt x="2800" y="3026"/>
                  </a:cubicBezTo>
                  <a:cubicBezTo>
                    <a:pt x="2375" y="2763"/>
                    <a:pt x="1900" y="2401"/>
                    <a:pt x="1675" y="1938"/>
                  </a:cubicBezTo>
                  <a:cubicBezTo>
                    <a:pt x="1425" y="1438"/>
                    <a:pt x="1200" y="926"/>
                    <a:pt x="913" y="451"/>
                  </a:cubicBezTo>
                  <a:cubicBezTo>
                    <a:pt x="864" y="354"/>
                    <a:pt x="617" y="0"/>
                    <a:pt x="47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 name="Google Shape;940;p46"/>
            <p:cNvSpPr/>
            <p:nvPr/>
          </p:nvSpPr>
          <p:spPr>
            <a:xfrm>
              <a:off x="5739146" y="2082010"/>
              <a:ext cx="670764" cy="403615"/>
            </a:xfrm>
            <a:custGeom>
              <a:rect b="b" l="l" r="r" t="t"/>
              <a:pathLst>
                <a:path extrusionOk="0" h="7400" w="12298">
                  <a:moveTo>
                    <a:pt x="531" y="101"/>
                  </a:moveTo>
                  <a:cubicBezTo>
                    <a:pt x="610" y="101"/>
                    <a:pt x="827" y="356"/>
                    <a:pt x="925" y="527"/>
                  </a:cubicBezTo>
                  <a:cubicBezTo>
                    <a:pt x="1138" y="877"/>
                    <a:pt x="1312" y="1264"/>
                    <a:pt x="1487" y="1626"/>
                  </a:cubicBezTo>
                  <a:cubicBezTo>
                    <a:pt x="1550" y="1751"/>
                    <a:pt x="1612" y="1889"/>
                    <a:pt x="1675" y="2014"/>
                  </a:cubicBezTo>
                  <a:cubicBezTo>
                    <a:pt x="1925" y="2526"/>
                    <a:pt x="2450" y="2889"/>
                    <a:pt x="2825" y="3126"/>
                  </a:cubicBezTo>
                  <a:cubicBezTo>
                    <a:pt x="3724" y="3701"/>
                    <a:pt x="4862" y="4101"/>
                    <a:pt x="6186" y="4326"/>
                  </a:cubicBezTo>
                  <a:cubicBezTo>
                    <a:pt x="6557" y="4387"/>
                    <a:pt x="6923" y="4413"/>
                    <a:pt x="7283" y="4413"/>
                  </a:cubicBezTo>
                  <a:cubicBezTo>
                    <a:pt x="8318" y="4413"/>
                    <a:pt x="9298" y="4195"/>
                    <a:pt x="10160" y="3963"/>
                  </a:cubicBezTo>
                  <a:cubicBezTo>
                    <a:pt x="10405" y="3897"/>
                    <a:pt x="10715" y="3826"/>
                    <a:pt x="11010" y="3826"/>
                  </a:cubicBezTo>
                  <a:cubicBezTo>
                    <a:pt x="11213" y="3826"/>
                    <a:pt x="11409" y="3859"/>
                    <a:pt x="11572" y="3951"/>
                  </a:cubicBezTo>
                  <a:cubicBezTo>
                    <a:pt x="11985" y="4163"/>
                    <a:pt x="12172" y="4801"/>
                    <a:pt x="12185" y="5175"/>
                  </a:cubicBezTo>
                  <a:cubicBezTo>
                    <a:pt x="12197" y="5713"/>
                    <a:pt x="11947" y="6225"/>
                    <a:pt x="11522" y="6550"/>
                  </a:cubicBezTo>
                  <a:cubicBezTo>
                    <a:pt x="11222" y="6763"/>
                    <a:pt x="10872" y="6912"/>
                    <a:pt x="10510" y="6987"/>
                  </a:cubicBezTo>
                  <a:cubicBezTo>
                    <a:pt x="9729" y="7196"/>
                    <a:pt x="8922" y="7300"/>
                    <a:pt x="8111" y="7300"/>
                  </a:cubicBezTo>
                  <a:cubicBezTo>
                    <a:pt x="7948" y="7300"/>
                    <a:pt x="7786" y="7296"/>
                    <a:pt x="7623" y="7287"/>
                  </a:cubicBezTo>
                  <a:cubicBezTo>
                    <a:pt x="5336" y="7162"/>
                    <a:pt x="3274" y="6013"/>
                    <a:pt x="1675" y="3963"/>
                  </a:cubicBezTo>
                  <a:cubicBezTo>
                    <a:pt x="1550" y="3813"/>
                    <a:pt x="1450" y="3651"/>
                    <a:pt x="1337" y="3488"/>
                  </a:cubicBezTo>
                  <a:cubicBezTo>
                    <a:pt x="1175" y="3226"/>
                    <a:pt x="988" y="2976"/>
                    <a:pt x="775" y="2751"/>
                  </a:cubicBezTo>
                  <a:cubicBezTo>
                    <a:pt x="575" y="2576"/>
                    <a:pt x="413" y="2376"/>
                    <a:pt x="275" y="2151"/>
                  </a:cubicBezTo>
                  <a:cubicBezTo>
                    <a:pt x="138" y="1939"/>
                    <a:pt x="100" y="1676"/>
                    <a:pt x="188" y="1426"/>
                  </a:cubicBezTo>
                  <a:cubicBezTo>
                    <a:pt x="250" y="1227"/>
                    <a:pt x="438" y="1089"/>
                    <a:pt x="663" y="1077"/>
                  </a:cubicBezTo>
                  <a:lnTo>
                    <a:pt x="750" y="1077"/>
                  </a:lnTo>
                  <a:lnTo>
                    <a:pt x="863" y="1102"/>
                  </a:lnTo>
                  <a:lnTo>
                    <a:pt x="800" y="1002"/>
                  </a:lnTo>
                  <a:cubicBezTo>
                    <a:pt x="713" y="839"/>
                    <a:pt x="450" y="239"/>
                    <a:pt x="525" y="102"/>
                  </a:cubicBezTo>
                  <a:cubicBezTo>
                    <a:pt x="527" y="102"/>
                    <a:pt x="529" y="101"/>
                    <a:pt x="531" y="101"/>
                  </a:cubicBezTo>
                  <a:close/>
                  <a:moveTo>
                    <a:pt x="527" y="1"/>
                  </a:moveTo>
                  <a:cubicBezTo>
                    <a:pt x="522" y="1"/>
                    <a:pt x="518" y="1"/>
                    <a:pt x="513" y="2"/>
                  </a:cubicBezTo>
                  <a:cubicBezTo>
                    <a:pt x="475" y="14"/>
                    <a:pt x="438" y="39"/>
                    <a:pt x="425" y="64"/>
                  </a:cubicBezTo>
                  <a:cubicBezTo>
                    <a:pt x="350" y="239"/>
                    <a:pt x="575" y="752"/>
                    <a:pt x="675" y="964"/>
                  </a:cubicBezTo>
                  <a:lnTo>
                    <a:pt x="663" y="964"/>
                  </a:lnTo>
                  <a:cubicBezTo>
                    <a:pt x="400" y="977"/>
                    <a:pt x="175" y="1152"/>
                    <a:pt x="88" y="1389"/>
                  </a:cubicBezTo>
                  <a:cubicBezTo>
                    <a:pt x="0" y="1664"/>
                    <a:pt x="38" y="1964"/>
                    <a:pt x="188" y="2201"/>
                  </a:cubicBezTo>
                  <a:cubicBezTo>
                    <a:pt x="325" y="2426"/>
                    <a:pt x="500" y="2639"/>
                    <a:pt x="700" y="2826"/>
                  </a:cubicBezTo>
                  <a:cubicBezTo>
                    <a:pt x="913" y="3039"/>
                    <a:pt x="1100" y="3288"/>
                    <a:pt x="1262" y="3551"/>
                  </a:cubicBezTo>
                  <a:cubicBezTo>
                    <a:pt x="1362" y="3701"/>
                    <a:pt x="1475" y="3876"/>
                    <a:pt x="1600" y="4026"/>
                  </a:cubicBezTo>
                  <a:cubicBezTo>
                    <a:pt x="3212" y="6100"/>
                    <a:pt x="5299" y="7250"/>
                    <a:pt x="7611" y="7387"/>
                  </a:cubicBezTo>
                  <a:cubicBezTo>
                    <a:pt x="7786" y="7400"/>
                    <a:pt x="7961" y="7400"/>
                    <a:pt x="8136" y="7400"/>
                  </a:cubicBezTo>
                  <a:cubicBezTo>
                    <a:pt x="8948" y="7400"/>
                    <a:pt x="9760" y="7287"/>
                    <a:pt x="10535" y="7075"/>
                  </a:cubicBezTo>
                  <a:cubicBezTo>
                    <a:pt x="10910" y="6987"/>
                    <a:pt x="11272" y="6837"/>
                    <a:pt x="11585" y="6613"/>
                  </a:cubicBezTo>
                  <a:cubicBezTo>
                    <a:pt x="12035" y="6275"/>
                    <a:pt x="12297" y="5738"/>
                    <a:pt x="12285" y="5163"/>
                  </a:cubicBezTo>
                  <a:cubicBezTo>
                    <a:pt x="12272" y="4688"/>
                    <a:pt x="12035" y="4063"/>
                    <a:pt x="11622" y="3851"/>
                  </a:cubicBezTo>
                  <a:cubicBezTo>
                    <a:pt x="11439" y="3752"/>
                    <a:pt x="11224" y="3716"/>
                    <a:pt x="11004" y="3716"/>
                  </a:cubicBezTo>
                  <a:cubicBezTo>
                    <a:pt x="10698" y="3716"/>
                    <a:pt x="10382" y="3785"/>
                    <a:pt x="10135" y="3851"/>
                  </a:cubicBezTo>
                  <a:cubicBezTo>
                    <a:pt x="9282" y="4083"/>
                    <a:pt x="8312" y="4301"/>
                    <a:pt x="7286" y="4301"/>
                  </a:cubicBezTo>
                  <a:cubicBezTo>
                    <a:pt x="6929" y="4301"/>
                    <a:pt x="6566" y="4274"/>
                    <a:pt x="6199" y="4213"/>
                  </a:cubicBezTo>
                  <a:cubicBezTo>
                    <a:pt x="4887" y="3988"/>
                    <a:pt x="3774" y="3601"/>
                    <a:pt x="2875" y="3039"/>
                  </a:cubicBezTo>
                  <a:cubicBezTo>
                    <a:pt x="2512" y="2801"/>
                    <a:pt x="2012" y="2451"/>
                    <a:pt x="1775" y="1964"/>
                  </a:cubicBezTo>
                  <a:cubicBezTo>
                    <a:pt x="1712" y="1839"/>
                    <a:pt x="1650" y="1701"/>
                    <a:pt x="1575" y="1564"/>
                  </a:cubicBezTo>
                  <a:cubicBezTo>
                    <a:pt x="1400" y="1214"/>
                    <a:pt x="1225" y="827"/>
                    <a:pt x="1013" y="477"/>
                  </a:cubicBezTo>
                  <a:cubicBezTo>
                    <a:pt x="1013" y="477"/>
                    <a:pt x="727" y="1"/>
                    <a:pt x="52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 name="Google Shape;941;p46"/>
            <p:cNvSpPr/>
            <p:nvPr/>
          </p:nvSpPr>
          <p:spPr>
            <a:xfrm>
              <a:off x="6561810" y="2192513"/>
              <a:ext cx="2127" cy="2782"/>
            </a:xfrm>
            <a:custGeom>
              <a:rect b="b" l="l" r="r" t="t"/>
              <a:pathLst>
                <a:path extrusionOk="0" h="51" w="39">
                  <a:moveTo>
                    <a:pt x="26" y="0"/>
                  </a:moveTo>
                  <a:lnTo>
                    <a:pt x="1" y="38"/>
                  </a:lnTo>
                  <a:lnTo>
                    <a:pt x="26" y="50"/>
                  </a:lnTo>
                  <a:cubicBezTo>
                    <a:pt x="38" y="25"/>
                    <a:pt x="38" y="13"/>
                    <a:pt x="26" y="0"/>
                  </a:cubicBezTo>
                  <a:close/>
                </a:path>
              </a:pathLst>
            </a:custGeom>
            <a:solidFill>
              <a:srgbClr val="5C2A9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 name="Google Shape;942;p46"/>
            <p:cNvSpPr/>
            <p:nvPr/>
          </p:nvSpPr>
          <p:spPr>
            <a:xfrm>
              <a:off x="6303497" y="2191476"/>
              <a:ext cx="272003" cy="289403"/>
            </a:xfrm>
            <a:custGeom>
              <a:rect b="b" l="l" r="r" t="t"/>
              <a:pathLst>
                <a:path extrusionOk="0" h="5306" w="4987">
                  <a:moveTo>
                    <a:pt x="4412" y="1"/>
                  </a:moveTo>
                  <a:cubicBezTo>
                    <a:pt x="4349" y="1"/>
                    <a:pt x="4287" y="7"/>
                    <a:pt x="4224" y="19"/>
                  </a:cubicBezTo>
                  <a:cubicBezTo>
                    <a:pt x="2762" y="182"/>
                    <a:pt x="1350" y="682"/>
                    <a:pt x="101" y="1469"/>
                  </a:cubicBezTo>
                  <a:cubicBezTo>
                    <a:pt x="63" y="1481"/>
                    <a:pt x="38" y="1506"/>
                    <a:pt x="13" y="1544"/>
                  </a:cubicBezTo>
                  <a:cubicBezTo>
                    <a:pt x="1" y="1569"/>
                    <a:pt x="1" y="1606"/>
                    <a:pt x="1" y="1631"/>
                  </a:cubicBezTo>
                  <a:cubicBezTo>
                    <a:pt x="26" y="2256"/>
                    <a:pt x="51" y="2869"/>
                    <a:pt x="101" y="3481"/>
                  </a:cubicBezTo>
                  <a:cubicBezTo>
                    <a:pt x="151" y="4093"/>
                    <a:pt x="213" y="4706"/>
                    <a:pt x="288" y="5305"/>
                  </a:cubicBezTo>
                  <a:cubicBezTo>
                    <a:pt x="638" y="4980"/>
                    <a:pt x="1188" y="4830"/>
                    <a:pt x="1625" y="4631"/>
                  </a:cubicBezTo>
                  <a:cubicBezTo>
                    <a:pt x="2350" y="4318"/>
                    <a:pt x="3000" y="3831"/>
                    <a:pt x="3512" y="3218"/>
                  </a:cubicBezTo>
                  <a:cubicBezTo>
                    <a:pt x="4100" y="2469"/>
                    <a:pt x="4562" y="1631"/>
                    <a:pt x="4862" y="719"/>
                  </a:cubicBezTo>
                  <a:cubicBezTo>
                    <a:pt x="4937" y="507"/>
                    <a:pt x="4987" y="232"/>
                    <a:pt x="4812" y="94"/>
                  </a:cubicBezTo>
                  <a:cubicBezTo>
                    <a:pt x="4787" y="82"/>
                    <a:pt x="4774" y="69"/>
                    <a:pt x="4749" y="57"/>
                  </a:cubicBezTo>
                  <a:cubicBezTo>
                    <a:pt x="4749" y="82"/>
                    <a:pt x="4737" y="107"/>
                    <a:pt x="4724" y="119"/>
                  </a:cubicBezTo>
                  <a:lnTo>
                    <a:pt x="4674" y="107"/>
                  </a:lnTo>
                  <a:lnTo>
                    <a:pt x="4724" y="44"/>
                  </a:lnTo>
                  <a:cubicBezTo>
                    <a:pt x="4687" y="32"/>
                    <a:pt x="4637" y="19"/>
                    <a:pt x="4599" y="19"/>
                  </a:cubicBezTo>
                  <a:cubicBezTo>
                    <a:pt x="4537" y="7"/>
                    <a:pt x="4474" y="1"/>
                    <a:pt x="441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 name="Google Shape;943;p46"/>
            <p:cNvSpPr/>
            <p:nvPr/>
          </p:nvSpPr>
          <p:spPr>
            <a:xfrm>
              <a:off x="6325314" y="2191476"/>
              <a:ext cx="482647" cy="650637"/>
            </a:xfrm>
            <a:custGeom>
              <a:rect b="b" l="l" r="r" t="t"/>
              <a:pathLst>
                <a:path extrusionOk="0" h="11929" w="8849">
                  <a:moveTo>
                    <a:pt x="5195" y="0"/>
                  </a:moveTo>
                  <a:cubicBezTo>
                    <a:pt x="4649" y="0"/>
                    <a:pt x="4089" y="155"/>
                    <a:pt x="3650" y="382"/>
                  </a:cubicBezTo>
                  <a:cubicBezTo>
                    <a:pt x="2162" y="1131"/>
                    <a:pt x="1800" y="3093"/>
                    <a:pt x="1325" y="4568"/>
                  </a:cubicBezTo>
                  <a:cubicBezTo>
                    <a:pt x="763" y="6280"/>
                    <a:pt x="325" y="8030"/>
                    <a:pt x="0" y="9792"/>
                  </a:cubicBezTo>
                  <a:cubicBezTo>
                    <a:pt x="513" y="10154"/>
                    <a:pt x="1413" y="10254"/>
                    <a:pt x="2000" y="10404"/>
                  </a:cubicBezTo>
                  <a:cubicBezTo>
                    <a:pt x="2787" y="10616"/>
                    <a:pt x="3575" y="10816"/>
                    <a:pt x="4374" y="11016"/>
                  </a:cubicBezTo>
                  <a:cubicBezTo>
                    <a:pt x="4749" y="11104"/>
                    <a:pt x="7836" y="11654"/>
                    <a:pt x="8848" y="11929"/>
                  </a:cubicBezTo>
                  <a:cubicBezTo>
                    <a:pt x="8473" y="10979"/>
                    <a:pt x="8073" y="10017"/>
                    <a:pt x="8111" y="8979"/>
                  </a:cubicBezTo>
                  <a:cubicBezTo>
                    <a:pt x="8186" y="6792"/>
                    <a:pt x="8523" y="4531"/>
                    <a:pt x="7611" y="2456"/>
                  </a:cubicBezTo>
                  <a:cubicBezTo>
                    <a:pt x="7324" y="1806"/>
                    <a:pt x="6986" y="707"/>
                    <a:pt x="6361" y="307"/>
                  </a:cubicBezTo>
                  <a:cubicBezTo>
                    <a:pt x="6021" y="90"/>
                    <a:pt x="5612" y="0"/>
                    <a:pt x="519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 name="Google Shape;944;p46"/>
            <p:cNvSpPr/>
            <p:nvPr/>
          </p:nvSpPr>
          <p:spPr>
            <a:xfrm>
              <a:off x="6715893" y="2325815"/>
              <a:ext cx="399469" cy="434867"/>
            </a:xfrm>
            <a:custGeom>
              <a:rect b="b" l="l" r="r" t="t"/>
              <a:pathLst>
                <a:path extrusionOk="0" h="7973" w="7324">
                  <a:moveTo>
                    <a:pt x="2213" y="1"/>
                  </a:moveTo>
                  <a:cubicBezTo>
                    <a:pt x="2167" y="1"/>
                    <a:pt x="2121" y="2"/>
                    <a:pt x="2075" y="6"/>
                  </a:cubicBezTo>
                  <a:cubicBezTo>
                    <a:pt x="1125" y="118"/>
                    <a:pt x="550" y="1118"/>
                    <a:pt x="925" y="1993"/>
                  </a:cubicBezTo>
                  <a:cubicBezTo>
                    <a:pt x="1162" y="2505"/>
                    <a:pt x="1662" y="2842"/>
                    <a:pt x="2137" y="3167"/>
                  </a:cubicBezTo>
                  <a:lnTo>
                    <a:pt x="2150" y="3167"/>
                  </a:lnTo>
                  <a:cubicBezTo>
                    <a:pt x="2824" y="3642"/>
                    <a:pt x="3462" y="4167"/>
                    <a:pt x="4049" y="4729"/>
                  </a:cubicBezTo>
                  <a:cubicBezTo>
                    <a:pt x="4424" y="5092"/>
                    <a:pt x="4137" y="5492"/>
                    <a:pt x="3812" y="5779"/>
                  </a:cubicBezTo>
                  <a:cubicBezTo>
                    <a:pt x="3291" y="6219"/>
                    <a:pt x="2417" y="6969"/>
                    <a:pt x="1666" y="6969"/>
                  </a:cubicBezTo>
                  <a:cubicBezTo>
                    <a:pt x="1605" y="6969"/>
                    <a:pt x="1546" y="6964"/>
                    <a:pt x="1487" y="6954"/>
                  </a:cubicBezTo>
                  <a:cubicBezTo>
                    <a:pt x="1262" y="6916"/>
                    <a:pt x="1062" y="6816"/>
                    <a:pt x="850" y="6766"/>
                  </a:cubicBezTo>
                  <a:cubicBezTo>
                    <a:pt x="775" y="6740"/>
                    <a:pt x="698" y="6727"/>
                    <a:pt x="622" y="6727"/>
                  </a:cubicBezTo>
                  <a:cubicBezTo>
                    <a:pt x="483" y="6727"/>
                    <a:pt x="346" y="6769"/>
                    <a:pt x="225" y="6841"/>
                  </a:cubicBezTo>
                  <a:cubicBezTo>
                    <a:pt x="13" y="7054"/>
                    <a:pt x="0" y="7391"/>
                    <a:pt x="175" y="7616"/>
                  </a:cubicBezTo>
                  <a:cubicBezTo>
                    <a:pt x="363" y="7841"/>
                    <a:pt x="637" y="7966"/>
                    <a:pt x="925" y="7966"/>
                  </a:cubicBezTo>
                  <a:cubicBezTo>
                    <a:pt x="1027" y="7971"/>
                    <a:pt x="1131" y="7973"/>
                    <a:pt x="1235" y="7973"/>
                  </a:cubicBezTo>
                  <a:cubicBezTo>
                    <a:pt x="1664" y="7973"/>
                    <a:pt x="2102" y="7939"/>
                    <a:pt x="2524" y="7928"/>
                  </a:cubicBezTo>
                  <a:cubicBezTo>
                    <a:pt x="3074" y="7916"/>
                    <a:pt x="3624" y="7816"/>
                    <a:pt x="4162" y="7654"/>
                  </a:cubicBezTo>
                  <a:cubicBezTo>
                    <a:pt x="5099" y="7341"/>
                    <a:pt x="6011" y="6829"/>
                    <a:pt x="6548" y="5967"/>
                  </a:cubicBezTo>
                  <a:cubicBezTo>
                    <a:pt x="7323" y="4679"/>
                    <a:pt x="6573" y="3530"/>
                    <a:pt x="5761" y="2492"/>
                  </a:cubicBezTo>
                  <a:cubicBezTo>
                    <a:pt x="5036" y="1580"/>
                    <a:pt x="4212" y="680"/>
                    <a:pt x="3124" y="206"/>
                  </a:cubicBezTo>
                  <a:cubicBezTo>
                    <a:pt x="2841" y="75"/>
                    <a:pt x="2528" y="1"/>
                    <a:pt x="22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 name="Google Shape;945;p46"/>
            <p:cNvSpPr/>
            <p:nvPr/>
          </p:nvSpPr>
          <p:spPr>
            <a:xfrm>
              <a:off x="6710493" y="2323087"/>
              <a:ext cx="408960" cy="440649"/>
            </a:xfrm>
            <a:custGeom>
              <a:rect b="b" l="l" r="r" t="t"/>
              <a:pathLst>
                <a:path extrusionOk="0" h="8079" w="7498">
                  <a:moveTo>
                    <a:pt x="2311" y="101"/>
                  </a:moveTo>
                  <a:cubicBezTo>
                    <a:pt x="2624" y="101"/>
                    <a:pt x="2927" y="175"/>
                    <a:pt x="3211" y="306"/>
                  </a:cubicBezTo>
                  <a:cubicBezTo>
                    <a:pt x="4311" y="780"/>
                    <a:pt x="5148" y="1718"/>
                    <a:pt x="5823" y="2580"/>
                  </a:cubicBezTo>
                  <a:cubicBezTo>
                    <a:pt x="6635" y="3617"/>
                    <a:pt x="7372" y="4729"/>
                    <a:pt x="6597" y="5992"/>
                  </a:cubicBezTo>
                  <a:cubicBezTo>
                    <a:pt x="6148" y="6729"/>
                    <a:pt x="5348" y="7291"/>
                    <a:pt x="4248" y="7654"/>
                  </a:cubicBezTo>
                  <a:cubicBezTo>
                    <a:pt x="3711" y="7829"/>
                    <a:pt x="3173" y="7916"/>
                    <a:pt x="2611" y="7929"/>
                  </a:cubicBezTo>
                  <a:cubicBezTo>
                    <a:pt x="2436" y="7929"/>
                    <a:pt x="2249" y="7941"/>
                    <a:pt x="2061" y="7954"/>
                  </a:cubicBezTo>
                  <a:cubicBezTo>
                    <a:pt x="1823" y="7962"/>
                    <a:pt x="1571" y="7971"/>
                    <a:pt x="1330" y="7971"/>
                  </a:cubicBezTo>
                  <a:cubicBezTo>
                    <a:pt x="1230" y="7971"/>
                    <a:pt x="1132" y="7970"/>
                    <a:pt x="1036" y="7966"/>
                  </a:cubicBezTo>
                  <a:cubicBezTo>
                    <a:pt x="749" y="7966"/>
                    <a:pt x="499" y="7841"/>
                    <a:pt x="312" y="7641"/>
                  </a:cubicBezTo>
                  <a:cubicBezTo>
                    <a:pt x="1" y="7342"/>
                    <a:pt x="228" y="6826"/>
                    <a:pt x="642" y="6826"/>
                  </a:cubicBezTo>
                  <a:cubicBezTo>
                    <a:pt x="661" y="6826"/>
                    <a:pt x="680" y="6827"/>
                    <a:pt x="699" y="6829"/>
                  </a:cubicBezTo>
                  <a:cubicBezTo>
                    <a:pt x="774" y="6829"/>
                    <a:pt x="861" y="6829"/>
                    <a:pt x="949" y="6854"/>
                  </a:cubicBezTo>
                  <a:cubicBezTo>
                    <a:pt x="1036" y="6879"/>
                    <a:pt x="1124" y="6904"/>
                    <a:pt x="1211" y="6929"/>
                  </a:cubicBezTo>
                  <a:cubicBezTo>
                    <a:pt x="1324" y="6979"/>
                    <a:pt x="1461" y="7016"/>
                    <a:pt x="1586" y="7041"/>
                  </a:cubicBezTo>
                  <a:cubicBezTo>
                    <a:pt x="1647" y="7052"/>
                    <a:pt x="1709" y="7056"/>
                    <a:pt x="1772" y="7056"/>
                  </a:cubicBezTo>
                  <a:cubicBezTo>
                    <a:pt x="2541" y="7056"/>
                    <a:pt x="3403" y="6317"/>
                    <a:pt x="3923" y="5867"/>
                  </a:cubicBezTo>
                  <a:lnTo>
                    <a:pt x="3948" y="5854"/>
                  </a:lnTo>
                  <a:cubicBezTo>
                    <a:pt x="4148" y="5679"/>
                    <a:pt x="4385" y="5429"/>
                    <a:pt x="4385" y="5154"/>
                  </a:cubicBezTo>
                  <a:cubicBezTo>
                    <a:pt x="4385" y="4992"/>
                    <a:pt x="4323" y="4842"/>
                    <a:pt x="4198" y="4729"/>
                  </a:cubicBezTo>
                  <a:cubicBezTo>
                    <a:pt x="3598" y="4167"/>
                    <a:pt x="2961" y="3642"/>
                    <a:pt x="2286" y="3167"/>
                  </a:cubicBezTo>
                  <a:lnTo>
                    <a:pt x="2249" y="3205"/>
                  </a:lnTo>
                  <a:lnTo>
                    <a:pt x="2274" y="3167"/>
                  </a:lnTo>
                  <a:lnTo>
                    <a:pt x="2199" y="3117"/>
                  </a:lnTo>
                  <a:cubicBezTo>
                    <a:pt x="1749" y="2817"/>
                    <a:pt x="1299" y="2505"/>
                    <a:pt x="1086" y="2018"/>
                  </a:cubicBezTo>
                  <a:cubicBezTo>
                    <a:pt x="711" y="1180"/>
                    <a:pt x="1261" y="218"/>
                    <a:pt x="2174" y="106"/>
                  </a:cubicBezTo>
                  <a:cubicBezTo>
                    <a:pt x="2220" y="102"/>
                    <a:pt x="2265" y="101"/>
                    <a:pt x="2311" y="101"/>
                  </a:cubicBezTo>
                  <a:close/>
                  <a:moveTo>
                    <a:pt x="2303" y="1"/>
                  </a:moveTo>
                  <a:cubicBezTo>
                    <a:pt x="2256" y="1"/>
                    <a:pt x="2208" y="2"/>
                    <a:pt x="2161" y="6"/>
                  </a:cubicBezTo>
                  <a:cubicBezTo>
                    <a:pt x="1186" y="118"/>
                    <a:pt x="586" y="1155"/>
                    <a:pt x="986" y="2055"/>
                  </a:cubicBezTo>
                  <a:cubicBezTo>
                    <a:pt x="1199" y="2567"/>
                    <a:pt x="1674" y="2892"/>
                    <a:pt x="2124" y="3205"/>
                  </a:cubicBezTo>
                  <a:lnTo>
                    <a:pt x="2211" y="3255"/>
                  </a:lnTo>
                  <a:lnTo>
                    <a:pt x="2236" y="3217"/>
                  </a:lnTo>
                  <a:lnTo>
                    <a:pt x="2224" y="3267"/>
                  </a:lnTo>
                  <a:cubicBezTo>
                    <a:pt x="2898" y="3730"/>
                    <a:pt x="3523" y="4255"/>
                    <a:pt x="4123" y="4829"/>
                  </a:cubicBezTo>
                  <a:cubicBezTo>
                    <a:pt x="4223" y="4917"/>
                    <a:pt x="4273" y="5042"/>
                    <a:pt x="4273" y="5167"/>
                  </a:cubicBezTo>
                  <a:cubicBezTo>
                    <a:pt x="4261" y="5404"/>
                    <a:pt x="4048" y="5642"/>
                    <a:pt x="3873" y="5792"/>
                  </a:cubicBezTo>
                  <a:lnTo>
                    <a:pt x="3848" y="5817"/>
                  </a:lnTo>
                  <a:cubicBezTo>
                    <a:pt x="3329" y="6255"/>
                    <a:pt x="2489" y="6982"/>
                    <a:pt x="1764" y="6982"/>
                  </a:cubicBezTo>
                  <a:cubicBezTo>
                    <a:pt x="1704" y="6982"/>
                    <a:pt x="1644" y="6977"/>
                    <a:pt x="1586" y="6966"/>
                  </a:cubicBezTo>
                  <a:cubicBezTo>
                    <a:pt x="1474" y="6941"/>
                    <a:pt x="1349" y="6904"/>
                    <a:pt x="1224" y="6866"/>
                  </a:cubicBezTo>
                  <a:cubicBezTo>
                    <a:pt x="1136" y="6829"/>
                    <a:pt x="1049" y="6804"/>
                    <a:pt x="961" y="6779"/>
                  </a:cubicBezTo>
                  <a:cubicBezTo>
                    <a:pt x="879" y="6751"/>
                    <a:pt x="793" y="6737"/>
                    <a:pt x="708" y="6737"/>
                  </a:cubicBezTo>
                  <a:cubicBezTo>
                    <a:pt x="560" y="6737"/>
                    <a:pt x="413" y="6779"/>
                    <a:pt x="287" y="6866"/>
                  </a:cubicBezTo>
                  <a:cubicBezTo>
                    <a:pt x="37" y="7066"/>
                    <a:pt x="49" y="7479"/>
                    <a:pt x="224" y="7704"/>
                  </a:cubicBezTo>
                  <a:cubicBezTo>
                    <a:pt x="424" y="7941"/>
                    <a:pt x="711" y="8078"/>
                    <a:pt x="1024" y="8078"/>
                  </a:cubicBezTo>
                  <a:lnTo>
                    <a:pt x="1336" y="8078"/>
                  </a:lnTo>
                  <a:cubicBezTo>
                    <a:pt x="1574" y="8078"/>
                    <a:pt x="1824" y="8066"/>
                    <a:pt x="2086" y="8053"/>
                  </a:cubicBezTo>
                  <a:cubicBezTo>
                    <a:pt x="2261" y="8041"/>
                    <a:pt x="2448" y="8028"/>
                    <a:pt x="2623" y="8028"/>
                  </a:cubicBezTo>
                  <a:cubicBezTo>
                    <a:pt x="3186" y="8016"/>
                    <a:pt x="3748" y="7916"/>
                    <a:pt x="4286" y="7741"/>
                  </a:cubicBezTo>
                  <a:cubicBezTo>
                    <a:pt x="5410" y="7379"/>
                    <a:pt x="6223" y="6804"/>
                    <a:pt x="6697" y="6042"/>
                  </a:cubicBezTo>
                  <a:cubicBezTo>
                    <a:pt x="7497" y="4729"/>
                    <a:pt x="6710" y="3530"/>
                    <a:pt x="5910" y="2517"/>
                  </a:cubicBezTo>
                  <a:cubicBezTo>
                    <a:pt x="5223" y="1643"/>
                    <a:pt x="4385" y="693"/>
                    <a:pt x="3261" y="218"/>
                  </a:cubicBezTo>
                  <a:cubicBezTo>
                    <a:pt x="2966" y="76"/>
                    <a:pt x="2633" y="1"/>
                    <a:pt x="23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 name="Google Shape;946;p46"/>
            <p:cNvSpPr/>
            <p:nvPr/>
          </p:nvSpPr>
          <p:spPr>
            <a:xfrm>
              <a:off x="6582973" y="2195240"/>
              <a:ext cx="432195" cy="352508"/>
            </a:xfrm>
            <a:custGeom>
              <a:rect b="b" l="l" r="r" t="t"/>
              <a:pathLst>
                <a:path extrusionOk="0" h="6463" w="7924">
                  <a:moveTo>
                    <a:pt x="525" y="0"/>
                  </a:moveTo>
                  <a:cubicBezTo>
                    <a:pt x="525" y="763"/>
                    <a:pt x="0" y="1625"/>
                    <a:pt x="225" y="2387"/>
                  </a:cubicBezTo>
                  <a:cubicBezTo>
                    <a:pt x="450" y="3149"/>
                    <a:pt x="1062" y="3812"/>
                    <a:pt x="1600" y="4374"/>
                  </a:cubicBezTo>
                  <a:cubicBezTo>
                    <a:pt x="2437" y="5224"/>
                    <a:pt x="3837" y="5599"/>
                    <a:pt x="4737" y="6386"/>
                  </a:cubicBezTo>
                  <a:cubicBezTo>
                    <a:pt x="4783" y="6342"/>
                    <a:pt x="4803" y="6326"/>
                    <a:pt x="4809" y="6326"/>
                  </a:cubicBezTo>
                  <a:cubicBezTo>
                    <a:pt x="4826" y="6326"/>
                    <a:pt x="4722" y="6462"/>
                    <a:pt x="4785" y="6462"/>
                  </a:cubicBezTo>
                  <a:cubicBezTo>
                    <a:pt x="4800" y="6462"/>
                    <a:pt x="4824" y="6455"/>
                    <a:pt x="4861" y="6436"/>
                  </a:cubicBezTo>
                  <a:cubicBezTo>
                    <a:pt x="5149" y="6261"/>
                    <a:pt x="5436" y="6061"/>
                    <a:pt x="5711" y="5849"/>
                  </a:cubicBezTo>
                  <a:cubicBezTo>
                    <a:pt x="6274" y="5449"/>
                    <a:pt x="7373" y="4599"/>
                    <a:pt x="7923" y="4174"/>
                  </a:cubicBezTo>
                  <a:cubicBezTo>
                    <a:pt x="6374" y="1987"/>
                    <a:pt x="3274" y="275"/>
                    <a:pt x="52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46"/>
            <p:cNvSpPr/>
            <p:nvPr/>
          </p:nvSpPr>
          <p:spPr>
            <a:xfrm>
              <a:off x="6246937" y="4160951"/>
              <a:ext cx="190190" cy="105867"/>
            </a:xfrm>
            <a:custGeom>
              <a:rect b="b" l="l" r="r" t="t"/>
              <a:pathLst>
                <a:path extrusionOk="0" h="1941" w="3487">
                  <a:moveTo>
                    <a:pt x="2312" y="1"/>
                  </a:moveTo>
                  <a:cubicBezTo>
                    <a:pt x="2237" y="163"/>
                    <a:pt x="2162" y="338"/>
                    <a:pt x="2112" y="500"/>
                  </a:cubicBezTo>
                  <a:cubicBezTo>
                    <a:pt x="2037" y="688"/>
                    <a:pt x="1912" y="850"/>
                    <a:pt x="1762" y="988"/>
                  </a:cubicBezTo>
                  <a:cubicBezTo>
                    <a:pt x="1437" y="1263"/>
                    <a:pt x="988" y="1300"/>
                    <a:pt x="600" y="1388"/>
                  </a:cubicBezTo>
                  <a:cubicBezTo>
                    <a:pt x="450" y="1425"/>
                    <a:pt x="175" y="1463"/>
                    <a:pt x="100" y="1613"/>
                  </a:cubicBezTo>
                  <a:cubicBezTo>
                    <a:pt x="0" y="1800"/>
                    <a:pt x="188" y="1900"/>
                    <a:pt x="350" y="1900"/>
                  </a:cubicBezTo>
                  <a:lnTo>
                    <a:pt x="625" y="1913"/>
                  </a:lnTo>
                  <a:cubicBezTo>
                    <a:pt x="988" y="1931"/>
                    <a:pt x="1350" y="1941"/>
                    <a:pt x="1712" y="1941"/>
                  </a:cubicBezTo>
                  <a:cubicBezTo>
                    <a:pt x="2075" y="1941"/>
                    <a:pt x="2437" y="1931"/>
                    <a:pt x="2800" y="1913"/>
                  </a:cubicBezTo>
                  <a:cubicBezTo>
                    <a:pt x="2900" y="1913"/>
                    <a:pt x="3012" y="1888"/>
                    <a:pt x="3112" y="1850"/>
                  </a:cubicBezTo>
                  <a:cubicBezTo>
                    <a:pt x="3487" y="1675"/>
                    <a:pt x="3399" y="1113"/>
                    <a:pt x="3412" y="788"/>
                  </a:cubicBezTo>
                  <a:cubicBezTo>
                    <a:pt x="3412" y="525"/>
                    <a:pt x="3424" y="263"/>
                    <a:pt x="344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 name="Google Shape;948;p46"/>
            <p:cNvSpPr/>
            <p:nvPr/>
          </p:nvSpPr>
          <p:spPr>
            <a:xfrm>
              <a:off x="6520958" y="1982960"/>
              <a:ext cx="129975" cy="273585"/>
            </a:xfrm>
            <a:custGeom>
              <a:rect b="b" l="l" r="r" t="t"/>
              <a:pathLst>
                <a:path extrusionOk="0" h="5016" w="2383">
                  <a:moveTo>
                    <a:pt x="1235" y="1"/>
                  </a:moveTo>
                  <a:cubicBezTo>
                    <a:pt x="1176" y="1"/>
                    <a:pt x="1114" y="6"/>
                    <a:pt x="1050" y="18"/>
                  </a:cubicBezTo>
                  <a:cubicBezTo>
                    <a:pt x="487" y="118"/>
                    <a:pt x="200" y="843"/>
                    <a:pt x="75" y="1343"/>
                  </a:cubicBezTo>
                  <a:cubicBezTo>
                    <a:pt x="0" y="1693"/>
                    <a:pt x="25" y="2043"/>
                    <a:pt x="150" y="2380"/>
                  </a:cubicBezTo>
                  <a:cubicBezTo>
                    <a:pt x="287" y="2755"/>
                    <a:pt x="712" y="2980"/>
                    <a:pt x="687" y="3392"/>
                  </a:cubicBezTo>
                  <a:cubicBezTo>
                    <a:pt x="650" y="3780"/>
                    <a:pt x="587" y="4167"/>
                    <a:pt x="500" y="4542"/>
                  </a:cubicBezTo>
                  <a:cubicBezTo>
                    <a:pt x="437" y="4913"/>
                    <a:pt x="739" y="5015"/>
                    <a:pt x="1054" y="5015"/>
                  </a:cubicBezTo>
                  <a:cubicBezTo>
                    <a:pt x="1174" y="5015"/>
                    <a:pt x="1296" y="5000"/>
                    <a:pt x="1400" y="4979"/>
                  </a:cubicBezTo>
                  <a:cubicBezTo>
                    <a:pt x="1812" y="4880"/>
                    <a:pt x="2224" y="4605"/>
                    <a:pt x="2212" y="4117"/>
                  </a:cubicBezTo>
                  <a:cubicBezTo>
                    <a:pt x="2199" y="3630"/>
                    <a:pt x="2112" y="3142"/>
                    <a:pt x="2162" y="2668"/>
                  </a:cubicBezTo>
                  <a:cubicBezTo>
                    <a:pt x="2187" y="2293"/>
                    <a:pt x="2299" y="1943"/>
                    <a:pt x="2324" y="1568"/>
                  </a:cubicBezTo>
                  <a:cubicBezTo>
                    <a:pt x="2382" y="908"/>
                    <a:pt x="1989" y="1"/>
                    <a:pt x="12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 name="Google Shape;949;p46"/>
            <p:cNvSpPr/>
            <p:nvPr/>
          </p:nvSpPr>
          <p:spPr>
            <a:xfrm>
              <a:off x="6518231" y="1979470"/>
              <a:ext cx="134284" cy="279858"/>
            </a:xfrm>
            <a:custGeom>
              <a:rect b="b" l="l" r="r" t="t"/>
              <a:pathLst>
                <a:path extrusionOk="0" h="5131" w="2462">
                  <a:moveTo>
                    <a:pt x="1328" y="119"/>
                  </a:moveTo>
                  <a:cubicBezTo>
                    <a:pt x="1526" y="119"/>
                    <a:pt x="1722" y="204"/>
                    <a:pt x="1875" y="345"/>
                  </a:cubicBezTo>
                  <a:cubicBezTo>
                    <a:pt x="2199" y="682"/>
                    <a:pt x="2374" y="1157"/>
                    <a:pt x="2337" y="1632"/>
                  </a:cubicBezTo>
                  <a:cubicBezTo>
                    <a:pt x="2324" y="1819"/>
                    <a:pt x="2287" y="2007"/>
                    <a:pt x="2249" y="2182"/>
                  </a:cubicBezTo>
                  <a:cubicBezTo>
                    <a:pt x="2212" y="2357"/>
                    <a:pt x="2187" y="2544"/>
                    <a:pt x="2174" y="2719"/>
                  </a:cubicBezTo>
                  <a:cubicBezTo>
                    <a:pt x="2149" y="3032"/>
                    <a:pt x="2149" y="3356"/>
                    <a:pt x="2187" y="3669"/>
                  </a:cubicBezTo>
                  <a:cubicBezTo>
                    <a:pt x="2212" y="3831"/>
                    <a:pt x="2224" y="4006"/>
                    <a:pt x="2224" y="4181"/>
                  </a:cubicBezTo>
                  <a:cubicBezTo>
                    <a:pt x="2237" y="4606"/>
                    <a:pt x="1850" y="4894"/>
                    <a:pt x="1450" y="4981"/>
                  </a:cubicBezTo>
                  <a:cubicBezTo>
                    <a:pt x="1339" y="5006"/>
                    <a:pt x="1216" y="5021"/>
                    <a:pt x="1099" y="5021"/>
                  </a:cubicBezTo>
                  <a:cubicBezTo>
                    <a:pt x="925" y="5021"/>
                    <a:pt x="764" y="4988"/>
                    <a:pt x="675" y="4906"/>
                  </a:cubicBezTo>
                  <a:cubicBezTo>
                    <a:pt x="600" y="4831"/>
                    <a:pt x="575" y="4719"/>
                    <a:pt x="600" y="4619"/>
                  </a:cubicBezTo>
                  <a:cubicBezTo>
                    <a:pt x="625" y="4494"/>
                    <a:pt x="650" y="4381"/>
                    <a:pt x="675" y="4269"/>
                  </a:cubicBezTo>
                  <a:cubicBezTo>
                    <a:pt x="725" y="4006"/>
                    <a:pt x="775" y="3731"/>
                    <a:pt x="800" y="3469"/>
                  </a:cubicBezTo>
                  <a:lnTo>
                    <a:pt x="800" y="3456"/>
                  </a:lnTo>
                  <a:cubicBezTo>
                    <a:pt x="812" y="3194"/>
                    <a:pt x="662" y="3007"/>
                    <a:pt x="500" y="2819"/>
                  </a:cubicBezTo>
                  <a:cubicBezTo>
                    <a:pt x="400" y="2707"/>
                    <a:pt x="312" y="2569"/>
                    <a:pt x="250" y="2419"/>
                  </a:cubicBezTo>
                  <a:cubicBezTo>
                    <a:pt x="125" y="2107"/>
                    <a:pt x="100" y="1757"/>
                    <a:pt x="175" y="1419"/>
                  </a:cubicBezTo>
                  <a:cubicBezTo>
                    <a:pt x="250" y="1070"/>
                    <a:pt x="525" y="232"/>
                    <a:pt x="1112" y="132"/>
                  </a:cubicBezTo>
                  <a:cubicBezTo>
                    <a:pt x="1162" y="120"/>
                    <a:pt x="1225" y="120"/>
                    <a:pt x="1287" y="120"/>
                  </a:cubicBezTo>
                  <a:cubicBezTo>
                    <a:pt x="1301" y="119"/>
                    <a:pt x="1314" y="119"/>
                    <a:pt x="1328" y="119"/>
                  </a:cubicBezTo>
                  <a:close/>
                  <a:moveTo>
                    <a:pt x="1279" y="0"/>
                  </a:moveTo>
                  <a:cubicBezTo>
                    <a:pt x="1215" y="0"/>
                    <a:pt x="1151" y="7"/>
                    <a:pt x="1087" y="20"/>
                  </a:cubicBezTo>
                  <a:cubicBezTo>
                    <a:pt x="475" y="132"/>
                    <a:pt x="188" y="920"/>
                    <a:pt x="75" y="1382"/>
                  </a:cubicBezTo>
                  <a:cubicBezTo>
                    <a:pt x="0" y="1744"/>
                    <a:pt x="25" y="2107"/>
                    <a:pt x="150" y="2444"/>
                  </a:cubicBezTo>
                  <a:cubicBezTo>
                    <a:pt x="213" y="2607"/>
                    <a:pt x="312" y="2744"/>
                    <a:pt x="425" y="2869"/>
                  </a:cubicBezTo>
                  <a:cubicBezTo>
                    <a:pt x="562" y="3057"/>
                    <a:pt x="700" y="3219"/>
                    <a:pt x="687" y="3444"/>
                  </a:cubicBezTo>
                  <a:lnTo>
                    <a:pt x="737" y="3456"/>
                  </a:lnTo>
                  <a:lnTo>
                    <a:pt x="687" y="3456"/>
                  </a:lnTo>
                  <a:cubicBezTo>
                    <a:pt x="662" y="3719"/>
                    <a:pt x="625" y="3981"/>
                    <a:pt x="562" y="4244"/>
                  </a:cubicBezTo>
                  <a:cubicBezTo>
                    <a:pt x="537" y="4356"/>
                    <a:pt x="525" y="4481"/>
                    <a:pt x="500" y="4594"/>
                  </a:cubicBezTo>
                  <a:cubicBezTo>
                    <a:pt x="462" y="4731"/>
                    <a:pt x="500" y="4869"/>
                    <a:pt x="600" y="4969"/>
                  </a:cubicBezTo>
                  <a:cubicBezTo>
                    <a:pt x="737" y="5081"/>
                    <a:pt x="912" y="5131"/>
                    <a:pt x="1100" y="5131"/>
                  </a:cubicBezTo>
                  <a:cubicBezTo>
                    <a:pt x="1225" y="5118"/>
                    <a:pt x="1350" y="5106"/>
                    <a:pt x="1462" y="5081"/>
                  </a:cubicBezTo>
                  <a:cubicBezTo>
                    <a:pt x="1900" y="4981"/>
                    <a:pt x="2324" y="4656"/>
                    <a:pt x="2312" y="4169"/>
                  </a:cubicBezTo>
                  <a:cubicBezTo>
                    <a:pt x="2312" y="4006"/>
                    <a:pt x="2299" y="3831"/>
                    <a:pt x="2274" y="3656"/>
                  </a:cubicBezTo>
                  <a:cubicBezTo>
                    <a:pt x="2249" y="3344"/>
                    <a:pt x="2237" y="3032"/>
                    <a:pt x="2262" y="2719"/>
                  </a:cubicBezTo>
                  <a:cubicBezTo>
                    <a:pt x="2274" y="2544"/>
                    <a:pt x="2312" y="2369"/>
                    <a:pt x="2337" y="2194"/>
                  </a:cubicBezTo>
                  <a:cubicBezTo>
                    <a:pt x="2374" y="2007"/>
                    <a:pt x="2412" y="1819"/>
                    <a:pt x="2424" y="1632"/>
                  </a:cubicBezTo>
                  <a:cubicBezTo>
                    <a:pt x="2462" y="1120"/>
                    <a:pt x="2287" y="620"/>
                    <a:pt x="1925" y="257"/>
                  </a:cubicBezTo>
                  <a:cubicBezTo>
                    <a:pt x="1747" y="90"/>
                    <a:pt x="1516" y="0"/>
                    <a:pt x="127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46"/>
            <p:cNvSpPr/>
            <p:nvPr/>
          </p:nvSpPr>
          <p:spPr>
            <a:xfrm>
              <a:off x="6976224" y="4169842"/>
              <a:ext cx="177972" cy="97031"/>
            </a:xfrm>
            <a:custGeom>
              <a:rect b="b" l="l" r="r" t="t"/>
              <a:pathLst>
                <a:path extrusionOk="0" h="1779" w="3263">
                  <a:moveTo>
                    <a:pt x="1" y="0"/>
                  </a:moveTo>
                  <a:cubicBezTo>
                    <a:pt x="1" y="112"/>
                    <a:pt x="26" y="225"/>
                    <a:pt x="63" y="337"/>
                  </a:cubicBezTo>
                  <a:cubicBezTo>
                    <a:pt x="126" y="550"/>
                    <a:pt x="151" y="775"/>
                    <a:pt x="138" y="987"/>
                  </a:cubicBezTo>
                  <a:cubicBezTo>
                    <a:pt x="88" y="1175"/>
                    <a:pt x="63" y="1350"/>
                    <a:pt x="63" y="1537"/>
                  </a:cubicBezTo>
                  <a:cubicBezTo>
                    <a:pt x="89" y="1715"/>
                    <a:pt x="183" y="1744"/>
                    <a:pt x="307" y="1744"/>
                  </a:cubicBezTo>
                  <a:cubicBezTo>
                    <a:pt x="366" y="1744"/>
                    <a:pt x="432" y="1737"/>
                    <a:pt x="501" y="1737"/>
                  </a:cubicBezTo>
                  <a:cubicBezTo>
                    <a:pt x="544" y="1736"/>
                    <a:pt x="587" y="1736"/>
                    <a:pt x="630" y="1736"/>
                  </a:cubicBezTo>
                  <a:cubicBezTo>
                    <a:pt x="1137" y="1736"/>
                    <a:pt x="1648" y="1779"/>
                    <a:pt x="2150" y="1779"/>
                  </a:cubicBezTo>
                  <a:cubicBezTo>
                    <a:pt x="2399" y="1779"/>
                    <a:pt x="2645" y="1768"/>
                    <a:pt x="2888" y="1737"/>
                  </a:cubicBezTo>
                  <a:cubicBezTo>
                    <a:pt x="3013" y="1737"/>
                    <a:pt x="3138" y="1687"/>
                    <a:pt x="3225" y="1600"/>
                  </a:cubicBezTo>
                  <a:cubicBezTo>
                    <a:pt x="3262" y="1550"/>
                    <a:pt x="3225" y="1462"/>
                    <a:pt x="3063" y="1375"/>
                  </a:cubicBezTo>
                  <a:cubicBezTo>
                    <a:pt x="2975" y="1312"/>
                    <a:pt x="2863" y="1262"/>
                    <a:pt x="2750" y="1237"/>
                  </a:cubicBezTo>
                  <a:cubicBezTo>
                    <a:pt x="2363" y="1112"/>
                    <a:pt x="1988" y="950"/>
                    <a:pt x="1650" y="712"/>
                  </a:cubicBezTo>
                  <a:cubicBezTo>
                    <a:pt x="1413" y="537"/>
                    <a:pt x="1213" y="312"/>
                    <a:pt x="1063" y="63"/>
                  </a:cubicBezTo>
                  <a:cubicBezTo>
                    <a:pt x="1055" y="46"/>
                    <a:pt x="1009" y="40"/>
                    <a:pt x="949" y="40"/>
                  </a:cubicBezTo>
                  <a:cubicBezTo>
                    <a:pt x="828" y="40"/>
                    <a:pt x="651" y="63"/>
                    <a:pt x="601" y="63"/>
                  </a:cubicBezTo>
                  <a:lnTo>
                    <a:pt x="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46"/>
            <p:cNvSpPr/>
            <p:nvPr/>
          </p:nvSpPr>
          <p:spPr>
            <a:xfrm>
              <a:off x="6518231" y="1944453"/>
              <a:ext cx="162918" cy="141156"/>
            </a:xfrm>
            <a:custGeom>
              <a:rect b="b" l="l" r="r" t="t"/>
              <a:pathLst>
                <a:path extrusionOk="0" h="2588" w="2987">
                  <a:moveTo>
                    <a:pt x="774" y="1"/>
                  </a:moveTo>
                  <a:cubicBezTo>
                    <a:pt x="692" y="1"/>
                    <a:pt x="608" y="8"/>
                    <a:pt x="525" y="25"/>
                  </a:cubicBezTo>
                  <a:cubicBezTo>
                    <a:pt x="462" y="37"/>
                    <a:pt x="412" y="50"/>
                    <a:pt x="362" y="74"/>
                  </a:cubicBezTo>
                  <a:cubicBezTo>
                    <a:pt x="237" y="137"/>
                    <a:pt x="150" y="224"/>
                    <a:pt x="88" y="337"/>
                  </a:cubicBezTo>
                  <a:cubicBezTo>
                    <a:pt x="0" y="574"/>
                    <a:pt x="75" y="837"/>
                    <a:pt x="275" y="987"/>
                  </a:cubicBezTo>
                  <a:cubicBezTo>
                    <a:pt x="475" y="1137"/>
                    <a:pt x="712" y="1212"/>
                    <a:pt x="962" y="1224"/>
                  </a:cubicBezTo>
                  <a:cubicBezTo>
                    <a:pt x="1500" y="1262"/>
                    <a:pt x="1737" y="1262"/>
                    <a:pt x="1975" y="1799"/>
                  </a:cubicBezTo>
                  <a:cubicBezTo>
                    <a:pt x="2072" y="2019"/>
                    <a:pt x="2158" y="2587"/>
                    <a:pt x="2490" y="2587"/>
                  </a:cubicBezTo>
                  <a:cubicBezTo>
                    <a:pt x="2497" y="2587"/>
                    <a:pt x="2505" y="2587"/>
                    <a:pt x="2512" y="2586"/>
                  </a:cubicBezTo>
                  <a:cubicBezTo>
                    <a:pt x="2812" y="2561"/>
                    <a:pt x="2937" y="2011"/>
                    <a:pt x="2949" y="1787"/>
                  </a:cubicBezTo>
                  <a:cubicBezTo>
                    <a:pt x="2987" y="1387"/>
                    <a:pt x="2799" y="999"/>
                    <a:pt x="2462" y="787"/>
                  </a:cubicBezTo>
                  <a:cubicBezTo>
                    <a:pt x="2125" y="599"/>
                    <a:pt x="1800" y="374"/>
                    <a:pt x="1462" y="187"/>
                  </a:cubicBezTo>
                  <a:cubicBezTo>
                    <a:pt x="1248" y="66"/>
                    <a:pt x="1014" y="1"/>
                    <a:pt x="7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46"/>
            <p:cNvSpPr/>
            <p:nvPr/>
          </p:nvSpPr>
          <p:spPr>
            <a:xfrm>
              <a:off x="6616353" y="2046393"/>
              <a:ext cx="47616" cy="53343"/>
            </a:xfrm>
            <a:custGeom>
              <a:rect b="b" l="l" r="r" t="t"/>
              <a:pathLst>
                <a:path extrusionOk="0" h="978" w="873">
                  <a:moveTo>
                    <a:pt x="329" y="0"/>
                  </a:moveTo>
                  <a:cubicBezTo>
                    <a:pt x="245" y="0"/>
                    <a:pt x="161" y="28"/>
                    <a:pt x="101" y="80"/>
                  </a:cubicBezTo>
                  <a:lnTo>
                    <a:pt x="1" y="755"/>
                  </a:lnTo>
                  <a:cubicBezTo>
                    <a:pt x="85" y="910"/>
                    <a:pt x="225" y="977"/>
                    <a:pt x="364" y="977"/>
                  </a:cubicBezTo>
                  <a:cubicBezTo>
                    <a:pt x="618" y="977"/>
                    <a:pt x="873" y="757"/>
                    <a:pt x="800" y="442"/>
                  </a:cubicBezTo>
                  <a:cubicBezTo>
                    <a:pt x="775" y="367"/>
                    <a:pt x="750" y="305"/>
                    <a:pt x="700" y="242"/>
                  </a:cubicBezTo>
                  <a:cubicBezTo>
                    <a:pt x="638" y="142"/>
                    <a:pt x="538" y="67"/>
                    <a:pt x="438" y="18"/>
                  </a:cubicBezTo>
                  <a:cubicBezTo>
                    <a:pt x="403" y="6"/>
                    <a:pt x="366" y="0"/>
                    <a:pt x="3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 name="Google Shape;953;p46"/>
            <p:cNvSpPr/>
            <p:nvPr/>
          </p:nvSpPr>
          <p:spPr>
            <a:xfrm>
              <a:off x="6533885" y="2079337"/>
              <a:ext cx="49797" cy="29398"/>
            </a:xfrm>
            <a:custGeom>
              <a:rect b="b" l="l" r="r" t="t"/>
              <a:pathLst>
                <a:path extrusionOk="0" h="539" w="913">
                  <a:moveTo>
                    <a:pt x="38" y="1"/>
                  </a:moveTo>
                  <a:cubicBezTo>
                    <a:pt x="0" y="226"/>
                    <a:pt x="138" y="451"/>
                    <a:pt x="350" y="526"/>
                  </a:cubicBezTo>
                  <a:cubicBezTo>
                    <a:pt x="388" y="538"/>
                    <a:pt x="438" y="538"/>
                    <a:pt x="488" y="538"/>
                  </a:cubicBezTo>
                  <a:cubicBezTo>
                    <a:pt x="663" y="538"/>
                    <a:pt x="825" y="438"/>
                    <a:pt x="913" y="276"/>
                  </a:cubicBezTo>
                  <a:lnTo>
                    <a:pt x="813" y="238"/>
                  </a:lnTo>
                  <a:cubicBezTo>
                    <a:pt x="746" y="386"/>
                    <a:pt x="621" y="450"/>
                    <a:pt x="497" y="450"/>
                  </a:cubicBezTo>
                  <a:cubicBezTo>
                    <a:pt x="294" y="450"/>
                    <a:pt x="92" y="281"/>
                    <a:pt x="138" y="26"/>
                  </a:cubicBezTo>
                  <a:lnTo>
                    <a:pt x="3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46"/>
            <p:cNvSpPr/>
            <p:nvPr/>
          </p:nvSpPr>
          <p:spPr>
            <a:xfrm>
              <a:off x="6544793" y="2138679"/>
              <a:ext cx="36871" cy="35453"/>
            </a:xfrm>
            <a:custGeom>
              <a:rect b="b" l="l" r="r" t="t"/>
              <a:pathLst>
                <a:path extrusionOk="0" h="650" w="676">
                  <a:moveTo>
                    <a:pt x="0" y="0"/>
                  </a:moveTo>
                  <a:cubicBezTo>
                    <a:pt x="25" y="13"/>
                    <a:pt x="38" y="38"/>
                    <a:pt x="63" y="50"/>
                  </a:cubicBezTo>
                  <a:lnTo>
                    <a:pt x="75" y="50"/>
                  </a:lnTo>
                  <a:cubicBezTo>
                    <a:pt x="175" y="237"/>
                    <a:pt x="225" y="450"/>
                    <a:pt x="250" y="650"/>
                  </a:cubicBezTo>
                  <a:cubicBezTo>
                    <a:pt x="338" y="425"/>
                    <a:pt x="488" y="213"/>
                    <a:pt x="675" y="50"/>
                  </a:cubicBezTo>
                  <a:lnTo>
                    <a:pt x="675" y="50"/>
                  </a:lnTo>
                  <a:cubicBezTo>
                    <a:pt x="632" y="56"/>
                    <a:pt x="585" y="59"/>
                    <a:pt x="538" y="59"/>
                  </a:cubicBezTo>
                  <a:cubicBezTo>
                    <a:pt x="491" y="59"/>
                    <a:pt x="444" y="56"/>
                    <a:pt x="400" y="50"/>
                  </a:cubicBezTo>
                  <a:cubicBezTo>
                    <a:pt x="275" y="50"/>
                    <a:pt x="163" y="25"/>
                    <a:pt x="3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 name="Google Shape;955;p46"/>
            <p:cNvSpPr/>
            <p:nvPr/>
          </p:nvSpPr>
          <p:spPr>
            <a:xfrm>
              <a:off x="6632061" y="2064338"/>
              <a:ext cx="10254" cy="18490"/>
            </a:xfrm>
            <a:custGeom>
              <a:rect b="b" l="l" r="r" t="t"/>
              <a:pathLst>
                <a:path extrusionOk="0" h="339" w="188">
                  <a:moveTo>
                    <a:pt x="13" y="1"/>
                  </a:moveTo>
                  <a:lnTo>
                    <a:pt x="0" y="313"/>
                  </a:lnTo>
                  <a:lnTo>
                    <a:pt x="0" y="338"/>
                  </a:lnTo>
                  <a:cubicBezTo>
                    <a:pt x="38" y="338"/>
                    <a:pt x="62" y="326"/>
                    <a:pt x="87" y="326"/>
                  </a:cubicBezTo>
                  <a:cubicBezTo>
                    <a:pt x="162" y="288"/>
                    <a:pt x="187" y="213"/>
                    <a:pt x="175" y="138"/>
                  </a:cubicBezTo>
                  <a:cubicBezTo>
                    <a:pt x="150" y="63"/>
                    <a:pt x="87" y="13"/>
                    <a:pt x="1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 name="Google Shape;956;p46"/>
            <p:cNvSpPr/>
            <p:nvPr/>
          </p:nvSpPr>
          <p:spPr>
            <a:xfrm>
              <a:off x="6553629" y="2928618"/>
              <a:ext cx="36871" cy="273367"/>
            </a:xfrm>
            <a:custGeom>
              <a:rect b="b" l="l" r="r" t="t"/>
              <a:pathLst>
                <a:path extrusionOk="0" h="5012" w="676">
                  <a:moveTo>
                    <a:pt x="1" y="1"/>
                  </a:moveTo>
                  <a:cubicBezTo>
                    <a:pt x="138" y="1675"/>
                    <a:pt x="338" y="3362"/>
                    <a:pt x="576" y="5012"/>
                  </a:cubicBezTo>
                  <a:lnTo>
                    <a:pt x="676" y="4999"/>
                  </a:lnTo>
                  <a:cubicBezTo>
                    <a:pt x="438" y="3350"/>
                    <a:pt x="238" y="1663"/>
                    <a:pt x="1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 name="Google Shape;957;p46"/>
            <p:cNvSpPr/>
            <p:nvPr/>
          </p:nvSpPr>
          <p:spPr>
            <a:xfrm>
              <a:off x="6391420" y="2372448"/>
              <a:ext cx="38889" cy="81159"/>
            </a:xfrm>
            <a:custGeom>
              <a:rect b="b" l="l" r="r" t="t"/>
              <a:pathLst>
                <a:path extrusionOk="0" h="1488" w="713">
                  <a:moveTo>
                    <a:pt x="626" y="0"/>
                  </a:moveTo>
                  <a:lnTo>
                    <a:pt x="1" y="1438"/>
                  </a:lnTo>
                  <a:lnTo>
                    <a:pt x="88" y="1488"/>
                  </a:lnTo>
                  <a:lnTo>
                    <a:pt x="713" y="38"/>
                  </a:lnTo>
                  <a:lnTo>
                    <a:pt x="62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 name="Google Shape;958;p46"/>
            <p:cNvSpPr/>
            <p:nvPr/>
          </p:nvSpPr>
          <p:spPr>
            <a:xfrm>
              <a:off x="6743819" y="2420173"/>
              <a:ext cx="37525" cy="85250"/>
            </a:xfrm>
            <a:custGeom>
              <a:rect b="b" l="l" r="r" t="t"/>
              <a:pathLst>
                <a:path extrusionOk="0" h="1563" w="688">
                  <a:moveTo>
                    <a:pt x="100" y="0"/>
                  </a:moveTo>
                  <a:lnTo>
                    <a:pt x="0" y="25"/>
                  </a:lnTo>
                  <a:cubicBezTo>
                    <a:pt x="125" y="563"/>
                    <a:pt x="325" y="1087"/>
                    <a:pt x="600" y="1562"/>
                  </a:cubicBezTo>
                  <a:lnTo>
                    <a:pt x="688" y="1525"/>
                  </a:lnTo>
                  <a:cubicBezTo>
                    <a:pt x="425" y="1037"/>
                    <a:pt x="225" y="525"/>
                    <a:pt x="1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46"/>
            <p:cNvSpPr/>
            <p:nvPr/>
          </p:nvSpPr>
          <p:spPr>
            <a:xfrm>
              <a:off x="6171941" y="1498623"/>
              <a:ext cx="162264" cy="106412"/>
            </a:xfrm>
            <a:custGeom>
              <a:rect b="b" l="l" r="r" t="t"/>
              <a:pathLst>
                <a:path extrusionOk="0" h="1951" w="2975">
                  <a:moveTo>
                    <a:pt x="2700" y="913"/>
                  </a:moveTo>
                  <a:cubicBezTo>
                    <a:pt x="2738" y="913"/>
                    <a:pt x="2763" y="925"/>
                    <a:pt x="2787" y="950"/>
                  </a:cubicBezTo>
                  <a:cubicBezTo>
                    <a:pt x="2800" y="975"/>
                    <a:pt x="2812" y="1000"/>
                    <a:pt x="2800" y="1025"/>
                  </a:cubicBezTo>
                  <a:lnTo>
                    <a:pt x="2688" y="1725"/>
                  </a:lnTo>
                  <a:cubicBezTo>
                    <a:pt x="2675" y="1775"/>
                    <a:pt x="2638" y="1800"/>
                    <a:pt x="2588" y="1800"/>
                  </a:cubicBezTo>
                  <a:lnTo>
                    <a:pt x="1113" y="1800"/>
                  </a:lnTo>
                  <a:cubicBezTo>
                    <a:pt x="1063" y="1800"/>
                    <a:pt x="1025" y="1775"/>
                    <a:pt x="1013" y="1725"/>
                  </a:cubicBezTo>
                  <a:lnTo>
                    <a:pt x="863" y="913"/>
                  </a:lnTo>
                  <a:close/>
                  <a:moveTo>
                    <a:pt x="26" y="1"/>
                  </a:moveTo>
                  <a:lnTo>
                    <a:pt x="1" y="138"/>
                  </a:lnTo>
                  <a:lnTo>
                    <a:pt x="501" y="213"/>
                  </a:lnTo>
                  <a:cubicBezTo>
                    <a:pt x="551" y="213"/>
                    <a:pt x="576" y="238"/>
                    <a:pt x="588" y="288"/>
                  </a:cubicBezTo>
                  <a:lnTo>
                    <a:pt x="888" y="1763"/>
                  </a:lnTo>
                  <a:cubicBezTo>
                    <a:pt x="913" y="1875"/>
                    <a:pt x="1013" y="1950"/>
                    <a:pt x="1125" y="1950"/>
                  </a:cubicBezTo>
                  <a:lnTo>
                    <a:pt x="2600" y="1950"/>
                  </a:lnTo>
                  <a:cubicBezTo>
                    <a:pt x="2725" y="1950"/>
                    <a:pt x="2825" y="1863"/>
                    <a:pt x="2837" y="1750"/>
                  </a:cubicBezTo>
                  <a:lnTo>
                    <a:pt x="2962" y="1050"/>
                  </a:lnTo>
                  <a:cubicBezTo>
                    <a:pt x="2975" y="988"/>
                    <a:pt x="2950" y="913"/>
                    <a:pt x="2912" y="863"/>
                  </a:cubicBezTo>
                  <a:cubicBezTo>
                    <a:pt x="2862" y="801"/>
                    <a:pt x="2787" y="776"/>
                    <a:pt x="2713" y="776"/>
                  </a:cubicBezTo>
                  <a:lnTo>
                    <a:pt x="838" y="776"/>
                  </a:lnTo>
                  <a:lnTo>
                    <a:pt x="726" y="251"/>
                  </a:lnTo>
                  <a:cubicBezTo>
                    <a:pt x="713" y="151"/>
                    <a:pt x="626" y="76"/>
                    <a:pt x="526" y="63"/>
                  </a:cubicBezTo>
                  <a:lnTo>
                    <a:pt x="26"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46"/>
            <p:cNvSpPr/>
            <p:nvPr/>
          </p:nvSpPr>
          <p:spPr>
            <a:xfrm>
              <a:off x="6230574" y="1605635"/>
              <a:ext cx="23890" cy="23944"/>
            </a:xfrm>
            <a:custGeom>
              <a:rect b="b" l="l" r="r" t="t"/>
              <a:pathLst>
                <a:path extrusionOk="0" h="439" w="438">
                  <a:moveTo>
                    <a:pt x="213" y="1"/>
                  </a:moveTo>
                  <a:cubicBezTo>
                    <a:pt x="100" y="1"/>
                    <a:pt x="0" y="101"/>
                    <a:pt x="0" y="213"/>
                  </a:cubicBezTo>
                  <a:cubicBezTo>
                    <a:pt x="0" y="338"/>
                    <a:pt x="100" y="438"/>
                    <a:pt x="213" y="438"/>
                  </a:cubicBezTo>
                  <a:cubicBezTo>
                    <a:pt x="338" y="438"/>
                    <a:pt x="438" y="338"/>
                    <a:pt x="438" y="213"/>
                  </a:cubicBezTo>
                  <a:cubicBezTo>
                    <a:pt x="438" y="101"/>
                    <a:pt x="338" y="1"/>
                    <a:pt x="21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 name="Google Shape;961;p46"/>
            <p:cNvSpPr/>
            <p:nvPr/>
          </p:nvSpPr>
          <p:spPr>
            <a:xfrm>
              <a:off x="6278298" y="1605635"/>
              <a:ext cx="23890" cy="23944"/>
            </a:xfrm>
            <a:custGeom>
              <a:rect b="b" l="l" r="r" t="t"/>
              <a:pathLst>
                <a:path extrusionOk="0" h="439" w="438">
                  <a:moveTo>
                    <a:pt x="225" y="1"/>
                  </a:moveTo>
                  <a:cubicBezTo>
                    <a:pt x="100" y="1"/>
                    <a:pt x="0" y="101"/>
                    <a:pt x="0" y="213"/>
                  </a:cubicBezTo>
                  <a:cubicBezTo>
                    <a:pt x="0" y="338"/>
                    <a:pt x="100" y="438"/>
                    <a:pt x="225" y="438"/>
                  </a:cubicBezTo>
                  <a:cubicBezTo>
                    <a:pt x="350" y="438"/>
                    <a:pt x="438" y="338"/>
                    <a:pt x="438" y="213"/>
                  </a:cubicBezTo>
                  <a:cubicBezTo>
                    <a:pt x="438" y="101"/>
                    <a:pt x="350" y="1"/>
                    <a:pt x="2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 name="Google Shape;962;p46"/>
            <p:cNvSpPr/>
            <p:nvPr/>
          </p:nvSpPr>
          <p:spPr>
            <a:xfrm>
              <a:off x="5975642" y="1504023"/>
              <a:ext cx="107067" cy="92122"/>
            </a:xfrm>
            <a:custGeom>
              <a:rect b="b" l="l" r="r" t="t"/>
              <a:pathLst>
                <a:path extrusionOk="0" h="1689" w="1963">
                  <a:moveTo>
                    <a:pt x="1113" y="152"/>
                  </a:moveTo>
                  <a:cubicBezTo>
                    <a:pt x="1500" y="152"/>
                    <a:pt x="1800" y="464"/>
                    <a:pt x="1800" y="839"/>
                  </a:cubicBezTo>
                  <a:cubicBezTo>
                    <a:pt x="1800" y="1260"/>
                    <a:pt x="1460" y="1539"/>
                    <a:pt x="1104" y="1539"/>
                  </a:cubicBezTo>
                  <a:cubicBezTo>
                    <a:pt x="932" y="1539"/>
                    <a:pt x="756" y="1473"/>
                    <a:pt x="613" y="1326"/>
                  </a:cubicBezTo>
                  <a:cubicBezTo>
                    <a:pt x="176" y="889"/>
                    <a:pt x="488" y="152"/>
                    <a:pt x="1113" y="152"/>
                  </a:cubicBezTo>
                  <a:close/>
                  <a:moveTo>
                    <a:pt x="1111" y="1"/>
                  </a:moveTo>
                  <a:cubicBezTo>
                    <a:pt x="905" y="1"/>
                    <a:pt x="695" y="78"/>
                    <a:pt x="526" y="252"/>
                  </a:cubicBezTo>
                  <a:cubicBezTo>
                    <a:pt x="1" y="776"/>
                    <a:pt x="363" y="1676"/>
                    <a:pt x="1113" y="1689"/>
                  </a:cubicBezTo>
                  <a:cubicBezTo>
                    <a:pt x="1575" y="1689"/>
                    <a:pt x="1950" y="1314"/>
                    <a:pt x="1963" y="839"/>
                  </a:cubicBezTo>
                  <a:cubicBezTo>
                    <a:pt x="1963" y="340"/>
                    <a:pt x="1544" y="1"/>
                    <a:pt x="111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 name="Google Shape;963;p46"/>
            <p:cNvSpPr/>
            <p:nvPr/>
          </p:nvSpPr>
          <p:spPr>
            <a:xfrm>
              <a:off x="6056747" y="1583164"/>
              <a:ext cx="39598" cy="42979"/>
            </a:xfrm>
            <a:custGeom>
              <a:rect b="b" l="l" r="r" t="t"/>
              <a:pathLst>
                <a:path extrusionOk="0" h="788" w="726">
                  <a:moveTo>
                    <a:pt x="113" y="0"/>
                  </a:moveTo>
                  <a:lnTo>
                    <a:pt x="1" y="88"/>
                  </a:lnTo>
                  <a:lnTo>
                    <a:pt x="613" y="788"/>
                  </a:lnTo>
                  <a:lnTo>
                    <a:pt x="726" y="688"/>
                  </a:lnTo>
                  <a:lnTo>
                    <a:pt x="11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 name="Google Shape;964;p46"/>
            <p:cNvSpPr/>
            <p:nvPr/>
          </p:nvSpPr>
          <p:spPr>
            <a:xfrm>
              <a:off x="5242918" y="1558620"/>
              <a:ext cx="107067" cy="10254"/>
            </a:xfrm>
            <a:custGeom>
              <a:rect b="b" l="l" r="r" t="t"/>
              <a:pathLst>
                <a:path extrusionOk="0" h="188" w="1963">
                  <a:moveTo>
                    <a:pt x="1" y="0"/>
                  </a:moveTo>
                  <a:lnTo>
                    <a:pt x="1" y="188"/>
                  </a:lnTo>
                  <a:lnTo>
                    <a:pt x="1963" y="188"/>
                  </a:lnTo>
                  <a:lnTo>
                    <a:pt x="196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 name="Google Shape;965;p46"/>
            <p:cNvSpPr/>
            <p:nvPr/>
          </p:nvSpPr>
          <p:spPr>
            <a:xfrm>
              <a:off x="5242918" y="1524531"/>
              <a:ext cx="107067" cy="10309"/>
            </a:xfrm>
            <a:custGeom>
              <a:rect b="b" l="l" r="r" t="t"/>
              <a:pathLst>
                <a:path extrusionOk="0" h="189" w="1963">
                  <a:moveTo>
                    <a:pt x="1" y="1"/>
                  </a:moveTo>
                  <a:lnTo>
                    <a:pt x="1" y="188"/>
                  </a:lnTo>
                  <a:lnTo>
                    <a:pt x="1963" y="188"/>
                  </a:lnTo>
                  <a:lnTo>
                    <a:pt x="196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 name="Google Shape;966;p46"/>
            <p:cNvSpPr/>
            <p:nvPr/>
          </p:nvSpPr>
          <p:spPr>
            <a:xfrm>
              <a:off x="5242918" y="1592709"/>
              <a:ext cx="107067" cy="10254"/>
            </a:xfrm>
            <a:custGeom>
              <a:rect b="b" l="l" r="r" t="t"/>
              <a:pathLst>
                <a:path extrusionOk="0" h="188" w="1963">
                  <a:moveTo>
                    <a:pt x="1" y="0"/>
                  </a:moveTo>
                  <a:lnTo>
                    <a:pt x="1" y="188"/>
                  </a:lnTo>
                  <a:lnTo>
                    <a:pt x="1963" y="188"/>
                  </a:lnTo>
                  <a:lnTo>
                    <a:pt x="196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 name="Google Shape;967;p46"/>
            <p:cNvSpPr/>
            <p:nvPr/>
          </p:nvSpPr>
          <p:spPr>
            <a:xfrm>
              <a:off x="5459343" y="1510404"/>
              <a:ext cx="133084" cy="106903"/>
            </a:xfrm>
            <a:custGeom>
              <a:rect b="b" l="l" r="r" t="t"/>
              <a:pathLst>
                <a:path extrusionOk="0" h="1960" w="2440">
                  <a:moveTo>
                    <a:pt x="632" y="1"/>
                  </a:moveTo>
                  <a:cubicBezTo>
                    <a:pt x="180" y="1"/>
                    <a:pt x="0" y="463"/>
                    <a:pt x="207" y="897"/>
                  </a:cubicBezTo>
                  <a:cubicBezTo>
                    <a:pt x="444" y="1397"/>
                    <a:pt x="1231" y="1959"/>
                    <a:pt x="1231" y="1959"/>
                  </a:cubicBezTo>
                  <a:cubicBezTo>
                    <a:pt x="1231" y="1959"/>
                    <a:pt x="2019" y="1372"/>
                    <a:pt x="2244" y="897"/>
                  </a:cubicBezTo>
                  <a:cubicBezTo>
                    <a:pt x="2439" y="473"/>
                    <a:pt x="2266" y="1"/>
                    <a:pt x="1814" y="1"/>
                  </a:cubicBezTo>
                  <a:cubicBezTo>
                    <a:pt x="1747" y="1"/>
                    <a:pt x="1673" y="12"/>
                    <a:pt x="1594" y="35"/>
                  </a:cubicBezTo>
                  <a:cubicBezTo>
                    <a:pt x="1381" y="97"/>
                    <a:pt x="1231" y="385"/>
                    <a:pt x="1231" y="385"/>
                  </a:cubicBezTo>
                  <a:cubicBezTo>
                    <a:pt x="1231" y="385"/>
                    <a:pt x="1069" y="97"/>
                    <a:pt x="856" y="35"/>
                  </a:cubicBezTo>
                  <a:cubicBezTo>
                    <a:pt x="776" y="12"/>
                    <a:pt x="701" y="1"/>
                    <a:pt x="63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8" name="Google Shape;968;p46"/>
          <p:cNvGrpSpPr/>
          <p:nvPr/>
        </p:nvGrpSpPr>
        <p:grpSpPr>
          <a:xfrm>
            <a:off x="14413801" y="1488924"/>
            <a:ext cx="2149847" cy="1263750"/>
            <a:chOff x="7181413" y="1382775"/>
            <a:chExt cx="1074924" cy="631875"/>
          </a:xfrm>
        </p:grpSpPr>
        <p:sp>
          <p:nvSpPr>
            <p:cNvPr id="969" name="Google Shape;969;p46"/>
            <p:cNvSpPr/>
            <p:nvPr/>
          </p:nvSpPr>
          <p:spPr>
            <a:xfrm>
              <a:off x="7181413" y="1382775"/>
              <a:ext cx="1074924" cy="631875"/>
            </a:xfrm>
            <a:custGeom>
              <a:rect b="b" l="l" r="r" t="t"/>
              <a:pathLst>
                <a:path extrusionOk="0" h="11585" w="19708">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 name="Google Shape;970;p46"/>
            <p:cNvSpPr/>
            <p:nvPr/>
          </p:nvSpPr>
          <p:spPr>
            <a:xfrm>
              <a:off x="7184795" y="1844913"/>
              <a:ext cx="1068815" cy="75705"/>
            </a:xfrm>
            <a:custGeom>
              <a:rect b="b" l="l" r="r" t="t"/>
              <a:pathLst>
                <a:path extrusionOk="0" h="1388" w="19596">
                  <a:moveTo>
                    <a:pt x="1" y="0"/>
                  </a:moveTo>
                  <a:lnTo>
                    <a:pt x="1" y="1387"/>
                  </a:lnTo>
                  <a:lnTo>
                    <a:pt x="19596" y="1387"/>
                  </a:lnTo>
                  <a:lnTo>
                    <a:pt x="1959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 name="Google Shape;971;p46"/>
            <p:cNvSpPr/>
            <p:nvPr/>
          </p:nvSpPr>
          <p:spPr>
            <a:xfrm>
              <a:off x="7254336" y="1446808"/>
              <a:ext cx="180699" cy="115957"/>
            </a:xfrm>
            <a:custGeom>
              <a:rect b="b" l="l" r="r" t="t"/>
              <a:pathLst>
                <a:path extrusionOk="0" h="2126" w="3313">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 name="Google Shape;972;p46"/>
            <p:cNvSpPr/>
            <p:nvPr/>
          </p:nvSpPr>
          <p:spPr>
            <a:xfrm>
              <a:off x="7182068" y="1778753"/>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 name="Google Shape;973;p46"/>
            <p:cNvSpPr/>
            <p:nvPr/>
          </p:nvSpPr>
          <p:spPr>
            <a:xfrm>
              <a:off x="7182068" y="1735174"/>
              <a:ext cx="1074269" cy="70251"/>
            </a:xfrm>
            <a:custGeom>
              <a:rect b="b" l="l" r="r" t="t"/>
              <a:pathLst>
                <a:path extrusionOk="0" h="1288" w="19696">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 name="Google Shape;974;p46"/>
            <p:cNvSpPr/>
            <p:nvPr/>
          </p:nvSpPr>
          <p:spPr>
            <a:xfrm>
              <a:off x="7182068" y="1690831"/>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5" name="Google Shape;975;p46"/>
          <p:cNvGrpSpPr/>
          <p:nvPr/>
        </p:nvGrpSpPr>
        <p:grpSpPr>
          <a:xfrm>
            <a:off x="11119454" y="724207"/>
            <a:ext cx="1516808" cy="764707"/>
            <a:chOff x="3763850" y="3766900"/>
            <a:chExt cx="475250" cy="239600"/>
          </a:xfrm>
        </p:grpSpPr>
        <p:sp>
          <p:nvSpPr>
            <p:cNvPr id="976" name="Google Shape;976;p46"/>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 name="Google Shape;977;p46"/>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 name="Google Shape;978;p46"/>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 name="Google Shape;979;p46"/>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0" name="Google Shape;980;p46"/>
          <p:cNvGrpSpPr/>
          <p:nvPr/>
        </p:nvGrpSpPr>
        <p:grpSpPr>
          <a:xfrm>
            <a:off x="9377858" y="6609738"/>
            <a:ext cx="2468074" cy="2304775"/>
            <a:chOff x="7475179" y="3353341"/>
            <a:chExt cx="948821" cy="886043"/>
          </a:xfrm>
        </p:grpSpPr>
        <p:sp>
          <p:nvSpPr>
            <p:cNvPr id="981" name="Google Shape;981;p46"/>
            <p:cNvSpPr/>
            <p:nvPr/>
          </p:nvSpPr>
          <p:spPr>
            <a:xfrm>
              <a:off x="7552902" y="3353504"/>
              <a:ext cx="376289" cy="322183"/>
            </a:xfrm>
            <a:custGeom>
              <a:rect b="b" l="l" r="r" t="t"/>
              <a:pathLst>
                <a:path extrusionOk="0" h="5907" w="6899">
                  <a:moveTo>
                    <a:pt x="3949" y="109"/>
                  </a:moveTo>
                  <a:cubicBezTo>
                    <a:pt x="5524" y="109"/>
                    <a:pt x="6798" y="1383"/>
                    <a:pt x="6798" y="2958"/>
                  </a:cubicBezTo>
                  <a:cubicBezTo>
                    <a:pt x="6798" y="4677"/>
                    <a:pt x="5387" y="5816"/>
                    <a:pt x="3921" y="5816"/>
                  </a:cubicBezTo>
                  <a:cubicBezTo>
                    <a:pt x="3223" y="5816"/>
                    <a:pt x="2513" y="5558"/>
                    <a:pt x="1937" y="4982"/>
                  </a:cubicBezTo>
                  <a:cubicBezTo>
                    <a:pt x="138" y="3183"/>
                    <a:pt x="1412" y="109"/>
                    <a:pt x="3949" y="109"/>
                  </a:cubicBezTo>
                  <a:close/>
                  <a:moveTo>
                    <a:pt x="3926" y="0"/>
                  </a:moveTo>
                  <a:cubicBezTo>
                    <a:pt x="3202" y="0"/>
                    <a:pt x="2464" y="269"/>
                    <a:pt x="1862" y="871"/>
                  </a:cubicBezTo>
                  <a:cubicBezTo>
                    <a:pt x="0" y="2733"/>
                    <a:pt x="1325" y="5907"/>
                    <a:pt x="3949" y="5907"/>
                  </a:cubicBezTo>
                  <a:cubicBezTo>
                    <a:pt x="5586" y="5907"/>
                    <a:pt x="6898" y="4582"/>
                    <a:pt x="6898" y="2958"/>
                  </a:cubicBezTo>
                  <a:cubicBezTo>
                    <a:pt x="6898" y="1181"/>
                    <a:pt x="5444" y="0"/>
                    <a:pt x="392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 name="Google Shape;982;p46"/>
            <p:cNvSpPr/>
            <p:nvPr/>
          </p:nvSpPr>
          <p:spPr>
            <a:xfrm>
              <a:off x="7530376" y="3353341"/>
              <a:ext cx="376289" cy="322346"/>
            </a:xfrm>
            <a:custGeom>
              <a:rect b="b" l="l" r="r" t="t"/>
              <a:pathLst>
                <a:path extrusionOk="0" h="5910" w="6899">
                  <a:moveTo>
                    <a:pt x="3950" y="112"/>
                  </a:moveTo>
                  <a:cubicBezTo>
                    <a:pt x="5524" y="112"/>
                    <a:pt x="6799" y="1386"/>
                    <a:pt x="6799" y="2961"/>
                  </a:cubicBezTo>
                  <a:cubicBezTo>
                    <a:pt x="6799" y="4680"/>
                    <a:pt x="5387" y="5819"/>
                    <a:pt x="3917" y="5819"/>
                  </a:cubicBezTo>
                  <a:cubicBezTo>
                    <a:pt x="3218" y="5819"/>
                    <a:pt x="2505" y="5561"/>
                    <a:pt x="1925" y="4985"/>
                  </a:cubicBezTo>
                  <a:cubicBezTo>
                    <a:pt x="138" y="3186"/>
                    <a:pt x="1413" y="112"/>
                    <a:pt x="3950" y="112"/>
                  </a:cubicBezTo>
                  <a:close/>
                  <a:moveTo>
                    <a:pt x="3932" y="1"/>
                  </a:moveTo>
                  <a:cubicBezTo>
                    <a:pt x="3206" y="1"/>
                    <a:pt x="2466" y="271"/>
                    <a:pt x="1863" y="874"/>
                  </a:cubicBezTo>
                  <a:cubicBezTo>
                    <a:pt x="1" y="2736"/>
                    <a:pt x="1313" y="5910"/>
                    <a:pt x="3950" y="5910"/>
                  </a:cubicBezTo>
                  <a:cubicBezTo>
                    <a:pt x="5574" y="5910"/>
                    <a:pt x="6899" y="4585"/>
                    <a:pt x="6899" y="2961"/>
                  </a:cubicBezTo>
                  <a:cubicBezTo>
                    <a:pt x="6899" y="1178"/>
                    <a:pt x="5448" y="1"/>
                    <a:pt x="393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 name="Google Shape;983;p46"/>
            <p:cNvSpPr/>
            <p:nvPr/>
          </p:nvSpPr>
          <p:spPr>
            <a:xfrm>
              <a:off x="7565174" y="3492315"/>
              <a:ext cx="542589" cy="739596"/>
            </a:xfrm>
            <a:custGeom>
              <a:rect b="b" l="l" r="r" t="t"/>
              <a:pathLst>
                <a:path extrusionOk="0" h="13560" w="9948">
                  <a:moveTo>
                    <a:pt x="825" y="0"/>
                  </a:moveTo>
                  <a:lnTo>
                    <a:pt x="0" y="12959"/>
                  </a:lnTo>
                  <a:lnTo>
                    <a:pt x="8285" y="13559"/>
                  </a:lnTo>
                  <a:lnTo>
                    <a:pt x="9110" y="12734"/>
                  </a:lnTo>
                  <a:lnTo>
                    <a:pt x="9947" y="13559"/>
                  </a:lnTo>
                  <a:lnTo>
                    <a:pt x="9947" y="13559"/>
                  </a:lnTo>
                  <a:lnTo>
                    <a:pt x="828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 name="Google Shape;984;p46"/>
            <p:cNvSpPr/>
            <p:nvPr/>
          </p:nvSpPr>
          <p:spPr>
            <a:xfrm>
              <a:off x="7475179" y="3492315"/>
              <a:ext cx="541934" cy="739596"/>
            </a:xfrm>
            <a:custGeom>
              <a:rect b="b" l="l" r="r" t="t"/>
              <a:pathLst>
                <a:path extrusionOk="0" h="13560" w="9936">
                  <a:moveTo>
                    <a:pt x="813" y="0"/>
                  </a:moveTo>
                  <a:lnTo>
                    <a:pt x="13" y="13097"/>
                  </a:lnTo>
                  <a:cubicBezTo>
                    <a:pt x="0" y="13347"/>
                    <a:pt x="200" y="13559"/>
                    <a:pt x="450" y="13559"/>
                  </a:cubicBezTo>
                  <a:lnTo>
                    <a:pt x="9935" y="13559"/>
                  </a:lnTo>
                  <a:lnTo>
                    <a:pt x="9111"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 name="Google Shape;985;p46"/>
            <p:cNvSpPr/>
            <p:nvPr/>
          </p:nvSpPr>
          <p:spPr>
            <a:xfrm>
              <a:off x="7869140" y="3467335"/>
              <a:ext cx="376998" cy="322183"/>
            </a:xfrm>
            <a:custGeom>
              <a:rect b="b" l="l" r="r" t="t"/>
              <a:pathLst>
                <a:path extrusionOk="0" h="5907" w="6912">
                  <a:moveTo>
                    <a:pt x="3950" y="108"/>
                  </a:moveTo>
                  <a:cubicBezTo>
                    <a:pt x="5524" y="108"/>
                    <a:pt x="6811" y="1383"/>
                    <a:pt x="6811" y="2958"/>
                  </a:cubicBezTo>
                  <a:cubicBezTo>
                    <a:pt x="6803" y="4680"/>
                    <a:pt x="5402" y="5815"/>
                    <a:pt x="3940" y="5815"/>
                  </a:cubicBezTo>
                  <a:cubicBezTo>
                    <a:pt x="3238" y="5815"/>
                    <a:pt x="2521" y="5553"/>
                    <a:pt x="1938" y="4970"/>
                  </a:cubicBezTo>
                  <a:cubicBezTo>
                    <a:pt x="138" y="3183"/>
                    <a:pt x="1413" y="108"/>
                    <a:pt x="3950" y="108"/>
                  </a:cubicBezTo>
                  <a:close/>
                  <a:moveTo>
                    <a:pt x="3939" y="0"/>
                  </a:moveTo>
                  <a:cubicBezTo>
                    <a:pt x="3215" y="0"/>
                    <a:pt x="2477" y="269"/>
                    <a:pt x="1875" y="871"/>
                  </a:cubicBezTo>
                  <a:cubicBezTo>
                    <a:pt x="1" y="2720"/>
                    <a:pt x="1325" y="5907"/>
                    <a:pt x="3950" y="5907"/>
                  </a:cubicBezTo>
                  <a:cubicBezTo>
                    <a:pt x="5574" y="5907"/>
                    <a:pt x="6899" y="4595"/>
                    <a:pt x="6911" y="2958"/>
                  </a:cubicBezTo>
                  <a:cubicBezTo>
                    <a:pt x="6911" y="1181"/>
                    <a:pt x="5457" y="0"/>
                    <a:pt x="393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 name="Google Shape;986;p46"/>
            <p:cNvSpPr/>
            <p:nvPr/>
          </p:nvSpPr>
          <p:spPr>
            <a:xfrm>
              <a:off x="7846668" y="3467335"/>
              <a:ext cx="376943" cy="322183"/>
            </a:xfrm>
            <a:custGeom>
              <a:rect b="b" l="l" r="r" t="t"/>
              <a:pathLst>
                <a:path extrusionOk="0" h="5907" w="6911">
                  <a:moveTo>
                    <a:pt x="3949" y="108"/>
                  </a:moveTo>
                  <a:cubicBezTo>
                    <a:pt x="5524" y="108"/>
                    <a:pt x="6811" y="1383"/>
                    <a:pt x="6811" y="2958"/>
                  </a:cubicBezTo>
                  <a:cubicBezTo>
                    <a:pt x="6802" y="4680"/>
                    <a:pt x="5396" y="5815"/>
                    <a:pt x="3934" y="5815"/>
                  </a:cubicBezTo>
                  <a:cubicBezTo>
                    <a:pt x="3232" y="5815"/>
                    <a:pt x="2517" y="5553"/>
                    <a:pt x="1937" y="4970"/>
                  </a:cubicBezTo>
                  <a:cubicBezTo>
                    <a:pt x="138" y="3170"/>
                    <a:pt x="1412" y="108"/>
                    <a:pt x="3949" y="108"/>
                  </a:cubicBezTo>
                  <a:close/>
                  <a:moveTo>
                    <a:pt x="3929" y="0"/>
                  </a:moveTo>
                  <a:cubicBezTo>
                    <a:pt x="3204" y="0"/>
                    <a:pt x="2464" y="269"/>
                    <a:pt x="1862" y="871"/>
                  </a:cubicBezTo>
                  <a:cubicBezTo>
                    <a:pt x="0" y="2733"/>
                    <a:pt x="1325" y="5907"/>
                    <a:pt x="3949" y="5907"/>
                  </a:cubicBezTo>
                  <a:cubicBezTo>
                    <a:pt x="5586" y="5907"/>
                    <a:pt x="6898" y="4595"/>
                    <a:pt x="6911" y="2958"/>
                  </a:cubicBezTo>
                  <a:cubicBezTo>
                    <a:pt x="6911" y="1181"/>
                    <a:pt x="5451" y="0"/>
                    <a:pt x="392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 name="Google Shape;987;p46"/>
            <p:cNvSpPr/>
            <p:nvPr/>
          </p:nvSpPr>
          <p:spPr>
            <a:xfrm>
              <a:off x="7881412" y="3606145"/>
              <a:ext cx="542589" cy="633238"/>
            </a:xfrm>
            <a:custGeom>
              <a:rect b="b" l="l" r="r" t="t"/>
              <a:pathLst>
                <a:path extrusionOk="0" h="11610" w="9948">
                  <a:moveTo>
                    <a:pt x="825" y="0"/>
                  </a:moveTo>
                  <a:lnTo>
                    <a:pt x="0" y="11610"/>
                  </a:lnTo>
                  <a:lnTo>
                    <a:pt x="9948" y="11610"/>
                  </a:lnTo>
                  <a:lnTo>
                    <a:pt x="828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 name="Google Shape;988;p46"/>
            <p:cNvSpPr/>
            <p:nvPr/>
          </p:nvSpPr>
          <p:spPr>
            <a:xfrm>
              <a:off x="7790762" y="3606145"/>
              <a:ext cx="542589" cy="633238"/>
            </a:xfrm>
            <a:custGeom>
              <a:rect b="b" l="l" r="r" t="t"/>
              <a:pathLst>
                <a:path extrusionOk="0" h="11610" w="9948">
                  <a:moveTo>
                    <a:pt x="838" y="0"/>
                  </a:moveTo>
                  <a:lnTo>
                    <a:pt x="0" y="11610"/>
                  </a:lnTo>
                  <a:lnTo>
                    <a:pt x="9948" y="11610"/>
                  </a:lnTo>
                  <a:lnTo>
                    <a:pt x="9123"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 name="Google Shape;989;p46"/>
            <p:cNvSpPr/>
            <p:nvPr/>
          </p:nvSpPr>
          <p:spPr>
            <a:xfrm>
              <a:off x="7697385" y="3602054"/>
              <a:ext cx="244078" cy="266549"/>
            </a:xfrm>
            <a:custGeom>
              <a:rect b="b" l="l" r="r" t="t"/>
              <a:pathLst>
                <a:path extrusionOk="0" h="4887" w="4475">
                  <a:moveTo>
                    <a:pt x="2237" y="100"/>
                  </a:moveTo>
                  <a:cubicBezTo>
                    <a:pt x="3424" y="100"/>
                    <a:pt x="4374" y="1150"/>
                    <a:pt x="4374" y="2450"/>
                  </a:cubicBezTo>
                  <a:cubicBezTo>
                    <a:pt x="4374" y="3737"/>
                    <a:pt x="3424" y="4787"/>
                    <a:pt x="2237" y="4787"/>
                  </a:cubicBezTo>
                  <a:cubicBezTo>
                    <a:pt x="1063" y="4787"/>
                    <a:pt x="100" y="3737"/>
                    <a:pt x="100" y="2450"/>
                  </a:cubicBezTo>
                  <a:cubicBezTo>
                    <a:pt x="100" y="1150"/>
                    <a:pt x="1063" y="100"/>
                    <a:pt x="2237" y="100"/>
                  </a:cubicBezTo>
                  <a:close/>
                  <a:moveTo>
                    <a:pt x="2237" y="0"/>
                  </a:moveTo>
                  <a:cubicBezTo>
                    <a:pt x="1013" y="0"/>
                    <a:pt x="0" y="1100"/>
                    <a:pt x="0" y="2450"/>
                  </a:cubicBezTo>
                  <a:cubicBezTo>
                    <a:pt x="0" y="3787"/>
                    <a:pt x="1013" y="4887"/>
                    <a:pt x="2237" y="4887"/>
                  </a:cubicBezTo>
                  <a:cubicBezTo>
                    <a:pt x="3474" y="4887"/>
                    <a:pt x="4474" y="3787"/>
                    <a:pt x="4474" y="2450"/>
                  </a:cubicBezTo>
                  <a:cubicBezTo>
                    <a:pt x="4474" y="1100"/>
                    <a:pt x="3474" y="0"/>
                    <a:pt x="223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 name="Google Shape;990;p46"/>
            <p:cNvSpPr/>
            <p:nvPr/>
          </p:nvSpPr>
          <p:spPr>
            <a:xfrm>
              <a:off x="7680313" y="3602054"/>
              <a:ext cx="244078" cy="266549"/>
            </a:xfrm>
            <a:custGeom>
              <a:rect b="b" l="l" r="r" t="t"/>
              <a:pathLst>
                <a:path extrusionOk="0" h="4887" w="4475">
                  <a:moveTo>
                    <a:pt x="2238" y="100"/>
                  </a:moveTo>
                  <a:cubicBezTo>
                    <a:pt x="3425" y="100"/>
                    <a:pt x="4375" y="1150"/>
                    <a:pt x="4375" y="2450"/>
                  </a:cubicBezTo>
                  <a:cubicBezTo>
                    <a:pt x="4375" y="3737"/>
                    <a:pt x="3425" y="4787"/>
                    <a:pt x="2238" y="4787"/>
                  </a:cubicBezTo>
                  <a:cubicBezTo>
                    <a:pt x="1063" y="4787"/>
                    <a:pt x="101" y="3737"/>
                    <a:pt x="101" y="2450"/>
                  </a:cubicBezTo>
                  <a:cubicBezTo>
                    <a:pt x="101" y="1150"/>
                    <a:pt x="1063" y="100"/>
                    <a:pt x="2238" y="100"/>
                  </a:cubicBezTo>
                  <a:close/>
                  <a:moveTo>
                    <a:pt x="2238" y="0"/>
                  </a:moveTo>
                  <a:cubicBezTo>
                    <a:pt x="1013" y="0"/>
                    <a:pt x="1" y="1100"/>
                    <a:pt x="1" y="2450"/>
                  </a:cubicBezTo>
                  <a:cubicBezTo>
                    <a:pt x="1" y="3787"/>
                    <a:pt x="1013" y="4887"/>
                    <a:pt x="2238" y="4887"/>
                  </a:cubicBezTo>
                  <a:cubicBezTo>
                    <a:pt x="3475" y="4887"/>
                    <a:pt x="4475" y="3787"/>
                    <a:pt x="4475" y="2450"/>
                  </a:cubicBezTo>
                  <a:cubicBezTo>
                    <a:pt x="4475" y="1100"/>
                    <a:pt x="3475" y="0"/>
                    <a:pt x="223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 name="Google Shape;991;p46"/>
            <p:cNvSpPr/>
            <p:nvPr/>
          </p:nvSpPr>
          <p:spPr>
            <a:xfrm>
              <a:off x="7666023" y="3716539"/>
              <a:ext cx="444467" cy="521481"/>
            </a:xfrm>
            <a:custGeom>
              <a:rect b="b" l="l" r="r" t="t"/>
              <a:pathLst>
                <a:path extrusionOk="0" h="9561" w="8149">
                  <a:moveTo>
                    <a:pt x="625" y="1"/>
                  </a:moveTo>
                  <a:lnTo>
                    <a:pt x="1" y="9561"/>
                  </a:lnTo>
                  <a:lnTo>
                    <a:pt x="8148" y="9561"/>
                  </a:lnTo>
                  <a:lnTo>
                    <a:pt x="689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 name="Google Shape;992;p46"/>
            <p:cNvSpPr/>
            <p:nvPr/>
          </p:nvSpPr>
          <p:spPr>
            <a:xfrm>
              <a:off x="7598554" y="3716539"/>
              <a:ext cx="408305" cy="521481"/>
            </a:xfrm>
            <a:custGeom>
              <a:rect b="b" l="l" r="r" t="t"/>
              <a:pathLst>
                <a:path extrusionOk="0" h="9561" w="7486">
                  <a:moveTo>
                    <a:pt x="613" y="1"/>
                  </a:moveTo>
                  <a:lnTo>
                    <a:pt x="25" y="9136"/>
                  </a:lnTo>
                  <a:cubicBezTo>
                    <a:pt x="0" y="9373"/>
                    <a:pt x="188" y="9561"/>
                    <a:pt x="413" y="9561"/>
                  </a:cubicBezTo>
                  <a:lnTo>
                    <a:pt x="7486" y="9561"/>
                  </a:lnTo>
                  <a:lnTo>
                    <a:pt x="686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 name="Google Shape;993;p46"/>
            <p:cNvSpPr/>
            <p:nvPr/>
          </p:nvSpPr>
          <p:spPr>
            <a:xfrm>
              <a:off x="7698749" y="3950363"/>
              <a:ext cx="205189" cy="45707"/>
            </a:xfrm>
            <a:custGeom>
              <a:rect b="b" l="l" r="r" t="t"/>
              <a:pathLst>
                <a:path extrusionOk="0" h="838" w="3762">
                  <a:moveTo>
                    <a:pt x="0" y="0"/>
                  </a:moveTo>
                  <a:lnTo>
                    <a:pt x="0" y="837"/>
                  </a:lnTo>
                  <a:lnTo>
                    <a:pt x="3762" y="837"/>
                  </a:lnTo>
                  <a:lnTo>
                    <a:pt x="376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47"/>
          <p:cNvSpPr/>
          <p:nvPr/>
        </p:nvSpPr>
        <p:spPr>
          <a:xfrm>
            <a:off x="11837950" y="3612181"/>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 name="Google Shape;999;p47"/>
          <p:cNvSpPr txBox="1"/>
          <p:nvPr>
            <p:ph idx="3" type="subTitle"/>
          </p:nvPr>
        </p:nvSpPr>
        <p:spPr>
          <a:xfrm>
            <a:off x="2622100" y="5451055"/>
            <a:ext cx="6047400" cy="10140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Mercury</a:t>
            </a:r>
            <a:endParaRPr/>
          </a:p>
        </p:txBody>
      </p:sp>
      <p:sp>
        <p:nvSpPr>
          <p:cNvPr id="1000" name="Google Shape;1000;p47"/>
          <p:cNvSpPr txBox="1"/>
          <p:nvPr>
            <p:ph idx="4" type="subTitle"/>
          </p:nvPr>
        </p:nvSpPr>
        <p:spPr>
          <a:xfrm>
            <a:off x="9617967" y="5451055"/>
            <a:ext cx="6047400" cy="10140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Earth</a:t>
            </a:r>
            <a:endParaRPr/>
          </a:p>
        </p:txBody>
      </p:sp>
      <p:sp>
        <p:nvSpPr>
          <p:cNvPr id="1001" name="Google Shape;1001;p47"/>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Divide the content</a:t>
            </a:r>
            <a:endParaRPr b="1"/>
          </a:p>
        </p:txBody>
      </p:sp>
      <p:sp>
        <p:nvSpPr>
          <p:cNvPr id="1002" name="Google Shape;1002;p47"/>
          <p:cNvSpPr txBox="1"/>
          <p:nvPr>
            <p:ph idx="1" type="subTitle"/>
          </p:nvPr>
        </p:nvSpPr>
        <p:spPr>
          <a:xfrm>
            <a:off x="9617335" y="6446300"/>
            <a:ext cx="6049200" cy="2055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Earth is the third planet from the Sun and the only one that harbors life in the Solar System. This is where we all live</a:t>
            </a:r>
            <a:endParaRPr/>
          </a:p>
        </p:txBody>
      </p:sp>
      <p:sp>
        <p:nvSpPr>
          <p:cNvPr id="1003" name="Google Shape;1003;p47"/>
          <p:cNvSpPr txBox="1"/>
          <p:nvPr>
            <p:ph idx="2" type="subTitle"/>
          </p:nvPr>
        </p:nvSpPr>
        <p:spPr>
          <a:xfrm>
            <a:off x="2622122" y="6446300"/>
            <a:ext cx="6047400" cy="2055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1004" name="Google Shape;1004;p47"/>
          <p:cNvSpPr/>
          <p:nvPr/>
        </p:nvSpPr>
        <p:spPr>
          <a:xfrm>
            <a:off x="4842100" y="3612181"/>
            <a:ext cx="1607400" cy="1607400"/>
          </a:xfrm>
          <a:prstGeom prst="roundRect">
            <a:avLst>
              <a:gd fmla="val 675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05" name="Google Shape;1005;p47"/>
          <p:cNvGrpSpPr/>
          <p:nvPr/>
        </p:nvGrpSpPr>
        <p:grpSpPr>
          <a:xfrm rot="687332">
            <a:off x="14707343" y="1648959"/>
            <a:ext cx="2145726" cy="1620563"/>
            <a:chOff x="5177150" y="1453425"/>
            <a:chExt cx="712875" cy="538400"/>
          </a:xfrm>
        </p:grpSpPr>
        <p:sp>
          <p:nvSpPr>
            <p:cNvPr id="1006" name="Google Shape;1006;p47"/>
            <p:cNvSpPr/>
            <p:nvPr/>
          </p:nvSpPr>
          <p:spPr>
            <a:xfrm>
              <a:off x="5650750" y="1465175"/>
              <a:ext cx="239275" cy="526650"/>
            </a:xfrm>
            <a:custGeom>
              <a:rect b="b" l="l" r="r" t="t"/>
              <a:pathLst>
                <a:path extrusionOk="0" h="21066" w="9571">
                  <a:moveTo>
                    <a:pt x="4750" y="0"/>
                  </a:moveTo>
                  <a:cubicBezTo>
                    <a:pt x="4446" y="0"/>
                    <a:pt x="4143" y="39"/>
                    <a:pt x="3850" y="123"/>
                  </a:cubicBezTo>
                  <a:cubicBezTo>
                    <a:pt x="1716" y="738"/>
                    <a:pt x="865" y="3278"/>
                    <a:pt x="577" y="5478"/>
                  </a:cubicBezTo>
                  <a:cubicBezTo>
                    <a:pt x="105" y="9012"/>
                    <a:pt x="616" y="12508"/>
                    <a:pt x="131" y="16017"/>
                  </a:cubicBezTo>
                  <a:cubicBezTo>
                    <a:pt x="66" y="16383"/>
                    <a:pt x="40" y="16750"/>
                    <a:pt x="27" y="17130"/>
                  </a:cubicBezTo>
                  <a:cubicBezTo>
                    <a:pt x="0" y="18177"/>
                    <a:pt x="197" y="19224"/>
                    <a:pt x="891" y="19971"/>
                  </a:cubicBezTo>
                  <a:cubicBezTo>
                    <a:pt x="1467" y="20599"/>
                    <a:pt x="2318" y="20926"/>
                    <a:pt x="3156" y="21018"/>
                  </a:cubicBezTo>
                  <a:cubicBezTo>
                    <a:pt x="3424" y="21050"/>
                    <a:pt x="3676" y="21065"/>
                    <a:pt x="3912" y="21065"/>
                  </a:cubicBezTo>
                  <a:cubicBezTo>
                    <a:pt x="6397" y="21065"/>
                    <a:pt x="7117" y="19347"/>
                    <a:pt x="7607" y="16907"/>
                  </a:cubicBezTo>
                  <a:cubicBezTo>
                    <a:pt x="8026" y="14812"/>
                    <a:pt x="8445" y="12718"/>
                    <a:pt x="8864" y="10610"/>
                  </a:cubicBezTo>
                  <a:cubicBezTo>
                    <a:pt x="9217" y="8868"/>
                    <a:pt x="9571" y="7088"/>
                    <a:pt x="9401" y="5307"/>
                  </a:cubicBezTo>
                  <a:cubicBezTo>
                    <a:pt x="9230" y="3527"/>
                    <a:pt x="8471" y="1733"/>
                    <a:pt x="6992" y="712"/>
                  </a:cubicBezTo>
                  <a:cubicBezTo>
                    <a:pt x="6339" y="267"/>
                    <a:pt x="5542" y="0"/>
                    <a:pt x="475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 name="Google Shape;1007;p47"/>
            <p:cNvSpPr/>
            <p:nvPr/>
          </p:nvSpPr>
          <p:spPr>
            <a:xfrm>
              <a:off x="5745000" y="1490175"/>
              <a:ext cx="14100" cy="42575"/>
            </a:xfrm>
            <a:custGeom>
              <a:rect b="b" l="l" r="r" t="t"/>
              <a:pathLst>
                <a:path extrusionOk="0" h="1703" w="564">
                  <a:moveTo>
                    <a:pt x="407" y="0"/>
                  </a:moveTo>
                  <a:lnTo>
                    <a:pt x="1" y="39"/>
                  </a:lnTo>
                  <a:cubicBezTo>
                    <a:pt x="27" y="367"/>
                    <a:pt x="66" y="602"/>
                    <a:pt x="80" y="812"/>
                  </a:cubicBezTo>
                  <a:cubicBezTo>
                    <a:pt x="132" y="1113"/>
                    <a:pt x="145" y="1401"/>
                    <a:pt x="145" y="1702"/>
                  </a:cubicBezTo>
                  <a:lnTo>
                    <a:pt x="564" y="1702"/>
                  </a:lnTo>
                  <a:cubicBezTo>
                    <a:pt x="564" y="1388"/>
                    <a:pt x="538" y="1074"/>
                    <a:pt x="499" y="759"/>
                  </a:cubicBezTo>
                  <a:cubicBezTo>
                    <a:pt x="472" y="563"/>
                    <a:pt x="446" y="327"/>
                    <a:pt x="4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 name="Google Shape;1008;p47"/>
            <p:cNvSpPr/>
            <p:nvPr/>
          </p:nvSpPr>
          <p:spPr>
            <a:xfrm>
              <a:off x="5659250" y="1524850"/>
              <a:ext cx="207225" cy="230775"/>
            </a:xfrm>
            <a:custGeom>
              <a:rect b="b" l="l" r="r" t="t"/>
              <a:pathLst>
                <a:path extrusionOk="0" h="9231" w="8289">
                  <a:moveTo>
                    <a:pt x="3876" y="1"/>
                  </a:moveTo>
                  <a:lnTo>
                    <a:pt x="3745" y="132"/>
                  </a:lnTo>
                  <a:cubicBezTo>
                    <a:pt x="315" y="3326"/>
                    <a:pt x="1" y="7005"/>
                    <a:pt x="302" y="8498"/>
                  </a:cubicBezTo>
                  <a:lnTo>
                    <a:pt x="708" y="8419"/>
                  </a:lnTo>
                  <a:cubicBezTo>
                    <a:pt x="420" y="7018"/>
                    <a:pt x="721" y="3614"/>
                    <a:pt x="3889" y="564"/>
                  </a:cubicBezTo>
                  <a:cubicBezTo>
                    <a:pt x="5212" y="1847"/>
                    <a:pt x="6756" y="3693"/>
                    <a:pt x="7319" y="5081"/>
                  </a:cubicBezTo>
                  <a:cubicBezTo>
                    <a:pt x="7529" y="5539"/>
                    <a:pt x="7673" y="6036"/>
                    <a:pt x="7751" y="6534"/>
                  </a:cubicBezTo>
                  <a:cubicBezTo>
                    <a:pt x="7869" y="7411"/>
                    <a:pt x="7699" y="8301"/>
                    <a:pt x="7529" y="9152"/>
                  </a:cubicBezTo>
                  <a:lnTo>
                    <a:pt x="7935" y="9231"/>
                  </a:lnTo>
                  <a:cubicBezTo>
                    <a:pt x="8092" y="8393"/>
                    <a:pt x="8288" y="7424"/>
                    <a:pt x="8144" y="6481"/>
                  </a:cubicBezTo>
                  <a:cubicBezTo>
                    <a:pt x="8066" y="5945"/>
                    <a:pt x="7909" y="5421"/>
                    <a:pt x="7699" y="4923"/>
                  </a:cubicBezTo>
                  <a:cubicBezTo>
                    <a:pt x="7044" y="3339"/>
                    <a:pt x="5303" y="1349"/>
                    <a:pt x="4020" y="132"/>
                  </a:cubicBezTo>
                  <a:lnTo>
                    <a:pt x="3876"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47"/>
            <p:cNvSpPr/>
            <p:nvPr/>
          </p:nvSpPr>
          <p:spPr>
            <a:xfrm>
              <a:off x="5424250" y="1453425"/>
              <a:ext cx="230125" cy="526225"/>
            </a:xfrm>
            <a:custGeom>
              <a:rect b="b" l="l" r="r" t="t"/>
              <a:pathLst>
                <a:path extrusionOk="0" h="21049" w="9205">
                  <a:moveTo>
                    <a:pt x="5317" y="0"/>
                  </a:moveTo>
                  <a:cubicBezTo>
                    <a:pt x="4724" y="0"/>
                    <a:pt x="4124" y="137"/>
                    <a:pt x="3588" y="383"/>
                  </a:cubicBezTo>
                  <a:cubicBezTo>
                    <a:pt x="1964" y="1130"/>
                    <a:pt x="917" y="2792"/>
                    <a:pt x="459" y="4507"/>
                  </a:cubicBezTo>
                  <a:cubicBezTo>
                    <a:pt x="1" y="6236"/>
                    <a:pt x="40" y="8055"/>
                    <a:pt x="105" y="9836"/>
                  </a:cubicBezTo>
                  <a:cubicBezTo>
                    <a:pt x="171" y="11970"/>
                    <a:pt x="236" y="14104"/>
                    <a:pt x="302" y="16251"/>
                  </a:cubicBezTo>
                  <a:cubicBezTo>
                    <a:pt x="380" y="18974"/>
                    <a:pt x="878" y="20886"/>
                    <a:pt x="4007" y="21043"/>
                  </a:cubicBezTo>
                  <a:cubicBezTo>
                    <a:pt x="4083" y="21046"/>
                    <a:pt x="4160" y="21048"/>
                    <a:pt x="4236" y="21048"/>
                  </a:cubicBezTo>
                  <a:cubicBezTo>
                    <a:pt x="5005" y="21048"/>
                    <a:pt x="5797" y="20864"/>
                    <a:pt x="6416" y="20388"/>
                  </a:cubicBezTo>
                  <a:cubicBezTo>
                    <a:pt x="7214" y="19760"/>
                    <a:pt x="7581" y="18752"/>
                    <a:pt x="7725" y="17717"/>
                  </a:cubicBezTo>
                  <a:cubicBezTo>
                    <a:pt x="7777" y="17351"/>
                    <a:pt x="7804" y="16984"/>
                    <a:pt x="7817" y="16605"/>
                  </a:cubicBezTo>
                  <a:cubicBezTo>
                    <a:pt x="7908" y="13070"/>
                    <a:pt x="8995" y="9705"/>
                    <a:pt x="9126" y="6144"/>
                  </a:cubicBezTo>
                  <a:cubicBezTo>
                    <a:pt x="9204" y="3931"/>
                    <a:pt x="8786" y="1287"/>
                    <a:pt x="6782" y="318"/>
                  </a:cubicBezTo>
                  <a:cubicBezTo>
                    <a:pt x="6329" y="100"/>
                    <a:pt x="5826" y="0"/>
                    <a:pt x="531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 name="Google Shape;1010;p47"/>
            <p:cNvSpPr/>
            <p:nvPr/>
          </p:nvSpPr>
          <p:spPr>
            <a:xfrm>
              <a:off x="5571225" y="1481650"/>
              <a:ext cx="20625" cy="42900"/>
            </a:xfrm>
            <a:custGeom>
              <a:rect b="b" l="l" r="r" t="t"/>
              <a:pathLst>
                <a:path extrusionOk="0" h="1716" w="825">
                  <a:moveTo>
                    <a:pt x="419" y="1"/>
                  </a:moveTo>
                  <a:cubicBezTo>
                    <a:pt x="340" y="302"/>
                    <a:pt x="275" y="537"/>
                    <a:pt x="210" y="734"/>
                  </a:cubicBezTo>
                  <a:cubicBezTo>
                    <a:pt x="118" y="1035"/>
                    <a:pt x="52" y="1336"/>
                    <a:pt x="0" y="1650"/>
                  </a:cubicBezTo>
                  <a:lnTo>
                    <a:pt x="406" y="1716"/>
                  </a:lnTo>
                  <a:cubicBezTo>
                    <a:pt x="445" y="1415"/>
                    <a:pt x="524" y="1127"/>
                    <a:pt x="615" y="852"/>
                  </a:cubicBezTo>
                  <a:cubicBezTo>
                    <a:pt x="668" y="655"/>
                    <a:pt x="746" y="420"/>
                    <a:pt x="825" y="105"/>
                  </a:cubicBezTo>
                  <a:lnTo>
                    <a:pt x="41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 name="Google Shape;1011;p47"/>
            <p:cNvSpPr/>
            <p:nvPr/>
          </p:nvSpPr>
          <p:spPr>
            <a:xfrm>
              <a:off x="5435700" y="1516025"/>
              <a:ext cx="213425" cy="224225"/>
            </a:xfrm>
            <a:custGeom>
              <a:rect b="b" l="l" r="r" t="t"/>
              <a:pathLst>
                <a:path extrusionOk="0" h="8969" w="8537">
                  <a:moveTo>
                    <a:pt x="5578" y="0"/>
                  </a:moveTo>
                  <a:lnTo>
                    <a:pt x="5408" y="105"/>
                  </a:lnTo>
                  <a:cubicBezTo>
                    <a:pt x="3942" y="1087"/>
                    <a:pt x="1899" y="2763"/>
                    <a:pt x="996" y="4216"/>
                  </a:cubicBezTo>
                  <a:cubicBezTo>
                    <a:pt x="695" y="4674"/>
                    <a:pt x="459" y="5159"/>
                    <a:pt x="289" y="5682"/>
                  </a:cubicBezTo>
                  <a:cubicBezTo>
                    <a:pt x="1" y="6586"/>
                    <a:pt x="27" y="7568"/>
                    <a:pt x="53" y="8419"/>
                  </a:cubicBezTo>
                  <a:lnTo>
                    <a:pt x="459" y="8419"/>
                  </a:lnTo>
                  <a:cubicBezTo>
                    <a:pt x="433" y="7541"/>
                    <a:pt x="420" y="6638"/>
                    <a:pt x="682" y="5800"/>
                  </a:cubicBezTo>
                  <a:cubicBezTo>
                    <a:pt x="839" y="5316"/>
                    <a:pt x="1061" y="4858"/>
                    <a:pt x="1336" y="4425"/>
                  </a:cubicBezTo>
                  <a:cubicBezTo>
                    <a:pt x="2135" y="3156"/>
                    <a:pt x="3955" y="1598"/>
                    <a:pt x="5473" y="550"/>
                  </a:cubicBezTo>
                  <a:cubicBezTo>
                    <a:pt x="8092" y="4072"/>
                    <a:pt x="7830" y="7489"/>
                    <a:pt x="7306" y="8811"/>
                  </a:cubicBezTo>
                  <a:lnTo>
                    <a:pt x="7686" y="8968"/>
                  </a:lnTo>
                  <a:cubicBezTo>
                    <a:pt x="8249" y="7541"/>
                    <a:pt x="8537" y="3863"/>
                    <a:pt x="5696" y="157"/>
                  </a:cubicBezTo>
                  <a:lnTo>
                    <a:pt x="557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 name="Google Shape;1012;p47"/>
            <p:cNvSpPr/>
            <p:nvPr/>
          </p:nvSpPr>
          <p:spPr>
            <a:xfrm>
              <a:off x="5510000" y="1700400"/>
              <a:ext cx="171875" cy="114150"/>
            </a:xfrm>
            <a:custGeom>
              <a:rect b="b" l="l" r="r" t="t"/>
              <a:pathLst>
                <a:path extrusionOk="0" h="4566" w="6875">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 name="Google Shape;1013;p47"/>
            <p:cNvSpPr/>
            <p:nvPr/>
          </p:nvSpPr>
          <p:spPr>
            <a:xfrm>
              <a:off x="5177150" y="1728775"/>
              <a:ext cx="341075" cy="165950"/>
            </a:xfrm>
            <a:custGeom>
              <a:rect b="b" l="l" r="r" t="t"/>
              <a:pathLst>
                <a:path extrusionOk="0" h="6638" w="13643">
                  <a:moveTo>
                    <a:pt x="0" y="0"/>
                  </a:moveTo>
                  <a:lnTo>
                    <a:pt x="0" y="6638"/>
                  </a:lnTo>
                  <a:lnTo>
                    <a:pt x="10945" y="6638"/>
                  </a:lnTo>
                  <a:lnTo>
                    <a:pt x="13642" y="3326"/>
                  </a:lnTo>
                  <a:lnTo>
                    <a:pt x="1094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 name="Google Shape;1014;p47"/>
            <p:cNvSpPr/>
            <p:nvPr/>
          </p:nvSpPr>
          <p:spPr>
            <a:xfrm>
              <a:off x="5254050" y="1779175"/>
              <a:ext cx="33750" cy="71050"/>
            </a:xfrm>
            <a:custGeom>
              <a:rect b="b" l="l" r="r" t="t"/>
              <a:pathLst>
                <a:path extrusionOk="0" h="2842" w="135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 name="Google Shape;1015;p47"/>
            <p:cNvSpPr/>
            <p:nvPr/>
          </p:nvSpPr>
          <p:spPr>
            <a:xfrm>
              <a:off x="5294975" y="1779175"/>
              <a:ext cx="33725" cy="71050"/>
            </a:xfrm>
            <a:custGeom>
              <a:rect b="b" l="l" r="r" t="t"/>
              <a:pathLst>
                <a:path extrusionOk="0" h="2842" w="1349">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6" name="Google Shape;1016;p47"/>
          <p:cNvGrpSpPr/>
          <p:nvPr/>
        </p:nvGrpSpPr>
        <p:grpSpPr>
          <a:xfrm flipH="1" rot="-770040">
            <a:off x="1215248" y="1883795"/>
            <a:ext cx="1654268" cy="1477603"/>
            <a:chOff x="6863400" y="3587200"/>
            <a:chExt cx="509650" cy="455250"/>
          </a:xfrm>
        </p:grpSpPr>
        <p:sp>
          <p:nvSpPr>
            <p:cNvPr id="1017" name="Google Shape;1017;p47"/>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 name="Google Shape;1018;p47"/>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 name="Google Shape;1019;p47"/>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47"/>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 name="Google Shape;1021;p47"/>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 name="Google Shape;1022;p47"/>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47"/>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 name="Google Shape;1024;p47"/>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 name="Google Shape;1025;p47"/>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 name="Google Shape;1026;p47"/>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 name="Google Shape;1027;p47"/>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8" name="Google Shape;1028;p47"/>
          <p:cNvGrpSpPr/>
          <p:nvPr/>
        </p:nvGrpSpPr>
        <p:grpSpPr>
          <a:xfrm>
            <a:off x="5308825" y="4129065"/>
            <a:ext cx="673929" cy="573665"/>
            <a:chOff x="5645200" y="879425"/>
            <a:chExt cx="478575" cy="407375"/>
          </a:xfrm>
        </p:grpSpPr>
        <p:sp>
          <p:nvSpPr>
            <p:cNvPr id="1029" name="Google Shape;1029;p4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30" name="Google Shape;1030;p4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31" name="Google Shape;1031;p4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32" name="Google Shape;1032;p4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33" name="Google Shape;1033;p4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34" name="Google Shape;1034;p4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35" name="Google Shape;1035;p47"/>
          <p:cNvGrpSpPr/>
          <p:nvPr/>
        </p:nvGrpSpPr>
        <p:grpSpPr>
          <a:xfrm>
            <a:off x="12363338" y="4076643"/>
            <a:ext cx="556591" cy="678506"/>
            <a:chOff x="3907325" y="2620775"/>
            <a:chExt cx="395250" cy="481825"/>
          </a:xfrm>
        </p:grpSpPr>
        <p:sp>
          <p:nvSpPr>
            <p:cNvPr id="1036" name="Google Shape;1036;p4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37" name="Google Shape;1037;p4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38" name="Google Shape;1038;p4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39" name="Google Shape;1039;p4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hopping Cart Theme for Business by Slidesgo">
  <a:themeElements>
    <a:clrScheme name="Simple Light">
      <a:dk1>
        <a:srgbClr val="333333"/>
      </a:dk1>
      <a:lt1>
        <a:srgbClr val="EBEBEB"/>
      </a:lt1>
      <a:dk2>
        <a:srgbClr val="FFFFFF"/>
      </a:dk2>
      <a:lt2>
        <a:srgbClr val="FFB554"/>
      </a:lt2>
      <a:accent1>
        <a:srgbClr val="FF3070"/>
      </a:accent1>
      <a:accent2>
        <a:srgbClr val="FF8876"/>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